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  <p:sldMasterId id="2147483936" r:id="rId5"/>
    <p:sldMasterId id="2147483943" r:id="rId6"/>
    <p:sldMasterId id="2147483965" r:id="rId7"/>
    <p:sldMasterId id="2147483968" r:id="rId8"/>
    <p:sldMasterId id="2147483971" r:id="rId9"/>
    <p:sldMasterId id="2147483976" r:id="rId10"/>
  </p:sldMasterIdLst>
  <p:notesMasterIdLst>
    <p:notesMasterId r:id="rId23"/>
  </p:notesMasterIdLst>
  <p:sldIdLst>
    <p:sldId id="256" r:id="rId11"/>
    <p:sldId id="259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vin, Megan - Hoboken" initials="MG" lastIdx="38" clrIdx="0"/>
  <p:cmAuthor id="1" name="Michael, Leah - Indianapolis" initials="LM" lastIdx="9" clrIdx="1"/>
  <p:cmAuthor id="2" name="Heaney, Barbara - Hoboken" initials="BH" lastIdx="3" clrIdx="2"/>
  <p:cmAuthor id="3" name="Perry, Nancy - Hoboken" initials="NP" lastIdx="2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9"/>
    <a:srgbClr val="E4E5E3"/>
    <a:srgbClr val="F2F2F1"/>
    <a:srgbClr val="EB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0358A-E957-47EB-971B-8F54F380F7CE}" v="6" dt="2020-03-10T16:04:48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051" autoAdjust="0"/>
  </p:normalViewPr>
  <p:slideViewPr>
    <p:cSldViewPr>
      <p:cViewPr varScale="1">
        <p:scale>
          <a:sx n="112" d="100"/>
          <a:sy n="112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26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6254"/>
    </p:cViewPr>
  </p:sorterViewPr>
  <p:notesViewPr>
    <p:cSldViewPr>
      <p:cViewPr varScale="1">
        <p:scale>
          <a:sx n="134" d="100"/>
          <a:sy n="134" d="100"/>
        </p:scale>
        <p:origin x="3184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36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heme" Target="theme/theme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th, Judy" userId="88019a05-5656-4d0d-a3d1-1931a654ed73" providerId="ADAL" clId="{8B50358A-E957-47EB-971B-8F54F380F7CE}"/>
    <pc:docChg chg="undo custSel delSld modSld">
      <pc:chgData name="Howarth, Judy" userId="88019a05-5656-4d0d-a3d1-1931a654ed73" providerId="ADAL" clId="{8B50358A-E957-47EB-971B-8F54F380F7CE}" dt="2020-03-10T16:05:15.247" v="221" actId="20577"/>
      <pc:docMkLst>
        <pc:docMk/>
      </pc:docMkLst>
      <pc:sldChg chg="modSp">
        <pc:chgData name="Howarth, Judy" userId="88019a05-5656-4d0d-a3d1-1931a654ed73" providerId="ADAL" clId="{8B50358A-E957-47EB-971B-8F54F380F7CE}" dt="2020-03-10T16:05:15.247" v="221" actId="20577"/>
        <pc:sldMkLst>
          <pc:docMk/>
          <pc:sldMk cId="1909659219" sldId="256"/>
        </pc:sldMkLst>
        <pc:spChg chg="mod">
          <ac:chgData name="Howarth, Judy" userId="88019a05-5656-4d0d-a3d1-1931a654ed73" providerId="ADAL" clId="{8B50358A-E957-47EB-971B-8F54F380F7CE}" dt="2020-03-10T15:50:05.044" v="16" actId="255"/>
          <ac:spMkLst>
            <pc:docMk/>
            <pc:sldMk cId="1909659219" sldId="256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0:08.252" v="22" actId="20577"/>
          <ac:spMkLst>
            <pc:docMk/>
            <pc:sldMk cId="1909659219" sldId="256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07.415" v="211" actId="20577"/>
          <ac:spMkLst>
            <pc:docMk/>
            <pc:sldMk cId="1909659219" sldId="256"/>
            <ac:spMk id="4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15.247" v="221" actId="20577"/>
          <ac:spMkLst>
            <pc:docMk/>
            <pc:sldMk cId="1909659219" sldId="256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5:04.247" v="66" actId="2696"/>
        <pc:sldMkLst>
          <pc:docMk/>
          <pc:sldMk cId="1499389318" sldId="257"/>
        </pc:sldMkLst>
      </pc:sldChg>
      <pc:sldChg chg="modSp">
        <pc:chgData name="Howarth, Judy" userId="88019a05-5656-4d0d-a3d1-1931a654ed73" providerId="ADAL" clId="{8B50358A-E957-47EB-971B-8F54F380F7CE}" dt="2020-03-10T15:57:20.209" v="94" actId="20577"/>
        <pc:sldMkLst>
          <pc:docMk/>
          <pc:sldMk cId="1663153728" sldId="258"/>
        </pc:sldMkLst>
        <pc:spChg chg="mod">
          <ac:chgData name="Howarth, Judy" userId="88019a05-5656-4d0d-a3d1-1931a654ed73" providerId="ADAL" clId="{8B50358A-E957-47EB-971B-8F54F380F7CE}" dt="2020-03-10T15:57:20.209" v="94" actId="20577"/>
          <ac:spMkLst>
            <pc:docMk/>
            <pc:sldMk cId="1663153728" sldId="258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7:07.250" v="87" actId="20577"/>
          <ac:spMkLst>
            <pc:docMk/>
            <pc:sldMk cId="1663153728" sldId="258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7:13.001" v="88" actId="2696"/>
        <pc:sldMkLst>
          <pc:docMk/>
          <pc:sldMk cId="1525907774" sldId="259"/>
        </pc:sldMkLst>
      </pc:sldChg>
      <pc:sldChg chg="del">
        <pc:chgData name="Howarth, Judy" userId="88019a05-5656-4d0d-a3d1-1931a654ed73" providerId="ADAL" clId="{8B50358A-E957-47EB-971B-8F54F380F7CE}" dt="2020-03-10T15:57:27.995" v="96" actId="2696"/>
        <pc:sldMkLst>
          <pc:docMk/>
          <pc:sldMk cId="135406596" sldId="260"/>
        </pc:sldMkLst>
      </pc:sldChg>
      <pc:sldChg chg="del">
        <pc:chgData name="Howarth, Judy" userId="88019a05-5656-4d0d-a3d1-1931a654ed73" providerId="ADAL" clId="{8B50358A-E957-47EB-971B-8F54F380F7CE}" dt="2020-03-10T15:57:26.676" v="95" actId="2696"/>
        <pc:sldMkLst>
          <pc:docMk/>
          <pc:sldMk cId="179564966" sldId="261"/>
        </pc:sldMkLst>
      </pc:sldChg>
      <pc:sldChg chg="del">
        <pc:chgData name="Howarth, Judy" userId="88019a05-5656-4d0d-a3d1-1931a654ed73" providerId="ADAL" clId="{8B50358A-E957-47EB-971B-8F54F380F7CE}" dt="2020-03-10T15:57:29.663" v="97" actId="2696"/>
        <pc:sldMkLst>
          <pc:docMk/>
          <pc:sldMk cId="261660464" sldId="262"/>
        </pc:sldMkLst>
      </pc:sldChg>
      <pc:sldChg chg="del">
        <pc:chgData name="Howarth, Judy" userId="88019a05-5656-4d0d-a3d1-1931a654ed73" providerId="ADAL" clId="{8B50358A-E957-47EB-971B-8F54F380F7CE}" dt="2020-03-10T15:57:33.246" v="98" actId="2696"/>
        <pc:sldMkLst>
          <pc:docMk/>
          <pc:sldMk cId="1035247850" sldId="263"/>
        </pc:sldMkLst>
      </pc:sldChg>
      <pc:sldChg chg="del">
        <pc:chgData name="Howarth, Judy" userId="88019a05-5656-4d0d-a3d1-1931a654ed73" providerId="ADAL" clId="{8B50358A-E957-47EB-971B-8F54F380F7CE}" dt="2020-03-10T15:57:34.001" v="99" actId="2696"/>
        <pc:sldMkLst>
          <pc:docMk/>
          <pc:sldMk cId="940919996" sldId="264"/>
        </pc:sldMkLst>
      </pc:sldChg>
      <pc:sldChg chg="del">
        <pc:chgData name="Howarth, Judy" userId="88019a05-5656-4d0d-a3d1-1931a654ed73" providerId="ADAL" clId="{8B50358A-E957-47EB-971B-8F54F380F7CE}" dt="2020-03-10T15:57:35.051" v="100" actId="2696"/>
        <pc:sldMkLst>
          <pc:docMk/>
          <pc:sldMk cId="928245765" sldId="265"/>
        </pc:sldMkLst>
      </pc:sldChg>
      <pc:sldChg chg="del">
        <pc:chgData name="Howarth, Judy" userId="88019a05-5656-4d0d-a3d1-1931a654ed73" providerId="ADAL" clId="{8B50358A-E957-47EB-971B-8F54F380F7CE}" dt="2020-03-10T15:57:36.075" v="101" actId="2696"/>
        <pc:sldMkLst>
          <pc:docMk/>
          <pc:sldMk cId="895276841" sldId="266"/>
        </pc:sldMkLst>
      </pc:sldChg>
      <pc:sldChg chg="del">
        <pc:chgData name="Howarth, Judy" userId="88019a05-5656-4d0d-a3d1-1931a654ed73" providerId="ADAL" clId="{8B50358A-E957-47EB-971B-8F54F380F7CE}" dt="2020-03-10T15:57:40.091" v="102" actId="2696"/>
        <pc:sldMkLst>
          <pc:docMk/>
          <pc:sldMk cId="687315263" sldId="267"/>
        </pc:sldMkLst>
      </pc:sldChg>
      <pc:sldChg chg="del">
        <pc:chgData name="Howarth, Judy" userId="88019a05-5656-4d0d-a3d1-1931a654ed73" providerId="ADAL" clId="{8B50358A-E957-47EB-971B-8F54F380F7CE}" dt="2020-03-10T15:57:41.194" v="103" actId="2696"/>
        <pc:sldMkLst>
          <pc:docMk/>
          <pc:sldMk cId="921995896" sldId="268"/>
        </pc:sldMkLst>
      </pc:sldChg>
      <pc:sldChg chg="del">
        <pc:chgData name="Howarth, Judy" userId="88019a05-5656-4d0d-a3d1-1931a654ed73" providerId="ADAL" clId="{8B50358A-E957-47EB-971B-8F54F380F7CE}" dt="2020-03-10T15:57:42.896" v="104" actId="2696"/>
        <pc:sldMkLst>
          <pc:docMk/>
          <pc:sldMk cId="399428975" sldId="269"/>
        </pc:sldMkLst>
      </pc:sldChg>
      <pc:sldChg chg="modSp">
        <pc:chgData name="Howarth, Judy" userId="88019a05-5656-4d0d-a3d1-1931a654ed73" providerId="ADAL" clId="{8B50358A-E957-47EB-971B-8F54F380F7CE}" dt="2020-03-10T15:58:11.702" v="122" actId="20577"/>
        <pc:sldMkLst>
          <pc:docMk/>
          <pc:sldMk cId="167070206" sldId="270"/>
        </pc:sldMkLst>
        <pc:spChg chg="mod">
          <ac:chgData name="Howarth, Judy" userId="88019a05-5656-4d0d-a3d1-1931a654ed73" providerId="ADAL" clId="{8B50358A-E957-47EB-971B-8F54F380F7CE}" dt="2020-03-10T15:57:54.831" v="108" actId="20577"/>
          <ac:spMkLst>
            <pc:docMk/>
            <pc:sldMk cId="167070206" sldId="270"/>
            <ac:spMk id="5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11.702" v="122" actId="20577"/>
          <ac:spMkLst>
            <pc:docMk/>
            <pc:sldMk cId="167070206" sldId="270"/>
            <ac:spMk id="13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43.454" v="138" actId="20577"/>
        <pc:sldMkLst>
          <pc:docMk/>
          <pc:sldMk cId="388267789" sldId="272"/>
        </pc:sldMkLst>
        <pc:spChg chg="mod">
          <ac:chgData name="Howarth, Judy" userId="88019a05-5656-4d0d-a3d1-1931a654ed73" providerId="ADAL" clId="{8B50358A-E957-47EB-971B-8F54F380F7CE}" dt="2020-03-10T15:58:43.454" v="138" actId="20577"/>
          <ac:spMkLst>
            <pc:docMk/>
            <pc:sldMk cId="388267789" sldId="272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0.798" v="142" actId="20577"/>
        <pc:sldMkLst>
          <pc:docMk/>
          <pc:sldMk cId="1024830255" sldId="273"/>
        </pc:sldMkLst>
        <pc:spChg chg="mod">
          <ac:chgData name="Howarth, Judy" userId="88019a05-5656-4d0d-a3d1-1931a654ed73" providerId="ADAL" clId="{8B50358A-E957-47EB-971B-8F54F380F7CE}" dt="2020-03-10T15:58:50.798" v="142" actId="20577"/>
          <ac:spMkLst>
            <pc:docMk/>
            <pc:sldMk cId="1024830255" sldId="273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9.585" v="146" actId="20577"/>
        <pc:sldMkLst>
          <pc:docMk/>
          <pc:sldMk cId="174170774" sldId="275"/>
        </pc:sldMkLst>
        <pc:spChg chg="mod">
          <ac:chgData name="Howarth, Judy" userId="88019a05-5656-4d0d-a3d1-1931a654ed73" providerId="ADAL" clId="{8B50358A-E957-47EB-971B-8F54F380F7CE}" dt="2020-03-10T15:58:59.585" v="146" actId="20577"/>
          <ac:spMkLst>
            <pc:docMk/>
            <pc:sldMk cId="174170774" sldId="275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0.418" v="162" actId="20577"/>
        <pc:sldMkLst>
          <pc:docMk/>
          <pc:sldMk cId="1510030601" sldId="277"/>
        </pc:sldMkLst>
        <pc:spChg chg="mod">
          <ac:chgData name="Howarth, Judy" userId="88019a05-5656-4d0d-a3d1-1931a654ed73" providerId="ADAL" clId="{8B50358A-E957-47EB-971B-8F54F380F7CE}" dt="2020-03-10T15:59:30.418" v="162" actId="20577"/>
          <ac:spMkLst>
            <pc:docMk/>
            <pc:sldMk cId="1510030601" sldId="277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41.304" v="170" actId="20577"/>
        <pc:sldMkLst>
          <pc:docMk/>
          <pc:sldMk cId="1952765383" sldId="278"/>
        </pc:sldMkLst>
        <pc:spChg chg="mod">
          <ac:chgData name="Howarth, Judy" userId="88019a05-5656-4d0d-a3d1-1931a654ed73" providerId="ADAL" clId="{8B50358A-E957-47EB-971B-8F54F380F7CE}" dt="2020-03-10T15:59:41.304" v="170" actId="20577"/>
          <ac:spMkLst>
            <pc:docMk/>
            <pc:sldMk cId="1952765383" sldId="27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53.011" v="174" actId="2696"/>
        <pc:sldMkLst>
          <pc:docMk/>
          <pc:sldMk cId="1066368906" sldId="279"/>
        </pc:sldMkLst>
      </pc:sldChg>
      <pc:sldChg chg="del">
        <pc:chgData name="Howarth, Judy" userId="88019a05-5656-4d0d-a3d1-1931a654ed73" providerId="ADAL" clId="{8B50358A-E957-47EB-971B-8F54F380F7CE}" dt="2020-03-10T15:59:53.884" v="175" actId="2696"/>
        <pc:sldMkLst>
          <pc:docMk/>
          <pc:sldMk cId="1718291601" sldId="280"/>
        </pc:sldMkLst>
      </pc:sldChg>
      <pc:sldChg chg="del">
        <pc:chgData name="Howarth, Judy" userId="88019a05-5656-4d0d-a3d1-1931a654ed73" providerId="ADAL" clId="{8B50358A-E957-47EB-971B-8F54F380F7CE}" dt="2020-03-10T15:59:55.856" v="176" actId="2696"/>
        <pc:sldMkLst>
          <pc:docMk/>
          <pc:sldMk cId="687604427" sldId="281"/>
        </pc:sldMkLst>
      </pc:sldChg>
      <pc:sldChg chg="del">
        <pc:chgData name="Howarth, Judy" userId="88019a05-5656-4d0d-a3d1-1931a654ed73" providerId="ADAL" clId="{8B50358A-E957-47EB-971B-8F54F380F7CE}" dt="2020-03-10T15:59:57.526" v="177" actId="2696"/>
        <pc:sldMkLst>
          <pc:docMk/>
          <pc:sldMk cId="586848863" sldId="282"/>
        </pc:sldMkLst>
      </pc:sldChg>
      <pc:sldChg chg="modSp">
        <pc:chgData name="Howarth, Judy" userId="88019a05-5656-4d0d-a3d1-1931a654ed73" providerId="ADAL" clId="{8B50358A-E957-47EB-971B-8F54F380F7CE}" dt="2020-03-10T16:00:03.758" v="181" actId="20577"/>
        <pc:sldMkLst>
          <pc:docMk/>
          <pc:sldMk cId="365690021" sldId="283"/>
        </pc:sldMkLst>
        <pc:spChg chg="mod">
          <ac:chgData name="Howarth, Judy" userId="88019a05-5656-4d0d-a3d1-1931a654ed73" providerId="ADAL" clId="{8B50358A-E957-47EB-971B-8F54F380F7CE}" dt="2020-03-10T16:00:03.758" v="181" actId="20577"/>
          <ac:spMkLst>
            <pc:docMk/>
            <pc:sldMk cId="365690021" sldId="283"/>
            <ac:spMk id="4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06.318" v="182" actId="2696"/>
        <pc:sldMkLst>
          <pc:docMk/>
          <pc:sldMk cId="1538439825" sldId="284"/>
        </pc:sldMkLst>
      </pc:sldChg>
      <pc:sldChg chg="del">
        <pc:chgData name="Howarth, Judy" userId="88019a05-5656-4d0d-a3d1-1931a654ed73" providerId="ADAL" clId="{8B50358A-E957-47EB-971B-8F54F380F7CE}" dt="2020-03-10T16:00:08.927" v="183" actId="2696"/>
        <pc:sldMkLst>
          <pc:docMk/>
          <pc:sldMk cId="696315825" sldId="285"/>
        </pc:sldMkLst>
      </pc:sldChg>
      <pc:sldChg chg="del">
        <pc:chgData name="Howarth, Judy" userId="88019a05-5656-4d0d-a3d1-1931a654ed73" providerId="ADAL" clId="{8B50358A-E957-47EB-971B-8F54F380F7CE}" dt="2020-03-10T16:00:10.349" v="184" actId="2696"/>
        <pc:sldMkLst>
          <pc:docMk/>
          <pc:sldMk cId="1811979975" sldId="286"/>
        </pc:sldMkLst>
      </pc:sldChg>
      <pc:sldChg chg="del">
        <pc:chgData name="Howarth, Judy" userId="88019a05-5656-4d0d-a3d1-1931a654ed73" providerId="ADAL" clId="{8B50358A-E957-47EB-971B-8F54F380F7CE}" dt="2020-03-10T16:00:14.200" v="185" actId="2696"/>
        <pc:sldMkLst>
          <pc:docMk/>
          <pc:sldMk cId="509745404" sldId="287"/>
        </pc:sldMkLst>
      </pc:sldChg>
      <pc:sldChg chg="del">
        <pc:chgData name="Howarth, Judy" userId="88019a05-5656-4d0d-a3d1-1931a654ed73" providerId="ADAL" clId="{8B50358A-E957-47EB-971B-8F54F380F7CE}" dt="2020-03-10T16:00:52.112" v="201" actId="2696"/>
        <pc:sldMkLst>
          <pc:docMk/>
          <pc:sldMk cId="217440387" sldId="288"/>
        </pc:sldMkLst>
      </pc:sldChg>
      <pc:sldChg chg="del">
        <pc:chgData name="Howarth, Judy" userId="88019a05-5656-4d0d-a3d1-1931a654ed73" providerId="ADAL" clId="{8B50358A-E957-47EB-971B-8F54F380F7CE}" dt="2020-03-10T16:00:19.184" v="186" actId="2696"/>
        <pc:sldMkLst>
          <pc:docMk/>
          <pc:sldMk cId="1885132688" sldId="289"/>
        </pc:sldMkLst>
      </pc:sldChg>
      <pc:sldChg chg="modSp">
        <pc:chgData name="Howarth, Judy" userId="88019a05-5656-4d0d-a3d1-1931a654ed73" providerId="ADAL" clId="{8B50358A-E957-47EB-971B-8F54F380F7CE}" dt="2020-03-10T16:00:23.668" v="190" actId="20577"/>
        <pc:sldMkLst>
          <pc:docMk/>
          <pc:sldMk cId="998461558" sldId="290"/>
        </pc:sldMkLst>
        <pc:spChg chg="mod">
          <ac:chgData name="Howarth, Judy" userId="88019a05-5656-4d0d-a3d1-1931a654ed73" providerId="ADAL" clId="{8B50358A-E957-47EB-971B-8F54F380F7CE}" dt="2020-03-10T16:00:23.668" v="190" actId="20577"/>
          <ac:spMkLst>
            <pc:docMk/>
            <pc:sldMk cId="998461558" sldId="290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6:00:31.974" v="194" actId="20577"/>
        <pc:sldMkLst>
          <pc:docMk/>
          <pc:sldMk cId="720469146" sldId="291"/>
        </pc:sldMkLst>
        <pc:spChg chg="mod">
          <ac:chgData name="Howarth, Judy" userId="88019a05-5656-4d0d-a3d1-1931a654ed73" providerId="ADAL" clId="{8B50358A-E957-47EB-971B-8F54F380F7CE}" dt="2020-03-10T16:00:31.974" v="194" actId="20577"/>
          <ac:spMkLst>
            <pc:docMk/>
            <pc:sldMk cId="720469146" sldId="291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36.643" v="195" actId="2696"/>
        <pc:sldMkLst>
          <pc:docMk/>
          <pc:sldMk cId="139548211" sldId="292"/>
        </pc:sldMkLst>
      </pc:sldChg>
      <pc:sldChg chg="del">
        <pc:chgData name="Howarth, Judy" userId="88019a05-5656-4d0d-a3d1-1931a654ed73" providerId="ADAL" clId="{8B50358A-E957-47EB-971B-8F54F380F7CE}" dt="2020-03-10T16:00:37.946" v="196" actId="2696"/>
        <pc:sldMkLst>
          <pc:docMk/>
          <pc:sldMk cId="342244477" sldId="293"/>
        </pc:sldMkLst>
      </pc:sldChg>
      <pc:sldChg chg="del">
        <pc:chgData name="Howarth, Judy" userId="88019a05-5656-4d0d-a3d1-1931a654ed73" providerId="ADAL" clId="{8B50358A-E957-47EB-971B-8F54F380F7CE}" dt="2020-03-10T16:00:39.091" v="197" actId="2696"/>
        <pc:sldMkLst>
          <pc:docMk/>
          <pc:sldMk cId="1300580792" sldId="294"/>
        </pc:sldMkLst>
      </pc:sldChg>
      <pc:sldChg chg="del">
        <pc:chgData name="Howarth, Judy" userId="88019a05-5656-4d0d-a3d1-1931a654ed73" providerId="ADAL" clId="{8B50358A-E957-47EB-971B-8F54F380F7CE}" dt="2020-03-10T16:00:40.312" v="198" actId="2696"/>
        <pc:sldMkLst>
          <pc:docMk/>
          <pc:sldMk cId="937452732" sldId="295"/>
        </pc:sldMkLst>
      </pc:sldChg>
      <pc:sldChg chg="del">
        <pc:chgData name="Howarth, Judy" userId="88019a05-5656-4d0d-a3d1-1931a654ed73" providerId="ADAL" clId="{8B50358A-E957-47EB-971B-8F54F380F7CE}" dt="2020-03-10T16:00:41.577" v="199" actId="2696"/>
        <pc:sldMkLst>
          <pc:docMk/>
          <pc:sldMk cId="1954988893" sldId="296"/>
        </pc:sldMkLst>
      </pc:sldChg>
      <pc:sldChg chg="modSp del">
        <pc:chgData name="Howarth, Judy" userId="88019a05-5656-4d0d-a3d1-1931a654ed73" providerId="ADAL" clId="{8B50358A-E957-47EB-971B-8F54F380F7CE}" dt="2020-03-10T16:00:42.437" v="200" actId="2696"/>
        <pc:sldMkLst>
          <pc:docMk/>
          <pc:sldMk cId="1546931097" sldId="297"/>
        </pc:sldMkLst>
        <pc:spChg chg="mod">
          <ac:chgData name="Howarth, Judy" userId="88019a05-5656-4d0d-a3d1-1931a654ed73" providerId="ADAL" clId="{8B50358A-E957-47EB-971B-8F54F380F7CE}" dt="2020-03-10T15:56:50.586" v="83" actId="20577"/>
          <ac:spMkLst>
            <pc:docMk/>
            <pc:sldMk cId="1546931097" sldId="297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6:32.762" v="78" actId="20577"/>
        <pc:sldMkLst>
          <pc:docMk/>
          <pc:sldMk cId="33643281" sldId="298"/>
        </pc:sldMkLst>
        <pc:spChg chg="mod">
          <ac:chgData name="Howarth, Judy" userId="88019a05-5656-4d0d-a3d1-1931a654ed73" providerId="ADAL" clId="{8B50358A-E957-47EB-971B-8F54F380F7CE}" dt="2020-03-10T15:56:28.579" v="74" actId="20577"/>
          <ac:spMkLst>
            <pc:docMk/>
            <pc:sldMk cId="33643281" sldId="298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6:32.762" v="78" actId="20577"/>
          <ac:spMkLst>
            <pc:docMk/>
            <pc:sldMk cId="33643281" sldId="298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27.179" v="134" actId="20577"/>
        <pc:sldMkLst>
          <pc:docMk/>
          <pc:sldMk cId="2088891144" sldId="299"/>
        </pc:sldMkLst>
        <pc:spChg chg="mod">
          <ac:chgData name="Howarth, Judy" userId="88019a05-5656-4d0d-a3d1-1931a654ed73" providerId="ADAL" clId="{8B50358A-E957-47EB-971B-8F54F380F7CE}" dt="2020-03-10T15:58:23.260" v="130" actId="20577"/>
          <ac:spMkLst>
            <pc:docMk/>
            <pc:sldMk cId="2088891144" sldId="299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27.179" v="134" actId="20577"/>
          <ac:spMkLst>
            <pc:docMk/>
            <pc:sldMk cId="2088891144" sldId="299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7.234" v="166" actId="20577"/>
        <pc:sldMkLst>
          <pc:docMk/>
          <pc:sldMk cId="1003484616" sldId="300"/>
        </pc:sldMkLst>
        <pc:spChg chg="mod">
          <ac:chgData name="Howarth, Judy" userId="88019a05-5656-4d0d-a3d1-1931a654ed73" providerId="ADAL" clId="{8B50358A-E957-47EB-971B-8F54F380F7CE}" dt="2020-03-10T15:59:37.234" v="166" actId="20577"/>
          <ac:spMkLst>
            <pc:docMk/>
            <pc:sldMk cId="1003484616" sldId="300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46.913" v="171" actId="2696"/>
        <pc:sldMkLst>
          <pc:docMk/>
          <pc:sldMk cId="318031246" sldId="302"/>
        </pc:sldMkLst>
      </pc:sldChg>
      <pc:sldChg chg="del">
        <pc:chgData name="Howarth, Judy" userId="88019a05-5656-4d0d-a3d1-1931a654ed73" providerId="ADAL" clId="{8B50358A-E957-47EB-971B-8F54F380F7CE}" dt="2020-03-10T15:59:48.394" v="172" actId="2696"/>
        <pc:sldMkLst>
          <pc:docMk/>
          <pc:sldMk cId="453555804" sldId="303"/>
        </pc:sldMkLst>
      </pc:sldChg>
      <pc:sldChg chg="modSp">
        <pc:chgData name="Howarth, Judy" userId="88019a05-5656-4d0d-a3d1-1931a654ed73" providerId="ADAL" clId="{8B50358A-E957-47EB-971B-8F54F380F7CE}" dt="2020-03-10T15:59:04.457" v="150" actId="20577"/>
        <pc:sldMkLst>
          <pc:docMk/>
          <pc:sldMk cId="1478488146" sldId="304"/>
        </pc:sldMkLst>
        <pc:spChg chg="mod">
          <ac:chgData name="Howarth, Judy" userId="88019a05-5656-4d0d-a3d1-1931a654ed73" providerId="ADAL" clId="{8B50358A-E957-47EB-971B-8F54F380F7CE}" dt="2020-03-10T15:59:04.457" v="150" actId="20577"/>
          <ac:spMkLst>
            <pc:docMk/>
            <pc:sldMk cId="1478488146" sldId="304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19.505" v="154" actId="20577"/>
        <pc:sldMkLst>
          <pc:docMk/>
          <pc:sldMk cId="130651525" sldId="307"/>
        </pc:sldMkLst>
        <pc:spChg chg="mod">
          <ac:chgData name="Howarth, Judy" userId="88019a05-5656-4d0d-a3d1-1931a654ed73" providerId="ADAL" clId="{8B50358A-E957-47EB-971B-8F54F380F7CE}" dt="2020-03-10T15:59:19.505" v="154" actId="20577"/>
          <ac:spMkLst>
            <pc:docMk/>
            <pc:sldMk cId="130651525" sldId="307"/>
            <ac:spMk id="4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24.609" v="158" actId="20577"/>
        <pc:sldMkLst>
          <pc:docMk/>
          <pc:sldMk cId="1380611736" sldId="308"/>
        </pc:sldMkLst>
        <pc:spChg chg="mod">
          <ac:chgData name="Howarth, Judy" userId="88019a05-5656-4d0d-a3d1-1931a654ed73" providerId="ADAL" clId="{8B50358A-E957-47EB-971B-8F54F380F7CE}" dt="2020-03-10T15:59:24.609" v="158" actId="20577"/>
          <ac:spMkLst>
            <pc:docMk/>
            <pc:sldMk cId="1380611736" sldId="30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6:43.844" v="79" actId="2696"/>
        <pc:sldMkLst>
          <pc:docMk/>
          <pc:sldMk cId="681192042" sldId="309"/>
        </pc:sldMkLst>
      </pc:sldChg>
      <pc:sldChg chg="del">
        <pc:chgData name="Howarth, Judy" userId="88019a05-5656-4d0d-a3d1-1931a654ed73" providerId="ADAL" clId="{8B50358A-E957-47EB-971B-8F54F380F7CE}" dt="2020-03-10T15:59:49.554" v="173" actId="2696"/>
        <pc:sldMkLst>
          <pc:docMk/>
          <pc:sldMk cId="820579147" sldId="310"/>
        </pc:sldMkLst>
      </pc:sldChg>
      <pc:sldChg chg="modSp">
        <pc:chgData name="Howarth, Judy" userId="88019a05-5656-4d0d-a3d1-1931a654ed73" providerId="ADAL" clId="{8B50358A-E957-47EB-971B-8F54F380F7CE}" dt="2020-03-10T15:58:00.728" v="112" actId="20577"/>
        <pc:sldMkLst>
          <pc:docMk/>
          <pc:sldMk cId="1094474590" sldId="311"/>
        </pc:sldMkLst>
        <pc:spChg chg="mod">
          <ac:chgData name="Howarth, Judy" userId="88019a05-5656-4d0d-a3d1-1931a654ed73" providerId="ADAL" clId="{8B50358A-E957-47EB-971B-8F54F380F7CE}" dt="2020-03-10T15:58:00.728" v="112" actId="20577"/>
          <ac:spMkLst>
            <pc:docMk/>
            <pc:sldMk cId="1094474590" sldId="31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94C1A8-DC4B-4329-AF88-FD913597DE85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073E54-D085-4E2E-B9A5-A53D7E519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65126"/>
            <a:ext cx="11785600" cy="1387475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2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1752600"/>
            <a:ext cx="11785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27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2362200"/>
            <a:ext cx="11785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29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37338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31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4267200"/>
            <a:ext cx="11785600" cy="243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8263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with No Numbers and One-column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403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 numCol="2" spcCol="548640"/>
          <a:lstStyle>
            <a:lvl1pPr marL="803275" marR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Two-Column and Double-numbered</a:t>
            </a:r>
          </a:p>
          <a:p>
            <a:pPr lvl="0"/>
            <a:r>
              <a:rPr lang="en-US" dirty="0"/>
              <a:t>1.2	It is Two-column 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1.6	Outline Items Usually Have No Ending Punctuation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1.7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1.8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1.10	Another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05187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1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This </a:t>
            </a:r>
            <a:r>
              <a:rPr lang="en-US" dirty="0"/>
              <a:t>Is a Sample Outline for Two-Column (2 Boxes) and Double-numbered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Two-column 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Outline Has No Sub-lists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List Is Double-numbered</a:t>
            </a:r>
          </a:p>
        </p:txBody>
      </p:sp>
      <p:sp>
        <p:nvSpPr>
          <p:cNvPr id="7" name="COBNL2"/>
          <p:cNvSpPr>
            <a:spLocks noGrp="1"/>
          </p:cNvSpPr>
          <p:nvPr>
            <p:ph sz="quarter" idx="15" hasCustomPrompt="1"/>
          </p:nvPr>
        </p:nvSpPr>
        <p:spPr>
          <a:xfrm>
            <a:off x="6356349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The Outline Slide Has a Footer</a:t>
            </a:r>
          </a:p>
          <a:p>
            <a:pPr lvl="0"/>
            <a:r>
              <a:rPr lang="en-US" dirty="0" smtClean="0"/>
              <a:t>Outline Items Usually Have No Ending Punctuation</a:t>
            </a:r>
          </a:p>
          <a:p>
            <a:pPr lvl="0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4100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/>
            </a:lvl1pPr>
            <a:lvl2pPr marL="457200" indent="-446088">
              <a:spcBef>
                <a:spcPts val="2000"/>
              </a:spcBef>
              <a:buFont typeface="+mj-lt"/>
              <a:buNone/>
              <a:tabLst/>
              <a:defRPr sz="2800">
                <a:solidFill>
                  <a:schemeClr val="accent2"/>
                </a:solidFill>
              </a:defRPr>
            </a:lvl2pPr>
            <a:lvl3pPr marL="688975" indent="-400050"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  <a:tabLst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This Is a Sample Outline with No Numbers</a:t>
            </a:r>
          </a:p>
          <a:p>
            <a:pPr lvl="1"/>
            <a:r>
              <a:rPr lang="en-US" dirty="0"/>
              <a:t>Learning Objective</a:t>
            </a:r>
          </a:p>
          <a:p>
            <a:pPr lvl="2"/>
            <a:r>
              <a:rPr lang="en-US" dirty="0"/>
              <a:t>Describe what racial &amp; ethnic group make up Latin America.</a:t>
            </a:r>
          </a:p>
          <a:p>
            <a:pPr lvl="2"/>
            <a:r>
              <a:rPr lang="en-US" dirty="0"/>
              <a:t>Explain Latin American agricultural systems.</a:t>
            </a:r>
          </a:p>
          <a:p>
            <a:pPr lvl="2"/>
            <a:r>
              <a:rPr lang="en-US" dirty="0"/>
              <a:t>Critically evaluate models of biodiversity conservation in the Latin American context.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©2017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956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9" name="LON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957104EA-F2AF-1046-9253-EE8D97871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8232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7" name="LOB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indent="-292608">
              <a:buClr>
                <a:schemeClr val="accent2"/>
              </a:buClr>
              <a:buFont typeface="Arial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7718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1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 Periodicity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None/>
              <a:defRPr sz="2800" baseline="0"/>
            </a:lvl1pPr>
            <a:lvl2pPr marL="809625" indent="-460375">
              <a:spcBef>
                <a:spcPts val="1000"/>
              </a:spcBef>
              <a:buClr>
                <a:schemeClr val="accent2"/>
              </a:buClr>
              <a:buFont typeface="+mj-lt"/>
              <a:buAutoNum type="alphaLcPeriod"/>
              <a:tabLst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Companies record events that change their financial statements in the period in which events occur, even if cash was not exchanged.</a:t>
            </a:r>
          </a:p>
          <a:p>
            <a:pPr lvl="1"/>
            <a:r>
              <a:rPr lang="en-US" dirty="0"/>
              <a:t>Companies recognize revenue in the period in which the performance obligation is satisfied.</a:t>
            </a:r>
          </a:p>
          <a:p>
            <a:pPr lvl="1"/>
            <a:r>
              <a:rPr lang="en-US" dirty="0"/>
              <a:t>This basis is accord with generally accepted accounting principles.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243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2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1.1 Periodicity Assumption</a:t>
            </a:r>
          </a:p>
        </p:txBody>
      </p:sp>
      <p:sp>
        <p:nvSpPr>
          <p:cNvPr id="12" name="Question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12700" indent="0">
              <a:spcBef>
                <a:spcPts val="1000"/>
              </a:spcBef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03275" indent="-790575">
              <a:buNone/>
              <a:tabLst/>
              <a:defRPr sz="2800" b="0" i="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a.	Companies record events that change their financial statements in the period in which events occur, even if cash was not exchanged.</a:t>
            </a:r>
          </a:p>
          <a:p>
            <a:pPr lvl="2"/>
            <a:r>
              <a:rPr lang="en-US" dirty="0"/>
              <a:t>✔️b.	Companies recognize revenue in the period in which the performance obligation is satisfied.</a:t>
            </a:r>
          </a:p>
          <a:p>
            <a:pPr lvl="1"/>
            <a:r>
              <a:rPr lang="en-US" dirty="0"/>
              <a:t>c.	This basis is accord with generally accepted accounting principles.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52393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8351"/>
            <a:ext cx="11379200" cy="990599"/>
          </a:xfrm>
        </p:spPr>
        <p:txBody>
          <a:bodyPr/>
          <a:lstStyle/>
          <a:p>
            <a:r>
              <a:rPr lang="en-US"/>
              <a:t>Language</a:t>
            </a:r>
            <a:endParaRPr lang="en-US" dirty="0"/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Form of communication using sounds and symbols combined according to specified rules</a:t>
            </a:r>
          </a:p>
        </p:txBody>
      </p:sp>
      <p:sp>
        <p:nvSpPr>
          <p:cNvPr id="9" name="Media LInk"/>
          <p:cNvSpPr>
            <a:spLocks noGrp="1"/>
          </p:cNvSpPr>
          <p:nvPr>
            <p:ph sz="quarter" idx="16" hasCustomPrompt="1"/>
          </p:nvPr>
        </p:nvSpPr>
        <p:spPr>
          <a:xfrm>
            <a:off x="406400" y="5867400"/>
            <a:ext cx="11379200" cy="609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200" b="0" i="0" baseline="0">
                <a:latin typeface="Calibri" charset="0"/>
                <a:ea typeface="Calibri" charset="0"/>
                <a:cs typeface="Calibri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Media link placeholder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70060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914402"/>
            <a:ext cx="11379200" cy="9905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Anatomy and Physiology Defined</a:t>
            </a:r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905000"/>
            <a:ext cx="11379200" cy="39624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Anatomy is the science of structure and the relationships among structures.</a:t>
            </a:r>
          </a:p>
          <a:p>
            <a:pPr lvl="0"/>
            <a:r>
              <a:rPr lang="en-US" dirty="0"/>
              <a:t>Physiology is the science of body functions, that is, how the body parts 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622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2286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14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762000"/>
            <a:ext cx="11785600" cy="228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505200"/>
            <a:ext cx="11785600" cy="1524000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1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5029200"/>
            <a:ext cx="117856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900" b="1" i="0" dirty="0">
                <a:latin typeface="Source Sans Pro" charset="0"/>
                <a:ea typeface="Source Sans Pro" charset="0"/>
                <a:cs typeface="Source Sans Pro" charset="0"/>
              </a:rPr>
              <a:t>Third Edition</a:t>
            </a:r>
            <a:endParaRPr lang="en-US" dirty="0"/>
          </a:p>
        </p:txBody>
      </p:sp>
      <p:sp>
        <p:nvSpPr>
          <p:cNvPr id="16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60960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b="0" i="0" dirty="0">
                <a:latin typeface="Source Sans Pro" charset="0"/>
                <a:ea typeface="Source Sans Pro" charset="0"/>
                <a:cs typeface="Source Sans Pro" charset="0"/>
              </a:rPr>
              <a:t>David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2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327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igure caption"/>
          <p:cNvSpPr>
            <a:spLocks noGrp="1"/>
          </p:cNvSpPr>
          <p:nvPr>
            <p:ph sz="quarter" idx="15" hasCustomPrompt="1"/>
          </p:nvPr>
        </p:nvSpPr>
        <p:spPr>
          <a:xfrm>
            <a:off x="406400" y="5029200"/>
            <a:ext cx="11379200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Font typeface="Arial" charset="0"/>
              <a:buNone/>
              <a:defRPr sz="2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sz="2000" dirty="0"/>
              <a:t>Figure 4.5 Figure title placeholder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77103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53979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4760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3048000" y="4724401"/>
            <a:ext cx="6096000" cy="148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13298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350051"/>
            <a:ext cx="11379200" cy="3099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9"/>
            <a:ext cx="11379200" cy="4452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06400" y="5780676"/>
            <a:ext cx="11379200" cy="46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4.5 Figure title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6737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5920581"/>
            <a:ext cx="11379200" cy="435770"/>
          </a:xfrm>
          <a:prstGeom prst="rect">
            <a:avLst/>
          </a:prstGeom>
        </p:spPr>
        <p:txBody>
          <a:bodyPr/>
          <a:lstStyle>
            <a:lvl1pPr algn="ctr"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8"/>
            <a:ext cx="11379200" cy="497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777241"/>
            <a:ext cx="11391901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3" name="COBBL"/>
          <p:cNvSpPr>
            <a:spLocks noGrp="1"/>
          </p:cNvSpPr>
          <p:nvPr>
            <p:ph sz="quarter" idx="10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5275" indent="-295275">
              <a:buClr>
                <a:schemeClr val="accent2"/>
              </a:buClr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669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BL 2-co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 numCol="2" spcCol="548640"/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Two-Column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r>
              <a:rPr lang="en-US" dirty="0"/>
              <a:t>This is Another Heading</a:t>
            </a:r>
          </a:p>
          <a:p>
            <a:pPr lvl="0"/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936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Numbered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786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0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0"/>
            <a:r>
              <a:rPr lang="en-US" dirty="0"/>
              <a:t>1.2	It is One-column Only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10.6	Outline Items Usually Have No Ending Punctuation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235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621792" marR="0" indent="-32004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</a:t>
            </a:r>
            <a:r>
              <a:rPr lang="en-US" dirty="0" smtClean="0"/>
              <a:t>H2s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One-column Only</a:t>
            </a:r>
          </a:p>
          <a:p>
            <a:pPr lvl="1"/>
            <a:r>
              <a:rPr lang="en-US" dirty="0"/>
              <a:t>It Will Probably Not Have </a:t>
            </a:r>
            <a:r>
              <a:rPr lang="en-US" dirty="0" smtClean="0"/>
              <a:t>Art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379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465138" indent="-465138">
              <a:buClr>
                <a:schemeClr val="accent2"/>
              </a:buClr>
              <a:buFont typeface="+mj-lt"/>
              <a:buAutoNum type="arabicPeriod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buClr>
                <a:schemeClr val="accent2"/>
              </a:buClr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for One-Column and single number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34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3434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1143000" indent="-292608">
              <a:buClr>
                <a:schemeClr val="accent2"/>
              </a:buClr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1143000" marR="0" indent="-29260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</a:t>
            </a:r>
          </a:p>
          <a:p>
            <a:pPr lvl="0"/>
            <a:r>
              <a:rPr lang="en-US" dirty="0"/>
              <a:t>10.2	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lvl="2"/>
            <a:r>
              <a:rPr lang="en-US" dirty="0"/>
              <a:t>Special Feature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42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04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38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93699" y="777242"/>
            <a:ext cx="11391901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15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2" r:id="rId2"/>
    <p:sldLayoutId id="2147483956" r:id="rId3"/>
    <p:sldLayoutId id="2147483955" r:id="rId4"/>
    <p:sldLayoutId id="2147483957" r:id="rId5"/>
    <p:sldLayoutId id="2147483959" r:id="rId6"/>
    <p:sldLayoutId id="2147483958" r:id="rId7"/>
    <p:sldLayoutId id="2147483960" r:id="rId8"/>
    <p:sldLayoutId id="2147483961" r:id="rId9"/>
    <p:sldLayoutId id="2147483962" r:id="rId10"/>
    <p:sldLayoutId id="21474839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43714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119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6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272" y="762002"/>
            <a:ext cx="1138732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321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69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16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026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5A-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Eighth Edition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Alan Dennis, Barbara Wixom, Roberta </a:t>
            </a:r>
            <a:r>
              <a:rPr lang="en-US"/>
              <a:t>M</a:t>
            </a:r>
            <a:r>
              <a:rPr lang="en-US" smtClean="0"/>
              <a:t>. Roth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Appendix 5A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Normalizing the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Anomalies with </a:t>
            </a:r>
            <a:r>
              <a:rPr lang="en-US" dirty="0" smtClean="0"/>
              <a:t>Second </a:t>
            </a:r>
            <a:r>
              <a:rPr lang="en-US" dirty="0"/>
              <a:t>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ORDER entity contains transitive dependencies</a:t>
            </a:r>
          </a:p>
          <a:p>
            <a:r>
              <a:rPr lang="en-US" dirty="0" smtClean="0"/>
              <a:t>Several </a:t>
            </a:r>
            <a:r>
              <a:rPr lang="en-US" dirty="0"/>
              <a:t>non-key attributes depend on another non-key attribute, and NOT on the Primary Key</a:t>
            </a:r>
          </a:p>
          <a:p>
            <a:r>
              <a:rPr lang="en-US" dirty="0" err="1"/>
              <a:t>CustomerAddress</a:t>
            </a:r>
            <a:r>
              <a:rPr lang="en-US" dirty="0"/>
              <a:t>, </a:t>
            </a:r>
            <a:r>
              <a:rPr lang="en-US" dirty="0" err="1"/>
              <a:t>CustomerType</a:t>
            </a:r>
            <a:r>
              <a:rPr lang="en-US" dirty="0"/>
              <a:t>, </a:t>
            </a:r>
            <a:r>
              <a:rPr lang="en-US" dirty="0" err="1"/>
              <a:t>DistrictNumber</a:t>
            </a:r>
            <a:r>
              <a:rPr lang="en-US" dirty="0"/>
              <a:t>, and </a:t>
            </a:r>
            <a:r>
              <a:rPr lang="en-US" dirty="0" err="1"/>
              <a:t>RegionNumber</a:t>
            </a:r>
            <a:r>
              <a:rPr lang="en-US" dirty="0"/>
              <a:t> depend on the </a:t>
            </a:r>
            <a:r>
              <a:rPr lang="en-US" dirty="0" err="1"/>
              <a:t>CustomerName</a:t>
            </a:r>
            <a:r>
              <a:rPr lang="en-US" dirty="0"/>
              <a:t>, NOT the </a:t>
            </a:r>
            <a:r>
              <a:rPr lang="en-US" dirty="0" err="1"/>
              <a:t>OrderNumber</a:t>
            </a:r>
            <a:endParaRPr lang="en-US" dirty="0"/>
          </a:p>
          <a:p>
            <a:r>
              <a:rPr lang="en-US" dirty="0"/>
              <a:t>Solution: remove these attributes to a separate </a:t>
            </a:r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5A-</a:t>
            </a:r>
            <a:fld id="{67B19427-F580-D146-B60E-4CADEE7549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7" name="Content Placeholder 14" descr="Entity relationship diagram depicting the second normal form data model.">
            <a:extLst>
              <a:ext uri="{FF2B5EF4-FFF2-40B4-BE49-F238E27FC236}">
                <a16:creationId xmlns:a16="http://schemas.microsoft.com/office/drawing/2014/main" xmlns="" id="{D07A96A1-A4AB-4988-9227-8C15826AFDF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908221"/>
            <a:ext cx="5384800" cy="21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3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Third </a:t>
            </a:r>
            <a:r>
              <a:rPr lang="en-US" dirty="0"/>
              <a:t>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Do any attribute values depend on an attribute that is not the entity’s key?</a:t>
            </a:r>
          </a:p>
          <a:p>
            <a:r>
              <a:rPr lang="en-US" dirty="0"/>
              <a:t>If yes, move these attributes to a new </a:t>
            </a:r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5A-</a:t>
            </a:r>
            <a:fld id="{67B19427-F580-D146-B60E-4CADEE7549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7" name="Content Placeholder 7" descr="Entity relationship diagram depicting the third normal form data model.">
            <a:extLst>
              <a:ext uri="{FF2B5EF4-FFF2-40B4-BE49-F238E27FC236}">
                <a16:creationId xmlns:a16="http://schemas.microsoft.com/office/drawing/2014/main" xmlns="" id="{0D58F716-5D6B-466F-987C-86DE57F782C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3294725"/>
            <a:ext cx="5384800" cy="13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3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Normalization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©2022 John Wiley &amp; Sons, Inc. </a:t>
            </a:r>
            <a:endParaRPr lang="en-US" dirty="0"/>
          </a:p>
        </p:txBody>
      </p:sp>
      <p:pic>
        <p:nvPicPr>
          <p:cNvPr id="8" name="Content Placeholder 5" descr="Illustration summarizing the normalization steps for identifying the first, second, and third normal form data models.">
            <a:extLst>
              <a:ext uri="{FF2B5EF4-FFF2-40B4-BE49-F238E27FC236}">
                <a16:creationId xmlns:a16="http://schemas.microsoft.com/office/drawing/2014/main" xmlns="" id="{6A9BDBE6-2497-4B62-B005-99DD61850BB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864027" y="1752600"/>
            <a:ext cx="446394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5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Technique used to validate data models</a:t>
            </a:r>
          </a:p>
          <a:p>
            <a:r>
              <a:rPr lang="en-US" dirty="0"/>
              <a:t>Series of rules applied to logical data model to improve its organization</a:t>
            </a:r>
          </a:p>
          <a:p>
            <a:r>
              <a:rPr lang="en-US" dirty="0"/>
              <a:t>Three normalization rules are common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First normal form (1NF)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Second normal form (2NF)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Third normal form (3NF)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0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Normalization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5A-</a:t>
            </a:r>
            <a:fld id="{67B19427-F580-D146-B60E-4CADEE7549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©2022 John Wiley &amp; Sons, Inc. </a:t>
            </a:r>
            <a:endParaRPr lang="en-US" dirty="0"/>
          </a:p>
        </p:txBody>
      </p:sp>
      <p:pic>
        <p:nvPicPr>
          <p:cNvPr id="8" name="Content Placeholder 5" descr="Illustration summarizing the normalization steps for identifying the first, second, and third normal form data models.">
            <a:extLst>
              <a:ext uri="{FF2B5EF4-FFF2-40B4-BE49-F238E27FC236}">
                <a16:creationId xmlns:a16="http://schemas.microsoft.com/office/drawing/2014/main" xmlns="" id="{6A9BDBE6-2497-4B62-B005-99DD61850BB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864027" y="1752600"/>
            <a:ext cx="446394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8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 logical data model is in </a:t>
            </a:r>
            <a:r>
              <a:rPr lang="en-US" b="1" i="1" dirty="0"/>
              <a:t>first normal form </a:t>
            </a:r>
            <a:r>
              <a:rPr lang="en-US" dirty="0"/>
              <a:t>(1NF) if it </a:t>
            </a:r>
            <a:r>
              <a:rPr lang="en-US" dirty="0" smtClean="0"/>
              <a:t>does not </a:t>
            </a:r>
            <a:r>
              <a:rPr lang="en-US" dirty="0"/>
              <a:t>contain attributes that have repeating values for a </a:t>
            </a:r>
            <a:r>
              <a:rPr lang="en-US" dirty="0" smtClean="0"/>
              <a:t>single instance </a:t>
            </a:r>
            <a:r>
              <a:rPr lang="en-US" dirty="0"/>
              <a:t>of an </a:t>
            </a:r>
            <a:r>
              <a:rPr lang="en-US" dirty="0" smtClean="0"/>
              <a:t>entity</a:t>
            </a:r>
            <a:endParaRPr lang="en-US" dirty="0"/>
          </a:p>
          <a:p>
            <a:r>
              <a:rPr lang="en-US" dirty="0"/>
              <a:t>Often, this problem is called </a:t>
            </a:r>
            <a:r>
              <a:rPr lang="en-US" b="1" i="1" dirty="0" smtClean="0"/>
              <a:t>repeating attributes</a:t>
            </a:r>
            <a:r>
              <a:rPr lang="en-US" dirty="0"/>
              <a:t>, or </a:t>
            </a:r>
            <a:r>
              <a:rPr lang="en-US" b="1" i="1" dirty="0"/>
              <a:t>repeating attribute </a:t>
            </a:r>
            <a:r>
              <a:rPr lang="en-US" b="1" i="1" dirty="0" smtClean="0"/>
              <a:t>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5A-</a:t>
            </a:r>
            <a:fld id="{67B19427-F580-D146-B60E-4CADEE7549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8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Unnormalized Entity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Begin with an entity from the logical data model</a:t>
            </a:r>
          </a:p>
          <a:p>
            <a:r>
              <a:rPr lang="en-US" dirty="0"/>
              <a:t>Do any attributes (or groups of attributes) occur more than once for a single occurrence of the entity?</a:t>
            </a:r>
          </a:p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5A-</a:t>
            </a:r>
            <a:fld id="{67B19427-F580-D146-B60E-4CADEE7549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13" name="Content Placeholder 18" descr="Entity relationship diagram depicting the attributes and identifiers for Assign Flight Request Subsystem of a data model.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66" y="1752600"/>
            <a:ext cx="5117768" cy="4419600"/>
          </a:xfrm>
        </p:spPr>
      </p:pic>
    </p:spTree>
    <p:extLst>
      <p:ext uri="{BB962C8B-B14F-4D97-AF65-F5344CB8AC3E}">
        <p14:creationId xmlns:p14="http://schemas.microsoft.com/office/powerpoint/2010/main" val="82589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First </a:t>
            </a:r>
            <a:r>
              <a:rPr lang="en-US" dirty="0"/>
              <a:t>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Do any attributes (or groups of attributes) occur more than once for a single occurrence of the entity?</a:t>
            </a:r>
          </a:p>
          <a:p>
            <a:r>
              <a:rPr lang="en-US" dirty="0"/>
              <a:t>If yes, </a:t>
            </a:r>
            <a:r>
              <a:rPr lang="en-US" dirty="0" smtClean="0"/>
              <a:t>move </a:t>
            </a:r>
            <a:r>
              <a:rPr lang="en-US" dirty="0"/>
              <a:t>the attributes (or groups) into separate entities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5A-</a:t>
            </a:r>
            <a:fld id="{67B19427-F580-D146-B60E-4CADEE7549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7" name="Content Placeholder 6" descr="Entity relationship diagram depicting the first normal form data model.">
            <a:extLst>
              <a:ext uri="{FF2B5EF4-FFF2-40B4-BE49-F238E27FC236}">
                <a16:creationId xmlns:a16="http://schemas.microsoft.com/office/drawing/2014/main" xmlns="" id="{32F1CFAC-CE12-4465-947C-9A272756043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349618"/>
            <a:ext cx="5384800" cy="32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0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Anomalies with </a:t>
            </a:r>
            <a:r>
              <a:rPr lang="en-US" dirty="0" smtClean="0"/>
              <a:t>First </a:t>
            </a:r>
            <a:r>
              <a:rPr lang="en-US" dirty="0"/>
              <a:t>Normal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 anomaly: 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a new Item?</a:t>
            </a:r>
          </a:p>
          <a:p>
            <a:pPr lvl="1"/>
            <a:r>
              <a:rPr lang="en-US" dirty="0" smtClean="0"/>
              <a:t>Can not </a:t>
            </a:r>
            <a:r>
              <a:rPr lang="en-US" dirty="0"/>
              <a:t>do without Order Number </a:t>
            </a:r>
          </a:p>
          <a:p>
            <a:r>
              <a:rPr lang="en-US" dirty="0"/>
              <a:t>Deletion anomaly: </a:t>
            </a:r>
          </a:p>
          <a:p>
            <a:pPr lvl="1"/>
            <a:r>
              <a:rPr lang="en-US" dirty="0"/>
              <a:t>Assume only one order </a:t>
            </a:r>
            <a:r>
              <a:rPr lang="en-US" dirty="0" smtClean="0"/>
              <a:t>for </a:t>
            </a:r>
            <a:r>
              <a:rPr lang="en-US" dirty="0"/>
              <a:t>Item #</a:t>
            </a:r>
            <a:r>
              <a:rPr lang="en-US" dirty="0" smtClean="0"/>
              <a:t>456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happens if </a:t>
            </a:r>
            <a:r>
              <a:rPr lang="en-US" dirty="0" smtClean="0"/>
              <a:t>order </a:t>
            </a:r>
            <a:r>
              <a:rPr lang="en-US" dirty="0"/>
              <a:t>is cancelled?</a:t>
            </a:r>
          </a:p>
          <a:p>
            <a:pPr lvl="1"/>
            <a:r>
              <a:rPr lang="en-US" dirty="0"/>
              <a:t>Will lose all information about Item </a:t>
            </a:r>
            <a:r>
              <a:rPr lang="en-US" dirty="0" smtClean="0"/>
              <a:t>#456 </a:t>
            </a:r>
            <a:endParaRPr lang="en-US" dirty="0"/>
          </a:p>
          <a:p>
            <a:r>
              <a:rPr lang="en-US" dirty="0"/>
              <a:t>Update anomaly:</a:t>
            </a:r>
          </a:p>
          <a:p>
            <a:pPr lvl="1"/>
            <a:r>
              <a:rPr lang="en-US" dirty="0"/>
              <a:t>The price of Item # 789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problem occurs?</a:t>
            </a:r>
          </a:p>
          <a:p>
            <a:pPr lvl="1"/>
            <a:r>
              <a:rPr lang="en-US" dirty="0"/>
              <a:t>Need to search entire database for all occurrences of Item # 789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5A-</a:t>
            </a:r>
            <a:fld id="{67B19427-F580-D146-B60E-4CADEE7549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7" name="Content Placeholder 14" descr="Entity relationship diagram depicting the first normal form data model.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350246"/>
            <a:ext cx="5384800" cy="32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6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Anomalies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Several non-key attributes depend only on </a:t>
            </a:r>
            <a:r>
              <a:rPr lang="en-US" dirty="0" err="1" smtClean="0"/>
              <a:t>ItemNumber</a:t>
            </a:r>
            <a:endParaRPr lang="en-US" dirty="0" smtClean="0"/>
          </a:p>
          <a:p>
            <a:r>
              <a:rPr lang="en-US" dirty="0" smtClean="0"/>
              <a:t>Should depend on </a:t>
            </a:r>
            <a:r>
              <a:rPr lang="en-US" dirty="0"/>
              <a:t>the full primary key (</a:t>
            </a:r>
            <a:r>
              <a:rPr lang="en-US" dirty="0" err="1"/>
              <a:t>ItemNumber</a:t>
            </a:r>
            <a:r>
              <a:rPr lang="en-US" dirty="0"/>
              <a:t> + </a:t>
            </a:r>
            <a:r>
              <a:rPr lang="en-US" dirty="0" err="1"/>
              <a:t>OrderNumber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5A-</a:t>
            </a:r>
            <a:fld id="{67B19427-F580-D146-B60E-4CADEE7549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7" name="Content Placeholder 22" descr="Entity relationship diagram depicting the first normal form data model with M:N relationships resolved.">
            <a:extLst>
              <a:ext uri="{FF2B5EF4-FFF2-40B4-BE49-F238E27FC236}">
                <a16:creationId xmlns:a16="http://schemas.microsoft.com/office/drawing/2014/main" xmlns="" id="{ED25C200-7856-463B-A0FA-BB71106BD04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3275734"/>
            <a:ext cx="5384800" cy="13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1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Second </a:t>
            </a:r>
            <a:r>
              <a:rPr lang="en-US" dirty="0"/>
              <a:t>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For entities with concatenated keys…</a:t>
            </a:r>
          </a:p>
          <a:p>
            <a:r>
              <a:rPr lang="en-US" dirty="0"/>
              <a:t>Do any attributes depend on just part of the key rather than the entire key?</a:t>
            </a:r>
          </a:p>
          <a:p>
            <a:r>
              <a:rPr lang="en-US" dirty="0"/>
              <a:t>If yes, move partially-dependent attributes to a new entity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909208"/>
            <a:ext cx="5384800" cy="21063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5A-</a:t>
            </a:r>
            <a:fld id="{67B19427-F580-D146-B60E-4CADEE7549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64979"/>
      </p:ext>
    </p:extLst>
  </p:cSld>
  <p:clrMapOvr>
    <a:masterClrMapping/>
  </p:clrMapOvr>
</p:sld>
</file>

<file path=ppt/theme/theme1.xml><?xml version="1.0" encoding="utf-8"?>
<a:theme xmlns:a="http://schemas.openxmlformats.org/drawingml/2006/main" name="Open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ADB653A1-22A9-4BD0-B2B5-00B2E53CA889}"/>
    </a:ext>
  </a:extLst>
</a:theme>
</file>

<file path=ppt/theme/theme2.xml><?xml version="1.0" encoding="utf-8"?>
<a:theme xmlns:a="http://schemas.openxmlformats.org/drawingml/2006/main" name="Chapter Outline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25467C8E-E53C-4AD9-A914-F685BED9852C}"/>
    </a:ext>
  </a:extLst>
</a:theme>
</file>

<file path=ppt/theme/theme3.xml><?xml version="1.0" encoding="utf-8"?>
<a:theme xmlns:a="http://schemas.openxmlformats.org/drawingml/2006/main" name="Learning Objectives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895C9AC-D919-427F-9B86-94C36E44A5AC}"/>
    </a:ext>
  </a:extLst>
</a:theme>
</file>

<file path=ppt/theme/theme4.xml><?xml version="1.0" encoding="utf-8"?>
<a:theme xmlns:a="http://schemas.openxmlformats.org/drawingml/2006/main" name="Concept Check Ques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DF06AF5-28F1-4349-ABBF-0F854C7FF2AB}"/>
    </a:ext>
  </a:extLst>
</a:theme>
</file>

<file path=ppt/theme/theme5.xml><?xml version="1.0" encoding="utf-8"?>
<a:theme xmlns:a="http://schemas.openxmlformats.org/drawingml/2006/main" name="Key Term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DCC268CD-8C3E-414C-B079-8C7CF400294A}"/>
    </a:ext>
  </a:extLst>
</a:theme>
</file>

<file path=ppt/theme/theme6.xml><?xml version="1.0" encoding="utf-8"?>
<a:theme xmlns:a="http://schemas.openxmlformats.org/drawingml/2006/main" name="Sec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1E4FF330-8D2F-4F8D-BD47-17DD76922698}"/>
    </a:ext>
  </a:extLst>
</a:theme>
</file>

<file path=ppt/theme/theme7.xml><?xml version="1.0" encoding="utf-8"?>
<a:theme xmlns:a="http://schemas.openxmlformats.org/drawingml/2006/main" name="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9997BA5C-0A08-467C-973F-4C065CD0136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cb1e6a-c770-49d5-a476-585c8d9f4762">
      <UserInfo>
        <DisplayName>McGinniss, Allison</DisplayName>
        <AccountId>4797</AccountId>
        <AccountType/>
      </UserInfo>
      <UserInfo>
        <DisplayName>Boylan, Jon</DisplayName>
        <AccountId>3791</AccountId>
        <AccountType/>
      </UserInfo>
      <UserInfo>
        <DisplayName>Swinford, Christin - Indianapolis</DisplayName>
        <AccountId>2742</AccountId>
        <AccountType/>
      </UserInfo>
      <UserInfo>
        <DisplayName>Davis, Kathy</DisplayName>
        <AccountId>3885</AccountId>
        <AccountType/>
      </UserInfo>
      <UserInfo>
        <DisplayName>Trent, Michael</DisplayName>
        <AccountId>3890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C5FF765D7D64998B8A00072F6BAD5" ma:contentTypeVersion="15" ma:contentTypeDescription="Create a new document." ma:contentTypeScope="" ma:versionID="7dc141ca22241caa5807500f3576adfb">
  <xsd:schema xmlns:xsd="http://www.w3.org/2001/XMLSchema" xmlns:xs="http://www.w3.org/2001/XMLSchema" xmlns:p="http://schemas.microsoft.com/office/2006/metadata/properties" xmlns:ns1="http://schemas.microsoft.com/sharepoint/v3" xmlns:ns3="3acb1e6a-c770-49d5-a476-585c8d9f4762" xmlns:ns4="2849ce5b-a999-43ca-9b4e-9342bc28e78e" targetNamespace="http://schemas.microsoft.com/office/2006/metadata/properties" ma:root="true" ma:fieldsID="8f0ef06240b3429aa59a01c4d08c16e4" ns1:_="" ns3:_="" ns4:_="">
    <xsd:import namespace="http://schemas.microsoft.com/sharepoint/v3"/>
    <xsd:import namespace="3acb1e6a-c770-49d5-a476-585c8d9f4762"/>
    <xsd:import namespace="2849ce5b-a999-43ca-9b4e-9342bc28e78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b1e6a-c770-49d5-a476-585c8d9f4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ce5b-a999-43ca-9b4e-9342bc28e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EFD79E-06AF-4973-A733-BC27ECAABB1B}">
  <ds:schemaRefs>
    <ds:schemaRef ds:uri="http://purl.org/dc/terms/"/>
    <ds:schemaRef ds:uri="http://schemas.microsoft.com/sharepoint/v3"/>
    <ds:schemaRef ds:uri="2849ce5b-a999-43ca-9b4e-9342bc28e78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3acb1e6a-c770-49d5-a476-585c8d9f4762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74E8EDE-B712-4183-997A-9529F0F6D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cb1e6a-c770-49d5-a476-585c8d9f4762"/>
    <ds:schemaRef ds:uri="2849ce5b-a999-43ca-9b4e-9342bc28e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ECD1DE-F5AD-4A6B-99F8-E38245CC2D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McDaniel Template</Template>
  <TotalTime>37</TotalTime>
  <Words>515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Source Sans Pro</vt:lpstr>
      <vt:lpstr>Opener</vt:lpstr>
      <vt:lpstr>Chapter Outline</vt:lpstr>
      <vt:lpstr>Learning Objectives</vt:lpstr>
      <vt:lpstr>Concept Check Question</vt:lpstr>
      <vt:lpstr>Key Term</vt:lpstr>
      <vt:lpstr>Section</vt:lpstr>
      <vt:lpstr>Image Slide Master</vt:lpstr>
      <vt:lpstr>System Analysis and Design</vt:lpstr>
      <vt:lpstr>Normalization</vt:lpstr>
      <vt:lpstr>Summary of Normalization Steps</vt:lpstr>
      <vt:lpstr>First Normal Form</vt:lpstr>
      <vt:lpstr>Example: Unnormalized Entity</vt:lpstr>
      <vt:lpstr>Example: First Normal Form</vt:lpstr>
      <vt:lpstr>Potential Anomalies with First Normal Form </vt:lpstr>
      <vt:lpstr>Reason Anomalies Exist</vt:lpstr>
      <vt:lpstr>Example: Second Normal Form</vt:lpstr>
      <vt:lpstr>Potential Anomalies with Second Normal Form</vt:lpstr>
      <vt:lpstr>Example: Third Normal Form</vt:lpstr>
      <vt:lpstr>Summary of Normalization Steps</vt:lpstr>
    </vt:vector>
  </TitlesOfParts>
  <Manager>Judy Howarth</Manager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5A: Normalizing the Data Model</dc:title>
  <dc:subject>System Analysis and Design 8E</dc:subject>
  <dc:creator>Ronny Richardson</dc:creator>
  <cp:keywords>Business</cp:keywords>
  <dc:description>This file was created by:_x000d_
_x000d_
Dr. Ronny Richardson_x000d_
Professor of Operations Management_x000d_
Coles College of Business_x000d_
Kennesaw State University_x000d_
_x000d_
DrRonnyRichardson@gmail.com</dc:description>
  <cp:lastModifiedBy>Ronny Richardson</cp:lastModifiedBy>
  <cp:revision>22</cp:revision>
  <cp:lastPrinted>2017-04-26T13:25:47Z</cp:lastPrinted>
  <dcterms:created xsi:type="dcterms:W3CDTF">2021-04-29T19:32:45Z</dcterms:created>
  <dcterms:modified xsi:type="dcterms:W3CDTF">2021-08-19T17:15:11Z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0x0101006FFC5FF765D7D64998B8A00072F6BAD5</vt:lpwstr>
  </property>
</Properties>
</file>