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1757685"/>
            <a:ext cx="9448800" cy="1825096"/>
          </a:xfrm>
        </p:spPr>
        <p:txBody>
          <a:bodyPr/>
          <a:lstStyle/>
          <a:p>
            <a:pPr algn="ctr"/>
            <a:r>
              <a:rPr lang="en-NZ" dirty="0" smtClean="0">
                <a:solidFill>
                  <a:schemeClr val="bg1"/>
                </a:solidFill>
              </a:rPr>
              <a:t>INTERNATIONAL WINE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1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80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025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2306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INTERNATIONAL WINE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WINE</dc:title>
  <dc:creator>Jayden Caldwell</dc:creator>
  <cp:lastModifiedBy>Jayden Caldwell (1000033361)</cp:lastModifiedBy>
  <cp:revision>3</cp:revision>
  <dcterms:created xsi:type="dcterms:W3CDTF">2017-08-29T00:53:50Z</dcterms:created>
  <dcterms:modified xsi:type="dcterms:W3CDTF">2017-08-29T01:46:44Z</dcterms:modified>
</cp:coreProperties>
</file>