
<file path=[Content_Types].xml><?xml version="1.0" encoding="utf-8"?>
<Types xmlns="http://schemas.openxmlformats.org/package/2006/content-types">
  <Override PartName="/ppt/ink/ink58.xml" ContentType="application/inkml+xml"/>
  <Override PartName="/ppt/ink/ink106.xml" ContentType="application/inkml+xml"/>
  <Override PartName="/ppt/ink/ink153.xml" ContentType="application/inkml+xml"/>
  <Override PartName="/ppt/ink/ink47.xml" ContentType="application/inkml+xml"/>
  <Override PartName="/ppt/ink/ink94.xml" ContentType="application/inkml+xml"/>
  <Override PartName="/ppt/ink/ink142.xml" ContentType="application/inkml+xml"/>
  <Override PartName="/ppt/slideLayouts/slideLayout2.xml" ContentType="application/vnd.openxmlformats-officedocument.presentationml.slideLayout+xml"/>
  <Override PartName="/ppt/ink/ink25.xml" ContentType="application/inkml+xml"/>
  <Override PartName="/ppt/ink/ink36.xml" ContentType="application/inkml+xml"/>
  <Override PartName="/ppt/ink/ink72.xml" ContentType="application/inkml+xml"/>
  <Override PartName="/ppt/ink/ink83.xml" ContentType="application/inkml+xml"/>
  <Override PartName="/ppt/ink/ink120.xml" ContentType="application/inkml+xml"/>
  <Override PartName="/ppt/ink/ink131.xml" ContentType="application/inkml+xml"/>
  <Default Extension="xml" ContentType="application/xml"/>
  <Override PartName="/ppt/ink/ink14.xml" ContentType="application/inkml+xml"/>
  <Override PartName="/ppt/ink/ink61.xml" ContentType="application/inkml+xml"/>
  <Override PartName="/ppt/tableStyles.xml" ContentType="application/vnd.openxmlformats-officedocument.presentationml.tableStyles+xml"/>
  <Override PartName="/ppt/ink/ink2.xml" ContentType="application/inkml+xml"/>
  <Override PartName="/ppt/ink/ink50.xml" ContentType="application/inkml+xml"/>
  <Override PartName="/ppt/ink/ink169.xml" ContentType="application/inkml+xml"/>
  <Override PartName="/ppt/ink/ink147.xml" ContentType="application/inkml+xml"/>
  <Override PartName="/ppt/ink/ink158.xml" ContentType="application/inkml+xml"/>
  <Override PartName="/ppt/ink/ink194.xml" ContentType="application/inkml+xml"/>
  <Override PartName="/ppt/ink/ink88.xml" ContentType="application/inkml+xml"/>
  <Override PartName="/ppt/ink/ink99.xml" ContentType="application/inkml+xml"/>
  <Override PartName="/ppt/ink/ink136.xml" ContentType="application/inkml+xml"/>
  <Override PartName="/ppt/ink/ink183.xml" ContentType="application/inkml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ink/ink48.xml" ContentType="application/inkml+xml"/>
  <Override PartName="/ppt/ink/ink59.xml" ContentType="application/inkml+xml"/>
  <Override PartName="/ppt/ink/ink77.xml" ContentType="application/inkml+xml"/>
  <Override PartName="/ppt/ink/ink95.xml" ContentType="application/inkml+xml"/>
  <Override PartName="/ppt/ink/ink107.xml" ContentType="application/inkml+xml"/>
  <Override PartName="/ppt/ink/ink125.xml" ContentType="application/inkml+xml"/>
  <Override PartName="/ppt/ink/ink143.xml" ContentType="application/inkml+xml"/>
  <Override PartName="/ppt/ink/ink154.xml" ContentType="application/inkml+xml"/>
  <Override PartName="/ppt/ink/ink172.xml" ContentType="application/inkml+xml"/>
  <Override PartName="/ppt/ink/ink190.xml" ContentType="application/inkml+xml"/>
  <Override PartName="/ppt/presProps.xml" ContentType="application/vnd.openxmlformats-officedocument.presentationml.presProps+xml"/>
  <Override PartName="/ppt/ink/ink19.xml" ContentType="application/inkml+xml"/>
  <Override PartName="/ppt/ink/ink37.xml" ContentType="application/inkml+xml"/>
  <Override PartName="/ppt/ink/ink66.xml" ContentType="application/inkml+xml"/>
  <Override PartName="/ppt/ink/ink84.xml" ContentType="application/inkml+xml"/>
  <Override PartName="/ppt/ink/ink114.xml" ContentType="application/inkml+xml"/>
  <Override PartName="/ppt/ink/ink132.xml" ContentType="application/inkml+xml"/>
  <Override PartName="/ppt/ink/ink161.xml" ContentType="application/inkml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ink/ink7.xml" ContentType="application/inkml+xml"/>
  <Override PartName="/ppt/ink/ink26.xml" ContentType="application/inkml+xml"/>
  <Override PartName="/ppt/ink/ink44.xml" ContentType="application/inkml+xml"/>
  <Override PartName="/ppt/ink/ink55.xml" ContentType="application/inkml+xml"/>
  <Override PartName="/ppt/ink/ink73.xml" ContentType="application/inkml+xml"/>
  <Override PartName="/ppt/ink/ink91.xml" ContentType="application/inkml+xml"/>
  <Override PartName="/ppt/ink/ink103.xml" ContentType="application/inkml+xml"/>
  <Override PartName="/ppt/ink/ink121.xml" ContentType="application/inkml+xml"/>
  <Override PartName="/ppt/ink/ink150.xml" ContentType="application/inkml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ink/ink3.xml" ContentType="application/inkml+xml"/>
  <Override PartName="/ppt/ink/ink15.xml" ContentType="application/inkml+xml"/>
  <Override PartName="/ppt/ink/ink33.xml" ContentType="application/inkml+xml"/>
  <Override PartName="/ppt/ink/ink62.xml" ContentType="application/inkml+xml"/>
  <Override PartName="/ppt/ink/ink80.xml" ContentType="application/inkml+xml"/>
  <Override PartName="/ppt/ink/ink110.xml" ContentType="application/inkml+xml"/>
  <Override PartName="/ppt/slides/slide11.xml" ContentType="application/vnd.openxmlformats-officedocument.presentationml.slide+xml"/>
  <Override PartName="/ppt/ink/ink22.xml" ContentType="application/inkml+xml"/>
  <Override PartName="/ppt/ink/ink40.xml" ContentType="application/inkml+xml"/>
  <Override PartName="/ppt/ink/ink51.xml" ContentType="application/inkml+xml"/>
  <Override PartName="/ppt/ink/ink199.xml" ContentType="application/inkml+xml"/>
  <Override PartName="/ppt/ink/ink204.xml" ContentType="application/inkml+xml"/>
  <Override PartName="/ppt/slideLayouts/slideLayout10.xml" ContentType="application/vnd.openxmlformats-officedocument.presentationml.slideLayout+xml"/>
  <Override PartName="/ppt/ink/ink11.xml" ContentType="application/inkml+xml"/>
  <Override PartName="/ppt/ink/ink159.xml" ContentType="application/inkml+xml"/>
  <Override PartName="/ppt/ink/ink188.xml" ContentType="application/inkml+xml"/>
  <Override PartName="/ppt/ink/ink119.xml" ContentType="application/inkml+xml"/>
  <Override PartName="/ppt/ink/ink148.xml" ContentType="application/inkml+xml"/>
  <Override PartName="/ppt/ink/ink166.xml" ContentType="application/inkml+xml"/>
  <Override PartName="/ppt/ink/ink177.xml" ContentType="application/inkml+xml"/>
  <Override PartName="/ppt/ink/ink195.xml" ContentType="application/inkml+xml"/>
  <Override PartName="/ppt/ink/ink200.xml" ContentType="application/inkml+xml"/>
  <Override PartName="/docProps/core.xml" ContentType="application/vnd.openxmlformats-package.core-properties+xml"/>
  <Override PartName="/ppt/ink/ink89.xml" ContentType="application/inkml+xml"/>
  <Override PartName="/ppt/ink/ink108.xml" ContentType="application/inkml+xml"/>
  <Override PartName="/ppt/ink/ink137.xml" ContentType="application/inkml+xml"/>
  <Override PartName="/ppt/ink/ink155.xml" ContentType="application/inkml+xml"/>
  <Override PartName="/ppt/ink/ink184.xml" ContentType="application/inkml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ink/ink49.xml" ContentType="application/inkml+xml"/>
  <Override PartName="/ppt/ink/ink67.xml" ContentType="application/inkml+xml"/>
  <Override PartName="/ppt/ink/ink78.xml" ContentType="application/inkml+xml"/>
  <Override PartName="/ppt/ink/ink96.xml" ContentType="application/inkml+xml"/>
  <Override PartName="/ppt/ink/ink115.xml" ContentType="application/inkml+xml"/>
  <Override PartName="/ppt/ink/ink126.xml" ContentType="application/inkml+xml"/>
  <Override PartName="/ppt/ink/ink144.xml" ContentType="application/inkml+xml"/>
  <Override PartName="/ppt/ink/ink162.xml" ContentType="application/inkml+xml"/>
  <Override PartName="/ppt/ink/ink173.xml" ContentType="application/inkml+xml"/>
  <Override PartName="/ppt/ink/ink191.xml" ContentType="application/inkml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ink/ink8.xml" ContentType="application/inkml+xml"/>
  <Override PartName="/ppt/ink/ink27.xml" ContentType="application/inkml+xml"/>
  <Override PartName="/ppt/ink/ink38.xml" ContentType="application/inkml+xml"/>
  <Override PartName="/ppt/ink/ink56.xml" ContentType="application/inkml+xml"/>
  <Override PartName="/ppt/ink/ink74.xml" ContentType="application/inkml+xml"/>
  <Override PartName="/ppt/ink/ink85.xml" ContentType="application/inkml+xml"/>
  <Override PartName="/ppt/ink/ink104.xml" ContentType="application/inkml+xml"/>
  <Override PartName="/ppt/ink/ink122.xml" ContentType="application/inkml+xml"/>
  <Override PartName="/ppt/ink/ink133.xml" ContentType="application/inkml+xml"/>
  <Override PartName="/ppt/ink/ink151.xml" ContentType="application/inkml+xml"/>
  <Override PartName="/ppt/ink/ink180.xml" ContentType="application/inkml+xml"/>
  <Override PartName="/ppt/slides/slide2.xml" ContentType="application/vnd.openxmlformats-officedocument.presentationml.slide+xml"/>
  <Override PartName="/ppt/ink/ink16.xml" ContentType="application/inkml+xml"/>
  <Override PartName="/ppt/ink/ink45.xml" ContentType="application/inkml+xml"/>
  <Override PartName="/ppt/ink/ink63.xml" ContentType="application/inkml+xml"/>
  <Override PartName="/ppt/ink/ink92.xml" ContentType="application/inkml+xml"/>
  <Override PartName="/ppt/ink/ink111.xml" ContentType="application/inkml+xml"/>
  <Override PartName="/ppt/ink/ink140.xml" ContentType="application/inkml+xml"/>
  <Default Extension="rels" ContentType="application/vnd.openxmlformats-package.relationships+xml"/>
  <Override PartName="/ppt/ink/ink4.xml" ContentType="application/inkml+xml"/>
  <Override PartName="/ppt/ink/ink23.xml" ContentType="application/inkml+xml"/>
  <Override PartName="/ppt/ink/ink34.xml" ContentType="application/inkml+xml"/>
  <Override PartName="/ppt/ink/ink52.xml" ContentType="application/inkml+xml"/>
  <Override PartName="/ppt/ink/ink70.xml" ContentType="application/inkml+xml"/>
  <Override PartName="/ppt/ink/ink81.xml" ContentType="application/inkml+xml"/>
  <Override PartName="/ppt/ink/ink100.xml" ContentType="application/inkml+xml"/>
  <Override PartName="/ppt/slideLayouts/slideLayout11.xml" ContentType="application/vnd.openxmlformats-officedocument.presentationml.slideLayout+xml"/>
  <Override PartName="/ppt/ink/ink12.xml" ContentType="application/inkml+xml"/>
  <Override PartName="/ppt/ink/ink41.xml" ContentType="application/inkml+xml"/>
  <Override PartName="/ppt/ink/ink189.xml" ContentType="application/inkml+xml"/>
  <Override PartName="/ppt/ink/ink205.xml" ContentType="application/inkml+xml"/>
  <Override PartName="/ppt/ink/ink30.xml" ContentType="application/inkml+xml"/>
  <Override PartName="/ppt/ink/ink178.xml" ContentType="application/inkml+xml"/>
  <Override PartName="/ppt/ink/ink138.xml" ContentType="application/inkml+xml"/>
  <Override PartName="/ppt/ink/ink149.xml" ContentType="application/inkml+xml"/>
  <Override PartName="/ppt/ink/ink167.xml" ContentType="application/inkml+xml"/>
  <Override PartName="/ppt/ink/ink185.xml" ContentType="application/inkml+xml"/>
  <Override PartName="/ppt/ink/ink196.xml" ContentType="application/inkml+xml"/>
  <Override PartName="/ppt/ink/ink201.xml" ContentType="application/inkml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ink/ink79.xml" ContentType="application/inkml+xml"/>
  <Override PartName="/ppt/ink/ink97.xml" ContentType="application/inkml+xml"/>
  <Override PartName="/ppt/ink/ink109.xml" ContentType="application/inkml+xml"/>
  <Override PartName="/ppt/ink/ink127.xml" ContentType="application/inkml+xml"/>
  <Override PartName="/ppt/ink/ink145.xml" ContentType="application/inkml+xml"/>
  <Override PartName="/ppt/ink/ink156.xml" ContentType="application/inkml+xml"/>
  <Override PartName="/ppt/ink/ink174.xml" ContentType="application/inkml+xml"/>
  <Override PartName="/ppt/ink/ink192.xml" ContentType="application/inkml+xml"/>
  <Override PartName="/ppt/ink/ink39.xml" ContentType="application/inkml+xml"/>
  <Override PartName="/ppt/ink/ink68.xml" ContentType="application/inkml+xml"/>
  <Override PartName="/ppt/ink/ink86.xml" ContentType="application/inkml+xml"/>
  <Override PartName="/ppt/ink/ink116.xml" ContentType="application/inkml+xml"/>
  <Override PartName="/ppt/ink/ink134.xml" ContentType="application/inkml+xml"/>
  <Override PartName="/ppt/ink/ink163.xml" ContentType="application/inkml+xml"/>
  <Override PartName="/ppt/ink/ink181.xml" ContentType="application/inkml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ink/ink9.xml" ContentType="application/inkml+xml"/>
  <Override PartName="/ppt/ink/ink28.xml" ContentType="application/inkml+xml"/>
  <Override PartName="/ppt/ink/ink46.xml" ContentType="application/inkml+xml"/>
  <Override PartName="/ppt/ink/ink57.xml" ContentType="application/inkml+xml"/>
  <Override PartName="/ppt/ink/ink75.xml" ContentType="application/inkml+xml"/>
  <Override PartName="/ppt/ink/ink93.xml" ContentType="application/inkml+xml"/>
  <Override PartName="/ppt/ink/ink105.xml" ContentType="application/inkml+xml"/>
  <Override PartName="/ppt/ink/ink123.xml" ContentType="application/inkml+xml"/>
  <Override PartName="/ppt/ink/ink141.xml" ContentType="application/inkml+xml"/>
  <Override PartName="/ppt/ink/ink152.xml" ContentType="application/inkml+xml"/>
  <Override PartName="/ppt/ink/ink170.xml" ContentType="application/inkml+xml"/>
  <Default Extension="jpeg" ContentType="image/jpeg"/>
  <Override PartName="/ppt/ink/ink17.xml" ContentType="application/inkml+xml"/>
  <Override PartName="/ppt/ink/ink35.xml" ContentType="application/inkml+xml"/>
  <Override PartName="/ppt/ink/ink64.xml" ContentType="application/inkml+xml"/>
  <Override PartName="/ppt/ink/ink82.xml" ContentType="application/inkml+xml"/>
  <Override PartName="/ppt/ink/ink101.xml" ContentType="application/inkml+xml"/>
  <Override PartName="/ppt/ink/ink112.xml" ContentType="application/inkml+xml"/>
  <Override PartName="/ppt/ink/ink130.xml" ContentType="application/inkml+xml"/>
  <Override PartName="/ppt/slideLayouts/slideLayout1.xml" ContentType="application/vnd.openxmlformats-officedocument.presentationml.slideLayout+xml"/>
  <Override PartName="/ppt/ink/ink5.xml" ContentType="application/inkml+xml"/>
  <Override PartName="/ppt/ink/ink24.xml" ContentType="application/inkml+xml"/>
  <Override PartName="/ppt/ink/ink42.xml" ContentType="application/inkml+xml"/>
  <Override PartName="/ppt/ink/ink53.xml" ContentType="application/inkml+xml"/>
  <Override PartName="/ppt/ink/ink71.xml" ContentType="application/inkml+xml"/>
  <Override PartName="/ppt/ink/ink206.xml" ContentType="application/inkml+xml"/>
  <Override PartName="/ppt/ink/ink1.xml" ContentType="application/inkml+xml"/>
  <Override PartName="/ppt/ink/ink13.xml" ContentType="application/inkml+xml"/>
  <Override PartName="/ppt/ink/ink31.xml" ContentType="application/inkml+xml"/>
  <Override PartName="/ppt/ink/ink60.xml" ContentType="application/inkml+xml"/>
  <Override PartName="/ppt/ink/ink20.xml" ContentType="application/inkml+xml"/>
  <Override PartName="/ppt/ink/ink168.xml" ContentType="application/inkml+xml"/>
  <Override PartName="/ppt/ink/ink179.xml" ContentType="application/inkml+xml"/>
  <Override PartName="/ppt/ink/ink197.xml" ContentType="application/inkml+xml"/>
  <Override PartName="/ppt/ink/ink202.xml" ContentType="application/inkml+xml"/>
  <Override PartName="/ppt/ink/ink139.xml" ContentType="application/inkml+xml"/>
  <Override PartName="/ppt/ink/ink157.xml" ContentType="application/inkml+xml"/>
  <Override PartName="/ppt/ink/ink186.xml" ContentType="application/inkml+xml"/>
  <Override PartName="/ppt/slides/slide8.xml" ContentType="application/vnd.openxmlformats-officedocument.presentationml.slide+xml"/>
  <Override PartName="/ppt/ink/ink69.xml" ContentType="application/inkml+xml"/>
  <Override PartName="/ppt/ink/ink98.xml" ContentType="application/inkml+xml"/>
  <Override PartName="/ppt/ink/ink117.xml" ContentType="application/inkml+xml"/>
  <Override PartName="/ppt/ink/ink128.xml" ContentType="application/inkml+xml"/>
  <Override PartName="/ppt/ink/ink146.xml" ContentType="application/inkml+xml"/>
  <Override PartName="/ppt/ink/ink164.xml" ContentType="application/inkml+xml"/>
  <Override PartName="/ppt/ink/ink175.xml" ContentType="application/inkml+xml"/>
  <Override PartName="/ppt/ink/ink193.xml" ContentType="application/inkml+xml"/>
  <Override PartName="/ppt/ink/ink87.xml" ContentType="application/inkml+xml"/>
  <Override PartName="/ppt/ink/ink124.xml" ContentType="application/inkml+xml"/>
  <Override PartName="/ppt/ink/ink135.xml" ContentType="application/inkml+xml"/>
  <Override PartName="/ppt/ink/ink171.xml" ContentType="application/inkml+xml"/>
  <Override PartName="/ppt/ink/ink182.xml" ContentType="application/inkml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ink/ink18.xml" ContentType="application/inkml+xml"/>
  <Override PartName="/ppt/ink/ink29.xml" ContentType="application/inkml+xml"/>
  <Override PartName="/ppt/ink/ink65.xml" ContentType="application/inkml+xml"/>
  <Override PartName="/ppt/ink/ink76.xml" ContentType="application/inkml+xml"/>
  <Override PartName="/ppt/ink/ink113.xml" ContentType="application/inkml+xml"/>
  <Override PartName="/ppt/ink/ink160.xml" ContentType="application/inkml+xml"/>
  <Override PartName="/ppt/theme/theme1.xml" ContentType="application/vnd.openxmlformats-officedocument.theme+xml"/>
  <Override PartName="/ppt/ink/ink6.xml" ContentType="application/inkml+xml"/>
  <Override PartName="/ppt/ink/ink54.xml" ContentType="application/inkml+xml"/>
  <Override PartName="/ppt/ink/ink102.xml" ContentType="application/inkml+xml"/>
  <Override PartName="/ppt/ink/ink43.xml" ContentType="application/inkml+xml"/>
  <Override PartName="/ppt/ink/ink90.xml" ContentType="application/inkml+xml"/>
  <Override PartName="/ppt/slides/slide10.xml" ContentType="application/vnd.openxmlformats-officedocument.presentationml.slide+xml"/>
  <Override PartName="/ppt/ink/ink21.xml" ContentType="application/inkml+xml"/>
  <Override PartName="/ppt/ink/ink32.xml" ContentType="application/inkml+xml"/>
  <Override PartName="/ppt/ink/ink10.xml" ContentType="application/inkml+xml"/>
  <Override PartName="/ppt/ink/ink187.xml" ContentType="application/inkml+xml"/>
  <Override PartName="/ppt/ink/ink198.xml" ContentType="application/inkml+xml"/>
  <Override PartName="/ppt/ink/ink203.xml" ContentType="application/inkml+xml"/>
  <Override PartName="/ppt/ink/ink129.xml" ContentType="application/inkml+xml"/>
  <Override PartName="/ppt/ink/ink176.xml" ContentType="application/inkml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ink/ink118.xml" ContentType="application/inkml+xml"/>
  <Override PartName="/ppt/ink/ink165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0" r:id="rId7"/>
    <p:sldId id="267" r:id="rId8"/>
    <p:sldId id="261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CC"/>
    <a:srgbClr val="FF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09:12.596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16686 3002 0,'0'-10'0,"0"-11"0,0 1 16,0 0 0,0 10-16,0 10 0,0 0 15,0 0-15,0 0 16,0 0-16,0 0 31,0 0-31,0-11 0,0 1 16,0 0-16,0 10 15,0 0-15,-10 0 16,-11-10-16,1-10 16,-1 9-16,1 1 15,-11 0 1,0 0-16,1 0 15,-1-1-15,0-9 16,-20 0-16,10 10 16,21 10-16,-1-11 15,1 11-15,-1-10 16,-20 0 0,-10 10-16,10-10 15,0 10-15,11 0 16,-11-10-16,-10-11 15,10 11-15,0 0 16,10 0-16,11 10 16,-1 0-1,-9 10-15,-1-20 16,0 10-16,0 10 16,1 0-16,-1 0 15,0 1-15,1-1 16,9 0-16,-9-10 15,-11 20 1,-11-10-16,1 1 16,31-1-16,-1 10 15,1 0-15,-1 1 16,21-11-16,0-10 16,-20 20-16,-11 11 15,1 10 1,9-11-16,1 1 15,10-1-15,-11 1 16,1-1-16,-1 1 16,11-11-16,0-10 15,-1 0-15,11 11 16,-10-1 0,0 31-16,10 10 15,0-30-15,0 30 16,0 0-16,0-31 15,0 1-15,0-1 16,0-9-16,0-1 16,20 21-1,-9-1-15,-1-9 16,0-11-16,11 1 16,-1 9-16,-10 1 15,1-1-15,-1-9 16,0-1-16,0 0 15,-10 1 1,10 9-16,1 11 0,-11-11 16,20-9-1,11 9-15,-11 1 16,1-11-16,-1 1 16,1-1-16,-1 0 15,1 1-15,-1-11 16,0 10-16,11 11 15,-10-11-15,9 0 16,-9 1-16,-1-1 16,11-10-16,-11 0 15,-9 1 1,-1-1-16,10 0 16,1 0-16,-1 0 15,1 11-15,20 9 16,-11 1-16,1-11 15,-11-10-15,1 0 16,-1 1 0,1-1-16,-1-10 15,11 0-15,-11 0 16,21 0-16,0-10 16,-10-11-16,-11 11 15,-9 0-15,9 0 16,1 0-1,9-1-15,1-9 16,10-10-16,-10-11 16,-1 20-16,-9 1 15,-1 0-15,1 10 16,-11-1-16,0 1 16,11 0-1,-11 0-15,0 0 16,0-11-16,11-9 15,-1-11-15,1 0 16,-11 11-16,0 10 16,0-11-16,11-10 15,-11 1 1,11-11-16,9 0 16,-20 20-16,1 11 15,-1 0-15,0-11 16,0-20-16,-10 10 15,0 1-15,0 9 16,0 1 0,-10-11-16,0 0 15,10 21-15,-10-11 16,-1-9-16,1 9 16,0 11-16,0-1 15,0 1-15,-1-10 16,1-1-1,0-61-15,-11-9 16,11 50-16,0 10 16,0 21-16,10-1 15,-11 1-15,1 10 16,0 0-16,0 0 16,0-1-1,-31 1-15,-11 0 16,22 30-16,9 1 15,21-21-15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09:29.182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15039 5658 0,'0'0'0,"0"0"16,0 0-16,0 0 16,0 0-1,0 0-15,0 0 16,0 0-16,0 0 15,0 0-15,0 0 16,-10-10-16,-1 0 16,1-1-16,-21-29 15,-10-1 1,21 0-16,0 21 16,-1 0-16,11-1 15,0 1-15,-1-11 16,-9-19-16,-1 9 15,11 10-15,0 11 16,-10-21 0,-1 1-16,1-1 15,-1 10-15,1 21 16,-1 0-16,1 10 16,10 0-16,-1-20 15,-9-1-15,-1 1 16,-9 10-1,-1-11-15,11 11 16,-1 0-16,1 10 16,-1 0-16,1 0 15,-11 0-15,11 0 16,-1 10-16,1 11 16,9-1-1,1 0-15,-10 11 16,-1-1-16,1 1 15,-11 10-15,11-1 16,-11-9-16,0 40 16,1 10-16,-1-30 15,0 10 1,-10 21-16,-10-1 0,0-20 16,10 0-1,21 0-15,-1 11 0,1-11 16,9-10-16,-9-1 15,-1 1 1,1 0-16,-11 20 16,11 1-16,-1-21 15,11-21-15,0 1 16,0-11-16,-1 0 16,1 1-16,0-1 15,0 0 1,-11 11-16,1-1 15,-1 1-15,11-11 16,-10 1-16,-1 9 16,1-9-16,10-11 15,-1 0-15,1 0 16,0 0 0,0 0-16,-1 1 15,1-1-15,-10 0 16,9 0-16,1 0 15,0 11-15,0 9 16,10-20-16,0-10 16,0 11-1,-10-1-15,10-10 16,0 0-16,0 0 16,0 0-16,-11 0 15,11 10-15,-10-10 16,10 10-16,0-10 15,0 0 1,0 0-16,0 0 16,0 0-16,0 0 15,0 0-15,0 0 16,-10 0-16,10 0 16,0 0-16,0 0 15,0 0 1,0 0-16,0 0 15,0 0-15,0 0 16,0 0-16,0 0 16,0 0-16,0 0 15,0 0-15,0 0 16,0 0 0,-10 0-16,10 0 15,0 0-15,0 0 16,0 0-16,0 0 15,0 0-15,0 0 16,0 0-16,0 0 16,0 0-1,0 0-15,0 0 16,0 0-16,0 0 16,0 0-16,0 0 15,0 0-15,0 0 16,0 0-16,0 0 15,0 0 1,0 0-16,0 0 16,0 0-16,0 0 15,0 0-15,0 0 16,0 0-16,0 0 16,0 0-16,0 0 15,0 0 1,0 0-16,0 0 15,0 0-15,0 0 0,0 0 16,0 0 0,0 0-16,0 0 15,0 0-15,0 0 16,0 0 0,0 0-16,0 0 15,0 0-15,0 0 16,0 0-16,0 0 0,0 0 15,0 0-15,0 0 16,0 0 0,0 0-1,-11 0-15,11 0 0,0 0 16,0 0-16,0 0 16,-10 0-16,-10 10 15,-11 11-15,-10-1 16,-10-10-16,-21 10 31,-9 11-31,9 0 0,-10-11 16,0 10-16,-51 42 15,31-11-15,20 0 16,-30 20-16,9-20 16,-9-10-16,-21 20 15,-62 31 1,21-10-16,52-1 15,-22 1-15,-30 10 16,-20 50-16,-51 1 16,50-41-16,11 40 15,-21 21-15,-132 51 16,50-51 0,277-162-16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4:20.27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28287 8619 0,'0'0'0,"0"0"15,-10 0-15,-11 0 0,-9 0 16,-11 61-16,-10 21 16,20-21-1,0 0-15,1 20 16,-1 21-16,-10-10 15,21 9 1,-11 32-16,0-21 0,11-21 16,20 1-16,10-1 15,10-40 1,1 10-16,-1-20 0,-9-10 16,9-11-1,0 0 1,11-10-16,10 1 0,20-1 15,1-10 1,9-21-16,-9-9 16,-11-21-16,-10-41 15,0 1-15,-10 30 16,-11-10 0,0-82-16,-9-20 15,-22 81-15,1-20 16,-10 11-16,-1 9 15,1 0-15,-11 21 16,-10 0-16,21 20 16,-11 10-1,11 1-15,9 19 0,1 1 16,0 0-16,10 20 16,0 0-16,0-11 15,0 11-15,0 0 16,0 0-16,10 11 31,21 40-31,20 30 0,0 21 16,21 10-1,-11 0-15,21 10 0,31 30 16,9-19-16,-30-1 16,11 0-1,50 41 1,21 31-16,-61-31 0,-21-21 15,10-9-15,0 20 16,-40-31-16,-32-30 16,1 30-16,-21 0 15,-10-30 1,-51 20 0,-31 31-16,-10-41 15,10-31-15,-10-30 0,-20 0 16,9-21-16,22-19 15,19-11 1,-9-21-16,-21-19 16,-21-83-1,21 1-15,82 102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4:20.74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29157 7419 0,'0'0'0,"0"0"16,-10 0-16,-21 20 16,-10 10-16,-41 21 15,-10 21-15,10-1 16,11 10-16,19 1 16,11-32-1,21-19-15,0 0 16,9-11-16,11-10 15,0 0-15,31 11 16,71 9-16,31-10 16,21 11-16,20-11 15,-41-10 1,-41 11-16,-31-1 16,-20 1-16,-10 29 15,-11 11-15,-20 1 16,-10-1-16,-21 40 15,-40 42-15,30-62 16,41-81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2:35.767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11806 4925 0,'0'0'0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2:35.845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11806 5261 0,'0'10'16,"0"31"-16,0 20 15,0-41-15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2:36.001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11325 6381 0,'0'0'16,"0"10"0,0 51-16,0 51 0,0 20 15,0-20-15,0-10 16,0 30-16,0-40 15,0-62 1,0-30-16,-164 662 16,164-662-1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2:36.518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10834 8935 0,'0'0'0,"0"203"0,0-193 15,0 1 1,0-11-16,0 590 16,0-590-16,0 10 15,0 31-15,0 20 16,20 30-16,11 1 16,-21-21-16,-10 21 15,0 30 1,41 0-16,0-41 15,-20 1-15,9 9 16,1-19-16,-10 40 16,9 0-16,-20-72 15,31 31-15,11 11 16,-22-1 0,-9-9-16,-11-22 15,0 11-15,0 31 16,1 0-16,-1-41 15,-10-1-15,0 1 16,10 0-16,11 20 16,19 11-1,1-1-15,-10-20 16,0-10-16,-1 0 16,11 0-16,0 10 15,-10-30-15,-11-1 16,11 1-16,-10-1 15,9 31 1,-9 0-16,9-30 16,1-1-16,-10-20 15,-21-10-15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2:38.456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13034 5892 0,'0'0'0,"0"0"16,0 0-16,0 0 15,0 0-15,0 0 16,0 0-16,0 0 16,0 0-16,0 0 15,0 0 1,0 0-16,10 0 15,10 20-15,11 11 16,10 10-16,-10-11 16,-11 1-16,-10-1 15,0 1-15,1-11 16,9 51-16,-10 31 16,1-51-1,-1-10-15,21 10 0,-1-1 16,1 12-1,0 9-15,-1-10 16,-9 10-16,9 10 16,-9 1-16,-11 30 15,0-10-15,1-62 16,-11 32-16,10 9 16,0-10-16,-10-20 15,0 41-15,0-1 16,0-9-1,0 19-15,0-29 16,0 40-16,0-11 16,-10-19-16,10-1 15,0-20-15,-10-10 16,-1 10-16,1 21 16,0 19-1,-11-29-15,-9-11 16,-1 10-16,11 0 15,9-20-15,-9 20 16,-11 11-16,11-11 16,-1 10-16,21-20 15,-10 0 1,10 0-16,0 62 16,0-12-16,0-39 15,-10-1-15,-11 10 16,1-20-16,-11 0 15,11 1-15,-11-1 16,0 30 0,-10 1-16,11-11 15,-21 31-15,-11 10 16,11-40-16,31-31 16,-1 10-16,1 0 15,10 10-15,-1 20 16,-9-9-1,-21-11-15,-10 10 16,10-30-16,-10 10 16,10-10-16,-31 41 15,1 10-15,50-51 16,1-11-16,-1-9 16,-10 30-1,-20 41-15,0-31 16,10-30-16,-10 9 15,-31 11-15,0-10 16,41-20-16,21-1 16,-21 21-16,-10-10 15,-31 30 1,-41 21-16,21-51 0,61-31 16,21 0-16,9 0 15,11-10-15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2:39.956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11908 4071 0,'0'0'0,"0"0"16,-10 0-16,0 0 16,0 10-16,-1 0 15,1 0-15,10 0 16,0 0-1,-20 21-15,-11 10 16,-10-1-16,10 1 16,-10 30-16,0 1 15,11-22-15,-1 11 16,-10 11-16,0-1 16,11 31-1,-22 20-15,22-20 16,19-31-16,11 10 15,0 1-15,0-11 16,11-10-16,9 0 16,1-10-16,9 0 15,11 30 1,0 1-16,21-11 16,-1-10-16,-41-51 0,-9 0 15,19 21-15,21-1 16,11-30-1,-1 0-15,1 10 16,19 11-16,-19-21 16,-31-10-16,20-1 15,10-9-15,11-10 16,-11 9-16,-10 11 16,0 0-16,-10 0 15,-10-1-15,10-19 16,0-1-1,-10 1-15,-11-11 16,-10 0-16,11 1 16,9-1-16,-9 0 15,-1-10-15,1-10 16,-1 0-16,-10 21 16,1-32-1,-11-9-15,0 20 16,0 10-16,10-10 15,-20 20-15,-1 1 16,-9-1-16,10 10 16,0 1-16,-1-1 15,1-30 1,0 10-16,0 11 16,-1-1-16,1 21 15,-21-31-15,1-10 16,9 20-16,1 10 15,-1 11-15,-9 0 16,-1-1 0,-20-9-16,0 10 15,20 9-15,11 1 16,-1 10-16,1-10 16,-21 0-16,10 0 15,0 10-15,1 0 16,-1 0-1,-10 0-15,0 0 16,-10 0-16,-10 10 16,9 0-16,32 0 15,-21 0-15,-10 11 16,0 19-16,0 1 16,-21 10-1,-30 30-15,40-40 16,62-41-16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2:42.26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11949 2035 0,'0'-10'0,"0"0"15,-10 0-15,0 0 16,-11-11-16,1 11 15,10 0-15,-1 0 16,1 10-16,-21 0 16,-20-11-1,-20 22-15,-11-1 16,20 0-16,11 0 16,10 0-16,21 1 15,-1-1-15,11 0 16,-10 10-16,-1 11 15,1-21 1,-21 20-16,0 1 16,0 0-16,0-1 15,10 1-15,-20 30 16,0 10-16,0-10 16,0 10-16,20-10 15,11-10 1,-1-10-16,11 0 15,0 9-15,10-9 16,-11-10-16,11 9 16,0 11-16,0 0 15,0-10-15,0-11 16,0 1 0,0 10-16,21 9 15,-1 1-15,1-20 16,10 20-16,-1 0 15,1-21-15,-11-9 16,11 9-16,10 11 16,10 10-1,-10 0-15,-10-21 16,-11 11-16,21-1 16,10 1-16,11-10 15,-1-1-15,11 11 16,-1 0-16,-30-11 15,0-9 1,31 9-16,10 11 16,-11-11-16,-20-9 0,1-21 15,9 10 1,-10-10-16,-10 0 16,20 0-16,1 20 15,9 1 1,1-21-16,10 0 0,-21 0 15,1 0-15,-11-21 16,-10 11-16,10 0 16,10-11-16,-10 11 15,1 0-15,-1 0 16,10-10 0,-10-11-16,0-10 15,11 11-15,9-11 16,-20 11-16,1-1 15,-11 1-15,10-21 16,0-10-16,-10 10 16,0-10-1,0-11-15,0 22 16,-11 9-16,-9-10 16,-11 10-16,0 1 15,0-1-15,1 10 16,-1 1-16,-10-21 15,-10-10 1,-1 20-16,11 0 16,0 11-16,0 10 15,-10-11-15,-10-10 16,-1-10-16,1 11 16,-1-1-16,1-10 15,-21-20 1,0 30-16,10 0 15,1 1-15,-22 9 16,1-9-16,0 9 16,0-10-16,10 1 15,10 29-15,-20-9 16,-10-31 0,-11 10-16,21 1 15,0 19-15,0 1 16,10 0-16,-10-1 15,-11-19-15,11 19 16,0 1-16,-10 10 16,-11 10-1,-10-10-15,-10 10 16,21 0-16,-22 20 16,12 10-16,9 1 15,-10 0-15,-20 9 16,10 21-16,10-10 15,-20 0 1,10 10-16,10 10 16,41-30-16,41-41 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2:42.831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13269 2514 0,'0'0'0,"0"0"0,0 10 16,0 10-16,0 0 15,0 1-15,0-1 16,0 0-1,0 21-15,0 41 16,-21 9-16,-9 1 16,-11-11-16,20-30 15,-9 0-15,9-10 16,-10 10-16,1 30 16,9 11-1,11-21-15,10-10 16,0-41-16,0-20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09:30.604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16420 4762 0,'0'0'0,"0"0"16,0 0-16,0 0 16,0 0-16,0 0 15,0 0-15,0 0 16,0 0 0,0 0-16,0 0 15,0 0-15,0 0 16,0 0-16,0 0 15,0 0-15,0 0 16,0 0-16,0 0 16,10 0-1,11 11-15,-1 9 16,21-20-16,-10 0 16,-11 0-16,11 10 15,10 0-15,10-20 16,20 0-16,1 10 15,20-10 1,0-11-16,21 1 16,-21 0-16,31-21 15,-21 0-15,-30 1 16,50-21-16,21 0 16,-20 10-16,-10-10 15,50 10 1,1-20-16,-31-1 15,-20 42-15,40-1 16,-10-30-16,-10-10 16,0-10-16,21 19 15,-11 12-15,0 9 16,31-30 0,31-21-16,-11 11 15,-40 9-15,-52 32 16,-61 30-16,-41 10 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2:43.926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13494 2371 0,'0'0'0,"0"0"16,0 0-16,0 0 0,0 0 15,0 0 1,0 0-16,0 0 15,-10 0 1,-1 0-16,1 20 0,-10 11 16,-21 30-16,0 10 15,20-10 1,1 21-16,0 60 16,-1-20-16,21-40 15,0 30 1,0 40-16,0-19 0,0-72 15,0-10-15,0-21 16,0 1-16,0-11 16,0-10-16,0 0 15,0-10 1,0 10-16,0-20 16,21 0-16,19-20 15,12-42-15,-1 1 16,-21 10-16,11-51 15,-10 10-15,-21 62 16,11-11-16,-11-31 16,0 1-1,-10 20-15,-10 20 16,0 11-16,0 9 16,-1 1-16,1 0 15,0 9-15,-11-9 16,1 10-16,-21 10 15,0 0 1,21 10-16,-1 10 16,1 1-16,-11 19 15,-10 22-15,10-22 16,11 11-16,-1 0 16,1 20-16,0 0 15,20-9 1,0 19-16,0 0 15,0-40-15,20 0 16,-10-1-16,0-9 16,1-21-16,-11 0 15,0-10-15,0 0 16,20-20 0,42-31-16,-1 0 15,-30 11-15,-1 9 16,1 0-16,-11 1 15,1-21-15,-1-10 16,1 10-16,-11-10 16,0 0-1,-10 30-15,0 11 16,0 10-16,0 0 16,0-11-16,0 21 15,0 0-15,0 0 16,-10 31-16,0 10 15,0-1 1,-1 1-16,1 10 16,0 10-16,-11 31 15,1-1-15,10-40 16,10-31-16,0-20 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2:44.926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11161 2514 0,'0'0'16,"0"0"-16,0 0 16,0 0-16,0 0 15,21 20-15,10 10 16,-11-9-16,-10-11 15,0 0-15,1 0 16,-1 11-16,0-1 16,0 11-16,1 30 15,-1 10 1,-10 20-16,0 11 16,0-31-16,-21 31 15,1-10-15,10-31 16,20 10-16,0-30 15,-10-21-15,10 11 16,-10-11 0,0-10-16,0-10 15,0-10-15,0-10 16,0-11-16,11-10 16,-11-9-16,0-1 15,0-31-15,10-40 16,-10 10-1,10 10-15,21 21 16,-21 10-16,0 0 16,-20 30-16,0 20 15,10 1-15,-10-10 16,10 9-16,-11 21 16,-19-10-1,-11 30-15,-10 11 16,10-1-16,0 1 15,0 10-15,0 10 16,10-1-16,-20 42 16,0 10-16,30-31 15,1-10 1,20-20-16,0-41 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2:46.114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11806 5892 0,'0'0'0,"0"10"0,0-10 15,0 0 1,0 0-16,0 0 16,0 0-16,0 10 15,-10-10-15,-1 11 16,1-11-16,10 10 15,-10 0-15,-10 10 16,-11 1 0,10 9-16,1 1 15,-1-1-15,1-9 16,-11 40-16,1 10 16,9 0-16,11 0 15,-11-10-15,1 31 16,-21 10-1,21-31-15,-11 10 16,10 11-16,1-31 16,10-10-16,0 10 15,-1 20-15,11-9 16,-10-11-16,0 20 16,-11 11-1,1-11-15,-11 1 16,1 9-16,9 1 15,1-21-15,-1-20 16,1 0-16,9-11 16,-19 32-16,-11 19 15,10-9 1,11-11-16,9-10 16,1 0-16,-10-10 15,10 0-15,-11 10 16,1 0-16,-1 10 15,1 0-15,9-10 16,11-10-16,-10 20 16,10 1-16,0-1 15,0 0-15,0 0 16,0-20-16,0-10 16,0 0-16,0-1 15,0 21 1,0 51-16,0-10 15,0-41-15,0-10 16,0-10-16,0 0 16,0-1-16,0 52 15,0 10-15,0-41 16,0 10 0,0 0-16,0 11 15,0 40-15,0-10 16,0-41-16,0 0 15,21 41-15,9-41 16,-30-71-16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2:47.614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13044 5658 0,'0'0'0,"0"0"16,0 0-16,0 0 15,0 0-15,0 0 16,0 0 0,0 0-16,0 0 15,0 0-15,0 0 16,0 0-16,0 0 16,0 0-16,0 0 15,0 0-15,0 0 16,0 61-1,0 41-15,10-41 16,-10-10-16,10 0 16,11 10-16,-1 20 15,1-20-15,-11 0 16,0 0-16,11 0 16,9 0-1,-20-20-15,1 10 16,9 30-16,11-20 15,-21-10-15,0 0 16,11 20-16,9 11 16,-19-11-16,-1 21 15,10 9 1,1-19-16,-11-11 16,0-10-16,1-10 15,-1 10-15,-10 21 16,10-1-16,-10 0 15,10-9-15,-10-11 16,0 10-16,-10 20 16,10-9-16,0 20 15,0-21 1,0-20-16,0-10 16,-10 30-16,-11 11 15,11-31-15,-31 31 16,10 50-1,21-40-15,-10-31 0,10 31 16,-1-11-16,1-9 16,-10-11-16,-1 0 15,1 1-15,-11 19 16,-10 11 0,10-21-16,11-9 15,-21 29-15,0 21 16,21-40-16,-1-21 15,1-10-15,-11 20 16,0 10-16,1-30 16,9 41-1,1 20-15,-1-31 16,-9 1 0,9-1-16,-10 21 15,-9 10 1,9-31-16,-31 31 15,1 10-15,30-40 16,-20 9 0,-20 62-1,19-31-15,1-20 16,10-11-16,11-30 16,-11-10-16,10 0 15,0-10-15,1 0 16,-21-11-16,-11 21 15,31-10 1,21-21-16,10-20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2:48.755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11550 6014 0,'0'0'0,"0"0"15,0 0-15,0 0 16,0 0-16,0 0 16,0 10-16,0 11 15,0-1-15,0 0 16,-20 31 0,-1 41-16,1-1 15,10-9-15,-11 20 16,1 20-16,-1 0 15,-10 0-15,11 20 16,10 1-16,0 30 16,-1 92-1,11-42-15,-10-90 16,-10 19-16,9 1 16,11-21-16,-20 11 15,-11 30-15,11 10 16,-11 20-16,11-9 15,-11 50 1,0-30-16,21-113 16,0 62-16,-11 20 15,21-101-15,-10 9 16,0 32-16,10 9 16,0-20-16,0-31 15,10 82 1,0 20-1,-10-101-15,0-11 16,-10 51 0,10 20-16,0-40 15,0-41 1,0-10-16,0 0 16,0 20-1,-10 11-15,10-11 16,0-10-16,0-31 15,0 1-15,0-21 16,0-10-16,0 0 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2:51.303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12778 4264 0,'0'0'16,"0"0"-16,0 0 15,0 0-15,0 0 16,0 0-16,0 0 16,0 0-16,0 0 15,0 0-15,0 0 16,0 0 0,0 0-16,0 0 15,20 10-15,11 0 16,10 11-16,10 9 15,-10-10-15,31-30 16,-11 0-16,-30 0 16,-11 0-1,31 10-15,41 0 16,0-10-16,11 10 16,-21-21-16,-42 11 15,12 0-15,29 0 16,-9-11-16,0 11 15,20 0 1,-10-10-16,-52 9 16,11 1-16,10 0 15,11 10-15,-11 0 16,0 0-16,0 0 16,11-10-16,-1 10 15,-20 0 1,-10 0-16,-1 0 15,21 0-15,11 0 16,-11 0-16,0 0 16,-10 0-16,0 0 15,20 10-15,1 0 16,-32-10 0,1 10-16,-21 1 15,11-1-15,10 10 16,-1 1-16,11-11 15,10 0-15,-10 20 16,0 11-16,0 0 16,0 0-1,20 9-15,1 1 16,-32-20-16,-9-1 16,-1 21-16,-9 0 15,9-10-15,0 10 16,11 0-16,0 10 15,0-11 1,9 12-16,-9-12 0,0-9 16,-11 30-16,11 1 15,-11-22-15,11 1 16,0-10-16,10 10 16,-11 0-16,1-10 15,-21-1 1,1 21-16,-1 0 15,10-10-15,1 0 16,9 10-16,1-20 16,0 0-16,0-11 15,-11 1-15,0-11 16,11 0 0,0 1-16,20-1 15,-10-10-15,-10 0 16,-11 1-16,-10-1 15,21-10-15,20 10 16,0-10-16,0 0 16,-10 0-1,0 0-15,0 0 16,10 0-16,11 0 16,-32 0-16,-9 0 15,-1-10-15,21 10 16,10 0-16,-10 0 15,0 0 1,10 10-16,-20-10 16,10 0-16,0 0 15,10 0-15,-10 0 16,-10 0-16,-11 0 16,1 10-16,9-10 15,22 10 1,-1-10-16,-21 0 15,1 0-15,0 10 16,-1 1-16,11 9 16,10 11-16,-10-11 15,0 0-15,-10-10 16,-11 1 0,-9-1-16,-11-10 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2:53.382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13269 5770 0,'0'0'0,"0"0"0,0 0 16,0 0-16,0 0 15,0 0-15,0 0 16,0 0-16,0 0 16,0 0-16,0 0 15,0 0 1,-10-10-16,10 10 16,0-10-16,0-11 15,0 11-15,0 0 16,0 0-16,0 10 15,0-10-15,0 10 16,0 0 0,0 0-16,0 0 15,20-11-15,21 1 16,10 0-16,-10 10 16,0 0-16,0 0 15,20 10-15,-20-10 16,-10 10-16,0-10 15,20 11-15,0-1 16,0 0-16,0 0 16,-10 21-16,10-1 15,0 1-15,-10 9 16,0 11 0,-10 0-16,0-20 15,-11 9-15,21 11 16,-10 10-16,-1-20 15,11 20-15,0 0 16,-10 0-16,0-30 16,-1 9-1,1 1-15,10 10 16,-10 0-16,-1-21 16,-9 1-16,10-1 15,-1 21-15,-20-20 16,1-1-16,9-9 15,1 9 1,20 11-16,-11 0 16,1-11-16,0-9 15,-1-11-15,1 0 16,0 0-16,20 0 16,0 0-16,-20 1 15,-11-11 1,-10 10-16,31-10 15,21 10-15,-11-10 16,0 0-16,-10 0 16,-10 0-16,-1 0 15,21 0-15,11 10 16,-32-10 0,-9 0-16,20 0 15,10 10-15,0 1 16,-10-1-16,0 0 15,-10 0-15,-1 0 16,22 21-16,-12-1 16,12 1-1,-11-1-15,-1 11 16,22 10-16,-1 10 16,-10-20-16,1-1 15,-1-9-15,0 10 16,10-11-16,-10 1 15,-20 20 1,20-11-16,11 11 16,9 10-16,-9-10 15,-11-20-15,20-1 16,-9 1-16,-32-11 16,22 0-16,9 1 15,21-11 1,10 0-16,0 0 0,-20 0 15,-31-10-15,10 0 16,20 0-16,-9 0 16,-11 0-1,0 0-15,31-10 16,0 10 0,-52 0-16,1-10 0,10 10 15,-10 0-15,-1 0 16,1 0-16,-11 0 15,1-30-15,-1 9 16,-20 21-16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2:54.867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13586 8986 0,'0'0'0,"0"0"15,0 0-15,0 0 16,0 0-16,0 0 16,0 0-16,0 0 15,0 0 1,0 0-16,0 0 15,0 0-15,0-11 16,10 1-16,11 10 16,-1-10-16,11-20 15,10-1-15,0 11 16,20 20 0,0 0-16,11-10 15,-21-11-15,-10 21 16,0 0-16,-10 0 15,-11 0-15,1 0 16,9 10-16,22 11 16,9 19-1,-10-9-15,0-1 16,11 11-16,-11 10 0,0 0 16,-10-21-1,-10 1-15,-11 30 16,11 0-16,10-20 15,10 10 1,-10 0-16,10 61 0,-10-1 16,-11-49-16,1-12 15,-10-9-15,20 10 16,-1-10 0,-9-1-16,0 11 15,0 0-15,-11 0 16,31 20-16,0-10 15,-20-20-15,10-10 16,-10-1-16,-1-10 16,11 11-16,10-11 15,-10-9-15,-10-1 16,10 0 0,30 0-16,1 0 15,-11 0-15,1-10 16,9-10-16,-9 10 15,9-10-15,22 0 16,-22 10-16,11-10 16,10 10-1,-20 0-15,-31 0 16,30 0-16,1 10 16,-11 0-16,-10 0 15,1 0-15,9 11 16,0 9-16,1 11 15,9 0 1,21 20-16,-10 10 16,-20-40-16,-1-21 15,0-10-15,-9 0 16,9 20-16,11 11 16,-11-21-16,21 0 15,20-20 1,-30 10-16,-42 10 15,11 0-15,-20-10 16,-21 0-16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2:56.555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12778 11021 0,'0'0'0,"0"0"16,0 0-16,0 0 16,0 0-16,0 0 15,0 0-15,0 0 16,0 0-16,0 0 16,0 0-16,0 0 15,0 0 1,0 0-16,0 0 15,0 0-15,10 0 16,21 0-16,10 0 16,10 0-16,10 0 15,11 10 1,-21-10-16,31 0 16,30 0-16,-20 10 15,-20 0-15,-21 1 16,11-1-16,-11 10 15,-10-10-15,0 0 16,-1 11-16,22 20 16,-1 9-1,-10-9-15,1-10 16,-22-1-16,11 11 16,-10 30-16,0 0 15,-1-10-15,1 21 16,-11-11-16,-9-20 15,9 51 1,-10 30-16,1-30 16,-11-11-16,0-9 15,0 20-15,0-11 16,0 11-16,0 0 16,10-1-16,10 11 15,11 10 1,10 1-16,-21-52 0,1-20 15,-1-21-15,1 1 16,-1 30 0,11 0-16,-11-20 15,11-1-15,-11-9 16,11-1 0,10 11-16,-10-10 0,-11-21 15,11 0-15,0 10 16,10-10-16,-11 1 15,1-1-15,0 0 16,-1 0-16,11 0 16,0-20-1,10 10-15,-10 0 16,0-10-16,0 0 16,0 0-16,0 10 15,0 0-15,10 10 16,-20 0-16,-1 10 15,1 1 1,0-1-16,-1 31 16,1 10-16,-21 10 15,1 0-15,-1-20 16,0 0-16,-10 0 16,0 0-16,20 20 15,-9-10 1,-1-10-16,0-10 15,-10 20-15,0-20 16,10-21-16,11 0 16,-11 11-16,0-11 15,1-10-15,-1 1 16,-10-1 0,0-10-16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2:58.14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10998 9444 0,'0'0'0,"0"0"15,-21-11-15,1 1 16,-1-10-16,1 0 16,-11-1-16,0-9 15,-30-21 1,0 0-16,-1 10 15,11 0-15,-10 11 16,10 10-16,10-1 16,10-9-16,-20-11 15,10 21-15,0-1 16,-20-30 0,-1-10-16,-9 0 15,9 0-15,11 21 16,31 19-16,-11 1 15,-10-1-15,0-9 16,0 10-16,0-1 16,-10-9-1,-20-1-15,-1 11 16,21 10-16,30 10 16,-20-11-16,-10 1 15,0 0-15,0 20 16,0 11-16,-52-1 15,11 11 1,51-11-16,1 31 16,-12 10-16,1 0 15,-10 0-15,-1 10 16,22-20-16,-12 10 16,1-10-16,0 0 15,-10 40 1,30 1-16,11-31 15,-1-10-15,1 0 16,-11 20-16,0 11 16,-10 19-16,0 1 15,1-31-15,-12 21 16,-29 20 0,19-31-16,21 1 0,0-11 15,0-20-15,-10-11 16,10-9-1,11 0-15,-22-1 0,-9 1 16,0-11-16,10-10 31,10 0-31,-21 0 0,1-10 16,-11 11-16,1-1 16,-11 0-16,10 10 15,1 31-15,-11-20 16,10 9-16,-40 11 15,9 0 1,11 10-16,10 0 16,11-20-16,-11 20 15,-10 0-15,30 0 16,1 10-16,-11 1 16,11-21-16,-11-1 15,1 32 1,-1-1-16,31-40 15,0 0-15,-10 10 16,10-21-16,21 1 16,10-21-16,10-10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09:31.573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15131 4569 0,'0'0'0,"0"0"0,0 0 15,0 0 1,-10-10-16,-1-10 0,1 9 16,0 1-16,-21-10 15,1-11-15,-1 11 16,0 0 0,0-1-16,-9-9 15,-1 9 1,20 1-16,-10 10 15,-9-10-15,-22-1 0,-9-9 16,-42-11-16,21 0 16,31 21-16,-21 0 15,-31-21 1,-30-20 0,10 10-16,10-10 0,-10 10 15,10 10-15,1-10 16,-11 1-16,-21-12 15,21-9-15,10 31 16,-40-1-16,-42 0 16,-81-30-1,-21 10-15,82 61 16,51 30-16,-82-30 16,51 0-16,175 21 15,30-21-15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00.025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11325 7062 0,'0'0'0,"0"0"16,0 0-16,0 0 15,0 0-15,0 0 16,0 0-1,0 0-15,0 0 16,0 0-16,0 0 16,0 0-16,0 0 15,0 0-15,0 0 16,-10 11-16,0-1 31,-1-10-31,1 0 0,-10 0 16,9 0-16,1-10 15,-10-1-15,-1 1 16,-9-10-16,-11-21 16,0 0-16,10 11 31,0 10-31,1-21 0,-1 0 16,0 0-16,1 11 15,-1-1-15,-10 11 16,0 0-16,10-1 15,1 11-15,-1-10 16,-10-11 0,-10 1-16,10 9 15,0 1-15,10 0 16,11 20-16,-11-11 16,1 11-16,-1 0 15,-10 11-15,10-1 16,-10 0-1,-10-10-15,10-10 16,0 10-16,0 0 16,-10 10-16,0 0 15,0 0-15,0 1 16,10-1-16,-10 0 16,0 10-1,-21 21-15,0 10 16,11-21-16,20 11 15,-10-10-15,-10 19 16,-1 12-16,21-22 16,0-9-16,11-1 15,-1 1 1,0 10-16,-10-1 0,0-9 16,21-1-1,10-20-15,-1 1 0,1-1 16,0 0-1,10 0-15,0-10 16,0 0-16,0 0 16,0 0-16,-10 0 15,0-10-15,-11 10 16,11 0-16,0-10 16,-21 0-16,0-1 15,1 1 1,-1 0-16,-10 0 15,10 0-15,-10 0 16,0-1-16,-20 1 16,-11 0-16,-9 10 15,19 0-15,-9 0 16,-21 10 0,-31 11-16,0-11 15,21 20-15,-1 21 16,-9 0-16,30 10 15,0 0-15,0-10 16,0 0-16,1 10 16,-22 10-1,-9 11-15,-1 9 16,21-20-16,21-20 16,-11 10-16,-21 0 15,22 0-15,-1 21 16,10 9-16,11-40 15,-31 10 1,10 0-16,31 21 16,20-11-16,21-51 15,10-20-15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01.651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11581 5129 0,'0'0'0,"0"0"15,0 0-15,0 0 16,0 0-16,0 0 16,0 0-16,0 0 15,0 0 1,0 0-16,0 0 16,0 0-16,0 0 15,-10-10-15,-1-1 16,1-9-16,0 0 15,-11-1-15,-9-9 16,9 10 0,1-1-16,-11-20 15,11 11-15,-1 20 16,-9-11-16,-11 1 16,10 0-16,0-1 15,1 11-15,-1 10 16,-31 10-1,1 11-15,20-11 16,-10 10-16,-10 21 16,9 0-16,-9 10 15,10-11-15,10 1 16,-10 10-16,-11 30 16,11-10-1,0-20-15,21 10 16,9-10-16,1-20 15,9-1-15,1-9 16,10-11-16,0 0 16,0 0-16,0 0 15,-10-10 1,-11 11-16,1-1 16,0 0-16,-1-10 15,1 0-15,-1 0 16,-10 0-16,1-10 15,-11 0-15,-10-21 16,0 11 0,-21-11-16,0 11 15,21-1-15,-10 11 16,-21 0-16,10 0 16,1 0-16,-1 0 0,-20-11 15,0 1 1,0 20-16,10 0 15,21 0-15,-1 0 16,11 0-16,10 0 16,0-10-16,0-11 15,11 21-15,-1 0 16,0 0 0,-10 0-16,0 0 15,0 11-15,11-1 16,-1-10-16,0 10 15,1 0-15,-11-10 16,10 0-16,0 0 16,-10 0-1,-20 20-15,0 11 16,10-21-16,-1 10 16,1 21-16,0-10 15,10-11-15,-10 11 16,10-1-16,-10 31 15,-10 51 1,9 0-16,22-41 16,9-20-16,1 41 15,10-31-15,10-61 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02.917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11325 3755 0,'0'0'0,"0"0"16,0 0-16,0 0 15,0 0 1,0 0-16,0 0 15,0 0-15,0 0 16,0 0-16,0 0 16,-10 0-16,0 10 15,-1 0-15,-9-10 16,-1 0 0,-9-10-16,-11 0 15,-21 0-15,-9-10 16,20-1-16,10 1 15,-21-11-15,1-9 16,0-1-16,-1 10 16,-20 1-1,11-11-15,-1-10 0,1 21 16,9-11-16,1 21 16,-11-1-1,-20 1-15,10 0 16,41 20-16,0 10 15,-30 0-15,-11-10 16,-10 20-16,0 11 16,10-1-16,41 1 15,0-1-15,0 11 16,0 0-16,0 0 16,11-11-16,-1 1 15,11-1 1,-1-10-16,1-9 15,9-1-15,1 0 16,10 0-16,0-10 16,0 0-16,0 0 15,-10 0-15,10 10 16,-10-10 0,-1 0-16,1 0 15,-20-10-15,-11-20 16,0 9-16,0 1 15,-10 10-15,-11 20 16,11-10-16,-41-20 16,-31 9-1,0 11-15,31 11 16,0 9-16,-20 0 16,10-10-16,20 11 15,-10-1-15,0 1 16,-11 19-16,11 11 15,0 20 1,0 11-16,20-11 16,11 0-16,-11 21 15,-9-1-15,29-60 16,52-31-16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04.167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11601 12161 0,'0'0'16,"0"-11"-16,0-9 15,0 10-15,0 10 16,0 0-16,0 0 15,0-10 1,0 10-16,0 0 16,0 0-16,0 0 15,0 0-15,0 0 16,0 0-16,0 0 16,0 0-16,0 0 15,0 0 1,0 0-1,0 0-15,0 0 16,0 0 0,0 0-16,0 0 15,0 0-15,-10 0 16,0 10-16,0 0 16,-1 10-1,-19 11-15,-1 10 0,0-1 16,-10 11-16,21 0 15,-1 10 1,1 21-16,0-1 16,-11 0-16,10 21 15,-9-10 1,-11-11-16,31-50 0,10-31 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05.167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11939 12649 0,'0'0'0,"0"0"0,0-10 16,0 10-16,0 0 15,0 0-15,0 0 16,0 0 0,0 0-1,0 0-15,0 0 16,0 0-16,0 0 15,0 0 1,0 10-16,10 10 16,11 21-16,-1 20 15,31 61 1,41 41-16,-51-92 16,-41-71-16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16.072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15223 13718 0,'0'-11'0,"0"1"0,0 10 16,0 0-16,0 0 15,0 0-15,0 0 16,0 10-16,0 11 16,0 60-1,0 11-15,0-21 16,0 0 0,0-10-16,0 0 0,0-20 15,0-41-15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16.744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14241 12954 0,'0'0'0,"0"0"15,0 0-15,0 31 16,0 30-16,0-20 16,0 10-16,0-1 15,0-9-15,0 10 16,0 30-1,0-19-15,0-42 16,0-20-16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17.36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13760 11520 0,'0'10'0,"0"20"15,0 11-15,0 20 16,0 0-16,0 51 15,0 10-15,0-91 16,0-31-16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18.198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14241 8782 0,'0'0'0,"0"0"15,-10 0 1,-1 0-16,1 0 16,0 10-16,0 21 15,-11 10-15,1 20 16,9 30-16,-9-20 16,20-40-16,0-1 15,0-19 1,0-11-16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18.730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14732 9749 0,'0'0'15,"0"10"1,0 10-16,0 92 0,0 31 15,0-102-15,0-21 16,0-20-16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09:33.340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16686 3185 0,'0'0'16,"0"0"-16,0 0 15,0-10-15,0-10 16,0-1-16,0 1 15,0 10-15,0 0 16,0-1-16,0 11 16,-10-10-1,-11 0-15,1 0 16,-1 0-16,1 0 16,-1 10-16,1 0 15,-1 0-15,1 0 16,-11 0-16,1 20 15,9 0 1,11 11-16,0 9 16,-11 1-16,11-10 0,0-11 15,10 0 1,0 11-16,10-1 16,-10-19-16,10 19 15,11-9 1,-1-11-16,21 10 0,10-20 15,-20-20-15,0-1 16,-21 1-16,0 10 16,0-11-16,0 1 15,1 0-15,-1 10 16,-10-1 0,10-9-16,-10 20 15,0 0-15,-10-10 16,0-10-16,-1 9 15,11 11-15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19.261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15397 10716 0,'0'0'0,"-10"10"15,-11 20-15,-10 31 16,31 11-16,0-1 16,0-30-16,0-41 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19.778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16328 10604 0,'0'0'0,"0"0"16,-10 20-16,-11 21 15,1 10-15,-1 0 16,1-1-16,9 1 16,1 21-16,0 29 15,10-40 1,0-61-16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20.30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17167 10716 0,'0'0'0,"0"10"16,0 20-16,0 11 15,0 20-15,0 21 16,0 9 0,0-10-16,0-9 0,0 19 31,0 31-31,0-30 0,0-61 16,0-31-16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20.668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17658 11051 0,'0'0'0,"0"0"0,0 11 15,0 9-15,0 0 16,0 21 0,0 0-16,0-41 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21.481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13862 6218 0,'0'0'0,"0"0"15,0 0-15,0 10 16,10 20-1,-20-9-15,-10 19 16,10-9-16,10-31 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21.950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14425 6859 0,'-10'10'0,"10"0"15,0-10-15,-174 458 16,174-458-1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22.356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15039 7337 0,'0'0'0,"0"0"15,0 0 1,0 0-16,0 0 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22.888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15704 7337 0,'0'-10'16,"0"10"0,0-10-16,0 10 0,0 0 15,0 10-15,0 10 16,0 1-16,0-1 16,0-10-16,0 11 15,0-1 1,0 0-1,0 11-15,0 9 0,0 22 16,0-1 0,0-41-16,0-20 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23.357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16686 7826 0,'0'-11'16,"0"-9"-16,0 20 16,0 0-16,0 0 15,0 0-15,0 10 16,0 0-16,-10 1 16,10-1-16,-21 51 15,-30 61 1,20-31-16,11-50 15,-1-10-15,21-21 16,0 0-16,0-10 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23.826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17167 8172 0,'0'0'0,"0"10"15,0 0-15,0 20 16,0 1-16,0-1 16,0 11-16,0-10 15,0 9-15,0 1 16,0-10-16,0 30 16,0-10-1,0-51-15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09:33.44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16584 3338 0,'0'-10'0,"10"10"15,0 0-15,-10 0 16,0 0-16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24.138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17883 8304 0,'0'0'0,"0"0"0,0 0 15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24.966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13760 4305 0,'0'10'15,"0"10"-15,0-10 0,0 0 16,-10 1-16,-11-1 16,21 0-1,0-10-15,0 0 16,-10 0-16,0 10 16,0 0-16,10-10 15,0 0-15,-103 519 16,103-519-16,0 0 15,0 0-15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25.357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14241 4233 0,'0'0'0,"0"0"16,0 0-16,0 0 16,0 72-1,0 19-15,0-30 16,0-10-16,0 0 15,0 41-15,0-31 16,0-61-16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27.38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14732 4447 0,'0'20'0,"0"11"16,0-1-16,0-9 15,0-11-15,0 0 16,0 0-16,0 1 15,0-1-15,0-10 16,0 0-16,0 0 16,0 0-1,0 0-15,0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27.546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14732 4925 0,'0'0'0,"0"0"0,0 0 16,0 0-16,0 0 15,0 21-15,0-1 16,0-10-16,0-10 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28.015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15223 4691 0,'0'0'16,"0"0"-16,0 0 16,0 0-16,0 0 15,0 0-15,0 10 0,0 1 16,0 60-1,0 20-15,0-19 16,0-21 0,0-11-16,0-9 0,0-31 15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28.35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15898 5414 0,'0'0'0,"0"0"0,0 0 15,0 0-15,0 0 16,0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28.85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16686 6096 0,'0'0'16,"0"0"-16,0 0 16,0 0-16,0 0 15,0 0-15,0 0 16,0 0-16,0 0 16,0 10-16,0 0 15,0 10-15,0 1 16,0 30-16,0 30 15,0-51 1,0-30-16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29.281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17422 6381 0,'0'0'0,"0"0"15,0 0 1,0 10-16,0 10 16,0 0-16,0 1 15,0 9-15,0 1 16,11 40-16,-1 10 15,0-40-15,0-10 16,21-1 0,10 11-16,-21-21 15,-9-20-15,-1 0 16,-10 0-16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29.562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17883 6381 0,'0'0'0,"0"0"0,0 0 15,10 10-15,0 10 16,0 0-16,1 11 16,-11-11-16,0 11 15,-11 40 1,1 10-16,0-40 16,10-20-16,0-21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09:34.41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15448 3155 0,'0'0'0,"0"0"0,0 0 15,0 0-15,0 0 16,0 0-16,0 0 16,0 0-1,0 0-15,0 10 16,0 0-16,0 0 15,-10 11-15,10-1 16,0-20-16,0 30 16,10 21-16,0-20 15,0-11 1,31-30-16,0-10 16,-10-1-16,-11 1 15,-9 10-15,-1 0 16,0-1-16,0 11 15,-10-10-15,-10 0 16,-21 10 0,-61 0-16,0 0 15,51 0-15,21 10 16,-11 31-16,21-11 16,10-30-16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29.984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16195 5709 0,'0'0'0,"0"0"0,0 0 16,0 10-1,0 21-15,0-11 16,0-10-16,0 21 15,-10 9-15,-11-19 16,11-11-16,10-10 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30.484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15704 4925 0,'0'0'0,"0"10"16,0 1-16,0-11 16,0 10-16,0 0 15,0 0-15,0 0 16,0 1 0,0 9-16,0 0 15,0 11-15,0 9 16,0 22-16,0-1 15,0 30-15,0-20 16,0-71-16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31.35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10834 3806 0,'0'0'0,"0"0"16,0 0-16,0 0 15,0 0-15,0 0 16,0 0-1,0 0-15,0 0 16,0 0-16,0 0 16,0 0-16,0 0 15,0 0-15,-10 0 16,-11 20-16,-9 11 16,-11 20-1,-51 61-15,0-21 16,30-40-16,21 10 15,11 0-15,19-40 16,11-21-16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31.687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9862 3480 0,'0'0'0,"0"0"16,0 0-16,0 10 16,0 11-16,0-21 15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31.734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9668 3969 0,'0'0'16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32.156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8880 3775 0,'0'0'0,"0"0"15,0 0-15,0 21 16,0 9-16,-10-9 15,0-11 1,10-10-16,-461 407 16,461-407-16,0 10 15,0 21-15,0-21 16,0-10-16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33.07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11325 2646 0,'0'0'0,"0"0"16,0 0 0,0 0-16,0 0 0,0 0 15,0 0-15,0 0 16,0 10-16,0 10 15,-10 11-15,-11 10 16,-9 9 0,9-9-1,1 0-15,10 30 16,10 0-16,0-10 0,20-10 16,-10-20-16,0-11 15,1 11-15,-1-11 16,0-10-16,-10-10 31,0 0-31,0 0 0,0 0 16,10-10-16,11 0 15,30-31-15,-10-10 16,-10 31-16,-1 0 16,-9-21-16,-1 0 15,-20 41 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33.876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11458 2625 0,'0'0'16,"-10"0"-16,-11 11 15,11-11-15,0 0 16,0 0 0,-1 10-16,1 0 15,-10 21-15,-1 9 16,11 11-16,0 10 15,0-30 1,10 9-16,10 32 0,-10-42 16,0 1-1,0 30-15,0-21 16,0-9-16,0-11 16,0 11-16,0-21 15,0 0-15,0-10 16,0 0-16,0 0 15,0-10 1,20-31-16,11-30 16,0 10-16,-21 20 15,10 1-15,-20-32 16,0 1-16,0 30 16,-10 21-16,-10 0 15,9-21 1,-9 11-16,10 9 15,10 11-15,0 10 16,0 0-16,-10 0 16,-11 0-16,-10 20 15,1 1-15,-1-1 16,0 31 0,1 10-16,-1 10 15,10 21-15,21-41 16,0 0-16,11 10 15,9-10-15,1-31 16,9-10-16,-9 0 16,-11 0-1,0-10-15,-10 0 0,0 0 16,0 0-16,10-10 16,31-20-1,0-1-15,0-10 0,0 11 16,-10-21-1,-11-20-15,-9 30 16,-1 11-16,-10 9 16,0 1-16,0 0 15,-21 9-15,1 1 16,-1 10-16,11 0 16,0 10-1,-31 21-15,0-1 16,10-19-16,1 39 15,-1 22-15,0 40 16,11 10-16,20-92 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34.43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13566 3002 0,'0'0'0,"0"0"0,0 0 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35.033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13637 3368 0,'0'0'0,"0"0"16,0 0-16,123-162 15,-123 162-15,0 0 16,0-11-16,0-9 15,0 0 1,0-21-16,0 10 16,0 31-16,0 0 15,0 0-15,-10-10 16,-21 0-16,0 0 16,11 0-16,-11 0 15,-10 20 1,-41 30-16,1 21 15,40-20-15,20-10 16,-10 60-16,1 11 16,20-51-16,-1-21 15,11 1-15,0 0 16,0-11 0,0-10-16,0 0 15,11-10-15,19-20 0,11 0 16,-10 9-1,51-60-15,30-20 16,-71 50-16,-10 0 16,-11 0-1,1 1-15,-11-11 0,0 41 16,-10 10-16,-10-11 16,0 1-16,0 0 15,-11 0-15,1 10 16,-11 10-1,-10 10 1,-31 11-16,-9 0 0,40-1 16,10 21-16,0 20 15,11 11-15,20-42 16,0-40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09:53.92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15223 13738 0,'0'0'0,"0"0"16,0 0-16,0 0 16,0 0-16,0 0 15,0 0-15,0 0 16,0 0 0,0 0-16,0 0 15,0 0-15,0 0 16,0 0-16,20 0 15,-9 10-15,9 0 16,0 1-16,1-1 16,-1 0-16,1 0 15,-1 0 1,1 0-16,-1 1 16,-10-1-16,1 0 15,-1 0-15,10 10 16,1-9-16,-1-1 15,1 0 1,9 0-16,1 0 0,0 1 16,0-1-16,9-20 15,1-1 1,11-9-16,-22 10 0,-30 10 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35.720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11806 2514 0,'0'0'0,"0"0"0,0 0 16,-10 0-16,-1 0 16,1 0-16,0 0 15,0 0 1,0 0-16,-11 0 15,1 0-15,-11 20 16,21 10-16,10-30 16,-195 316-16,195-306 15,0 0-15,-10 21 16,-10 30 0,-1 30-16,31 21 15,1-20-15,-1-31 16,0-20-16,-10-41 15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36.486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11806 3714 0,'0'0'0,"0"0"0,0-10 16,0-20-16,0-52 15,10 1-15,0 60 16,21-40-16,20-40 15,-20 9 1,0-20-16,-11 21 16,-10 60-16,-10 31 15,-51-366-15,51 366 16,-20-11-16,-1-9 16,1 10-16,10-21 15,-11-9 1,21 30-16,-20 10 15,-11 0-15,-10 0 16,0 0-16,-10 0 16,0 10-16,-21 10 15,11 11-15,30-11 16,11 0 0,-1 1-16,1-1 15,9 0-15,1 11 16,-10-1-16,-11 21 15,21 0-15,10 0 16,0-10-16,0-21 16,0 11-1,0-1-15,0-9 16,0-1-16,0-10 16,0 0-16,0-10 15,0 0-15,0 0 16,0 0-16,0-10 15,0-20 1,0-32-16,0 12 16,0 9-16,0 10 15,0 11-15,0 0 16,0-1-16,0 1 16,0 10-16,0 0 15,0 10 1,0 0-16,0 0 15,0 0-15,0 0 16,0 10-16,0 30 16,0 32-16,0 9 15,0-10-15,0-10 16,0-10 0,0 92-16,0 9 15,0-91-15,10 1 0,11-12 16,-1-9-16,0-31 15,-20-10-15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36.705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11724 3592 0,'0'-10'0,"21"-41"0,-11-10 16,0 20-16,0-9 16,11-12-16,20-19 15,-11 0-15,-19 9 16,-11 11-16,-21 0 15,11 21 1,0-1-16,10 21 16,0-1-16,0 1 15,-11-1-15,-19 1 16,-1 20-16,21 0 16,-31 10-1,-31 31-15,52-10 16,20-31-16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37.924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13269 2514 0,'0'0'0,"0"-11"15,0 1-15,0 0 16,0 0-16,0 0 15,0-1-15,0 1 16,10-20 0,11 20-16,-21 10 15,245-184-15,-245 164 16,10 0-16,21 10 16,10-31-16,-10-10 15,10 10-15,20-10 16,41 11-1,21-11-15,-41 0 16,-21 10-16,21-30 16,20 10-16,-20 20 15,0 31-15,0-10 16,-21-31-16,1 30 16,50 1-1,31-10-15,-50 9 0,-53 1 16,12 20-1,50 20-15,62-20 16,-52-30-16,-71 20 0,-10-1 16,40 1-1,124 0-15,-42 10 16,-112 0-16,10 0 16,-20 10-1,71 31-15,72-11 16,-82-50-16,-51 10 15,-10 20-15,30 10 16,42 11 0,-42-21-16,21 0 0,20 0 15,-61 1-15,-21-11 16,-20 0-16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38.998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11806 2259 0,'0'0'0,"0"0"16,0 0-16,0 0 15,0 0-15,0 0 16,0-10-16,0 0 16,0-21-1,-21-30-15,1 10 16,-11 0-16,11 11 16,-11-1-16,-71-30 15,10 10-15,51 20 16,20 21-16,1-21 15,-41-10 1,-32-30-16,-40-21 16,21 41-16,71 30 15,31 21-15,-52-10 16,-40-21-16,-41 11 16,30-1-16,72 21 15,-10-10 1,-31-21-16,-30 10 15,-1 52-15,21-1 16,51-10-16,31 0 16,10-10-16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40.233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10834 1313 0,'-20'-10'0,"-21"-1"0,-31-9 16,-30 0-16,30-1 15,11-9-15,-21-11 16,-10-20-16,-21-10 16,21 10-1,-20 0-15,-11 0 16,0 0-16,11 0 16,40 10-16,-10 30 15,-51 1-15,-10 10 16,10 10-16,61 0 15,42 30 1,19-20-16,11-10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41.077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12297 1679 0,'0'0'0,"0"-30"16,0-21 0,0 10-16,0 10 0,0 1 15,0 10 1,0-1-16,0-9 16,0 9-1,0 1-15,0 0 0,0-1 16,0 11-16,0 10 15,0 0-15,0 0 16,0 0-16,-10 10 16,-21 21-1,0 10-15,11-11 16,-1-10-16,-9 11 16,9 10-16,1-11 15,20-9-15,0-21 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41.327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12062 1557 0,'0'0'0,"-11"0"16,11 10-1,-30 51-15,-1 71 16,11-50-16,20-52 15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42.406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11325 6655 0,'0'0'0,"0"0"16,0 0-16,0 0 15,0 0-15,0 0 0,0 0 16,0 0-1,0 0 1,0 0-16,0 0 0,10 10 16,21 21-1,10 10-15,10-11 0,31-9 16,0-1 0,-41 10-16,-11 1 15,11 0 1,62-31-16,50 20 0,-40 21 15,-72-31-15,-11 0 16,1 0-16,10-20 16,30 10-16,1-20 15,0-1-15,10 21 32,-21-20-32,-20-21 0,0 0 15,30-9-15,1 9 16,20-30-16,0-1 15,-10 22-15,-31-22 16,-20 11-16,-11 10 16,-10 11-1,1 19-15,-11 21 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43.188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11325 7530 0,'0'0'0,"0"0"16,10 11-16,11 9 16,9 31-16,11 10 15,-10-31 1,0 1-16,10 0 15,20 19 1,11 11-16,-42-20 0,1-10 16,0 9-16,40 42 15,11-1-15,21-30 16,-11-10-16,-51-31 16,20 0-1,41 0-15,52 0 16,-42-20-16,-71-10 15,-10 0-15,10-1 16,30-9-16,21-1 16,1-20-16,9 0 15,-41 31-15,-20-41 16,20-20 0,1 30-16,-42 41 15,-20 10-15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0:07.712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14732 9087 0,'0'0'0,"0"0"0,0 0 16,0 0-16,0 0 15,0 0 1,0 0-16,0 0 16,0 0-16,0 0 15,0 0-15,0 0 16,0 0-16,0 0 16,0 0-16,0 11 15,0 19 1,0-10-16,10 21 15,11 0-15,-1-11 16,11 1-16,10-1 16,0-19-1,40-1-15,-9 20 0,-41 1 16,-1-11 0,-9 1-16,10-1 15,20 10-15,20 21 16,11 0-16,0-41 15,-10-10-15,-42 0 16,1 0-16,0 0 16,40 0-1,32 11-15,19-11 16,-30-21-16,-51 11 16,-10 0-16,0 0 15,20-11-15,31 1 16,10-21-16,10 1 15,-30 19 1,-21-9-16,-20-11 16,-1 0-16,32-20 15,-11 10-15,-10 21 16,0-1-16,-11 11 16,1-11-16,10-9 15,20-1 1,-30 31-16,-31 10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43.688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11325 8792 0,'0'0'0,"0"0"0,0 21 16,0-1-16,10 0 16,11 11-16,9 10 15,11-1-15,11 32 16,-1-1-16,20-10 16,-9 0-1,-1-31-15,31 11 16,62 0-16,-32-21 15,-40-10-15,41-30 16,41 10-16,-42 10 16,-9-21-16,102-40 15,-52 11-15,-101 29 16,20-9-16,-41 19 16,-41 11-1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44.313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10998 4925 0,'0'0'15,"0"0"-15,0 0 16,0 0-16,0 0 16,0 0-16,0 0 15,0 0-15,0 0 16,0 0-16,-11 0 15,1 21 1,-10 9-16,-11 11 16,11 10-16,-1 0 15,11 61-15,-11 30 16,11-30-16,10 10 16,0-51-16,0-71 15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44.641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9862 5617 0,'0'0'0,"0"0"16,0 0-16,0 0 15,0 10-15,0 31 16,0 10-16,-20-20 15,-31-1-15,-21 21 16,-41 20 0,62-30-16,51-41 15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44.907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8880 5414 0,'0'0'0,"0"10"0,0 10 16,0 11-16,0-1 16,0 21-16,0-10 15,0-21-15,0-20 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45.204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8225 5587 0,'0'0'0,"0"0"0,0 0 15,-122 305 1,122-305-16,-31 31 16,-20 40-16,10 31 15,31-31-15,10-71 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45.923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6588 8304 0,'-20'10'0,"-1"21"0,1 9 15,0 11-15,-1 41 16,1 9-16,9-9 16,11-21-16,0 1 15,0-1 1,0 10-16,0-30 0,0-51 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46.205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7417 7592 0,'0'0'0,"0"30"16,0 41-16,0 1 16,0 29-16,0 11 15,0 92 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46.502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8399 6940 0,'0'0'0,"0"0"0,0 21 15,0 19-15,0 42 16,0 40-16,0 10 15,0 21-15,0-21 16,0-101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46.768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9371 7205 0,'0'30'16,"0"21"-16,0-10 15,0-21-15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47.033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10343 6625 0,'0'0'0,"-20"30"15,-1 11-15,21 30 16,10-20-16,-10-51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0:08.916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14609 10716 0,'10'0'0,"1"0"16,-1 0-16,0 10 16,0 10-16,0 1 15,1-1-15,9-10 16,52 21-1,40 30 1,-9-21-16,-42-29 0,-30-1 16,-1 0-16,1 10 15,41 1-15,20-1 16,20 0-16,-20-20 16,-51 0-1,31 0-15,40 0 16,-9 10-16,-1 1 15,-30-1-15,-31 0 16,-1-10-16,53-10 16,19 10-16,1-10 15,-32-1 1,-40 1-16,21-10 16,30-11-16,-10 11 15,0-10-15,-1-11 16,-19 10-16,-11-40 15,-20 0-15,10 10 16,30-10 0,31-21-16,21 0 15,-61 52-15,-62 40 16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47.283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10834 7022 0,'0'0'0,"0"0"15,-20 61 1,-11 10-16,21-41 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47.518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11325 7113 0,'0'0'16,"0"0"-16,0 31 0,0-1 15,0-30-15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48.018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10343 8935 0,'0'0'0,"0"0"0,0 0 16,0 0-16,0 20 15,0 0-15,0 1 16,0 60-16,0 31 15,0-20 1,0-21-16,0-10 16,0 20-16,0-30 15,0-51-15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48.361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9862 8782 0,'0'0'0,"0"10"15,-10 11 1,-11 19-16,-30 72 16,0 0-16,10-71 15,0 10-15,-41 40 0,42-40 16,9-10-1,-10 71-15,10-20 16,31-62-16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48.627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9207 8782 0,'0'0'0,"0"0"16,0 0-16,-10 0 16,-10 0-1,-1 20-15,1 21 16,-11 10-16,-10 20 15,0 1-15,-10-1 16,20 0-16,21-20 16,10-51-16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48.924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8583 9749 0,'0'0'0,"0"0"16,0 0-1,0 0-15,-30 20 16,9 1-16,21-21 16,-133 264-16,133-264 15,0 10-15,0 21 16,0-11-16,0-10 16,0-10-1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49.205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7908 10054 0,'0'0'16,"0"0"-16,0 0 16,0 10-1,0 41-15,0 0 16,0 10-16,0 21 16,0 30-16,0-21 15,-20-40-15,9-31 16,11-20-16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49.43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6936 11194 0,'0'0'0,"0"0"0,0 0 16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49.753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6159 11194 0,'-11'0'0,"1"20"15,-20 21-15,-1 30 16,-20 61-1,20 21-15,21-82 16,0-20-16,10-30 16,0-21-16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49.971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5954 11682 0,'0'0'0,"-10"0"0,10 41 15,-31 81-15,21 41 16,20-82-16,-10-81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0:10.088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14241 11988 0,'0'0'0,"0"0"0,0 0 15,0 0 1,0 0-16,0 0 15,0 0-15,10 0 16,0 10-16,0-10 16,11 20-16,-11 1 15,0-11-15,11 10 16,-1-10 0,1 0-16,9 1 15,11 9-15,0 10 16,10 11-16,1 0 15,-22-11-15,-9 1 16,-11-11-16,31 11 16,31 10-1,-11-11-15,0 1 16,11-1-16,-11-10 16,-10 21-16,-10 20 15,0-30-15,0-11 16,31-10-16,51 11 15,-11 9 1,-71-9-16,-10-11 16,-1 0-16,42 0 15,10 0-15,0-10 16,20 0-16,-30 10 16,-42-10-16,21-10 15,11 0 1,9-10-16,1-1 15,0-9-15,10-21 16,-11 0-16,-40 21 16,0-1-16,9-20 15,22-10-15,30-71 16,0-21 0,-10 62-16,0-21 0,-41 40 15,-31 52 1,-10 20-16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56.990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19121 3857 0,'0'30'0,"0"42"16,0 29-16,0 32 15,0 19-15,0-19 16,-21 19 0,-30 62-16,0-21 15,20 1-15,-10-32 16,11-50-16,-1 82 15,0 19-15,1-70 16,-1 10-16,-10 9 16,10 52-1,1 0-15,9-31 16,11-20-16,10-31 16,0-51-16,-21 1 15,1-11-15,-1-20 16,1-20-16,0 9 15,9-9 1,11-31-16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57.56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18630 3836 0,'0'0'0,"0"11"0,0-1 31,0 31-31,20 30 0,21-10 16,10 10-16,21 31 15,10 30-15,-21-20 16,0 20-16,-20 1 15,0 40 1,10-11-16,11 22 16,9-11-16,-30-82 15,41 31 1,10 41-16,-41-20 16,11-1-16,-1 11 15,1-31-15,-11-51 16,20 31-1,1 20-15,-21-41 16,-10 1-16,-21-11 16,11-10-16,0-10 15,-1-10-15,-19-1 16,-1-9-16,-10-21 16,0 0-1,0-10-15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58.631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18405 6604 0,'0'0'16,"0"0"-16,0 0 15,0 0-15,0 0 16,0 0-16,0 0 16,0 0-16,0 0 15,10-10-15,31-10 16,0 0-1,10-21-15,31-30 16,30 20-16,1 0 16,-21 10-16,10 0 15,21 1-15,10-1 16,-21 10-16,-30 1 16,10-1-1,21-30-15,-11-20 16,-20 0-16,-21 30 15,-30 20-15,-11 1 16,1-1-16,-11 1 16,0 9-16,1 1 15,-1-21 1,0 21-16,-10 20 16,0 0-16,0-10 15,10-1-15,1 1 16,-1 10-16,10 0 15,1 10-15,-1 1 16,1 9 0,-1 21-16,11 30 15,-1 31-15,1-11 16,-10-20-16,-1 11 16,1 20-16,-11 20 15,0-31-15,0-19 16,0-1-1,11 10-15,-11-10 16,0-30-16,1-10 16,-11-11-16,0 0 15,0-9-15,0-1 16,0-10-16,0 10 16,0-10-1,0 0-15,0 0 16,0 0-16,-11-10 15,1-21-15,-10 1 16,-1-1-16,1-40 16,-11-51-16,11 20 15,9 21 1,11-41-16,0-11 16,11 21-16,-1 31 15,10 20-15,1 20 16,-1 0-16,21-9 15,0-1-15,-20 30 16,-1 1 0,0 0-16,11-1 15,0 21-15,10 0 16,0-10-16,10 0 16,-10 0-16,0 0 15,-11 10-15,11 10 16,0 0-1,0 0-15,10 0 16,0 0-16,-20 1 16,-31-11-16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59.444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22047 5007 0,'0'0'0,"0"0"16,-11 0-16,-9 20 15,-21 21-15,-10-1 16,0 11-16,-11 10 15,11-10-15,0 21 16,0-1-16,0-10 16,-21 30-1,0 11-15,11 20 16,20-20-16,21-31 16,-1-10-16,1 21 15,-1 40-15,11-20 16,10-31-16,0-20 15,0 0 1,21 0-16,9-11 16,-9-9-16,20-21 15,-11 0-15,-9-20 16,20-21-16,10-19 16,10-32-16,-10-9 15,-20 9 1,0 21-16,10-31 15,-11-19-15,1 29 16,-21 11-16,1 10 16,-1 20-16,-10 0 15,10-30-15,0 0 16,-10-10 0,-10-1-16,10 41 15,0 21-15,0 0 16,0-1-16,0 21 15,0 0-15,0 0 16,0 0-16,-10 21 16,10 40-1,0 0-15,0 10 16,20 41-16,-10 10 16,1-20-16,9 20 15,11-10-15,-11-41 16,11 11-16,0-1 15,-11-40 1,11-11-16,0 1 16,-1-11-16,21-10 15,11-30-15,9 0 16,11-11-16,0-20 16,0-10-16,-41 31 15,-41 30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3:59.928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23018 4834 0,'0'0'16,"0"0"-16,0 0 15,-10 0-15,-10 0 16,-21 20-16,-31 31 16,11 10-1,20-10-15,-10 30 16,0 11-16,20-21 16,0 31-16,11-11 15,-1-29-15,21 80 16,21 11-16,-1-62 15,1-20 1,50 41-16,11 0 16,-20-40-16,-1-32 15,21 11-15,0 0 16,-1-41-16,22-20 16,-11-20-16,-10-21 15,10-21 1,10-111-16,0-30 15,-40 50-15,20-41 16,-21-20-16,-30 11 16,-21-32-16,0 32 15,-10 131-15,0-81 16,10-30 0,-10 0-16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4:00.757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23909 3165 0,'0'0'16,"0"0"-1,-11 0-15,1 10 0,10 10 16,0 31-16,0 10 16,-10 31-1,0 10-15,10 20 16,10 10-16,-10 11 15,-10 50 1,10 51-16,0-20 0,10-71 16,0-11-16,-10 31 15,10-20 1,1-1-16,-1 11 16,0-41-16,0-30 15,21 20 1,10 0-16,-10-41 0,-21-20 15,0-10-15,0-21 16,0 0-16,-10-10 16,0 1-16,0-11 15,0 0 1,0-11-16,0-29 16,0-72-16,11-10 15,-22 30-15,11-20 16,0-30-16,11 9 15,-1 52-15,0 20 16,11-20-16,-1-11 16,1 21-1,9 20-15,1 20 16,-11 11-16,-9 0 16,-1 9-16,0 11 15,0 0-15,11 0 16,-1 21-16,11-1 15,10 31 1,10 30-16,-20 11 16,-1 10-16,1-11 15,0-9-15,-1-31 16,-9-11-16,-1-9 16,1-1-16,-1 11 15,21 20 1,-10-10-16,-11-20 15,1-1-15,-11-10 16,0 1-16,0-11 16,1 0-16,-1 0 15,-10-10-15,20 0 16,32-20 0,-1-21-16,0 11 15,0-1-15,-10-9 16,20-42-16,-10-20 15,11-10-15,-11 21 16,-31 50-16,-20 41 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4:01.81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25208 4600 0,'0'0'0,"0"0"16,0 0-16,0 0 15,0 0 1,0 0-16,0 20 16,10 11-16,10 19 15,11 1-15,-21 10 16,1 11-16,-1-1 16,0 10-16,0 1 15,1 9 1,-1-9-16,0-1 15,-10 0-15,10-19 16,-10-12-16,0-19 16,0-11-16,0 11 15,0-21-15,0 0 16,0-10 0,0 0-16,0-10 15,0-31-15,-10-20 16,0-30-16,0-1 15,10-20-15,0-10 16,10 10-16,0-10 16,10-10-1,21 30-15,-10 31 16,10-11-16,-10 11 16,-1 30-16,1 1 15,0 19-15,-11 11 16,1 10-16,9 0 15,1 20 1,10 31-16,-10 0 16,-1 10-16,-9 11 15,10 19-15,-11-10 16,0 11-16,11 0 16,0-11-16,-11 0 15,-9 1 1,9-21-16,-10 0 15,0-30-15,1-1 16,-1 1-16,0-11 16,11-10-16,-1-10 15,21 0-15,0-10 16,31-31 0,9-10-16,-19-10 15,-11 10-15,-10-10 16,0-61-16,-11 0 15,-19 10-15,-11 0 16,-11 21-16,11-21 16,-10-21-1,0 1-15,10 61 16,0 40-16,0 21 16,0 10-16,0 0 15,0 0-15,0 0 16,0 0-16,0 0 15,10 21 1,0 19-16,1 72 16,-1 21-16,0-62 15,0 0-15,1 10 16,-1 21-16,0-10 16,0-1-16,1-40 15,-11-10 1,10-11-16,0-9 15,0-11-15,0 0 16,21 0-16,20-10 16,21-10-16,0-61 15,-1-21-15,-20 1 16,21-72 0,-11 20-16,-51 123 15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4:02.054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26077 3195 0,'0'0'0,"0"0"15,0 0 1,41-51-16,41-20 0,-20 51 16,-32 10-16,11 0 15,21-1-15,-32 11 16,-30 0-16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4:03.038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27806 3348 0,'0'0'0,"0"0"15,0 0-15,0 0 16,0 0-16,-10 10 15,-31 31-15,0 20 16,0-20-16,0-21 16,-10 21-1,0-1-15,-10 11 16,20 0-16,0 0 16,10 0-16,0 10 15,-9 20-15,9-20 16,10-10-16,1 0 15,20 51 1,0 20-16,0-30 16,20-31-16,11-21 15,0-9-15,-1-11 16,1 1-16,0-11 16,-11 0-16,1 0 15,9-20 1,22-20-16,9-32 15,-10-9-15,-10-10 16,0-11-16,0-20 16,0-10-16,0-10 15,-11 20-15,1-41 16,0 1 0,-11-72-16,-20-10 15,-20 122-15,10-10 16,10-41-16,0 41 15,0 30-15,-21-20 16,-10-10-16,11 30 16,-11 31-1,1 0-15,-1 10 16,10 31-16,1 0 16,10 10-16,10 10 15,0 0-15,0 0 16,0 0-16,-10 40 15,-11 32 1,11 9-16,10 51 16,0 41-16,0-20 15,10 0-15,0 40 16,11-20-16,-1-10 16,1 10-16,-1-10 15,1-11 1,9 42-16,21-42 15,1-81-15,-11 31 16,-11-20-16,1-32 16,0 1-16,-1-10 15,1 0-15,0-21 16,20 0 0,20 11-16,1-11 15,-21-9-15,11-42 16,-1-30-16,0-10 15,11-31-15,0-20 16,-1 10-16,1-31 16,-21 11-1,0-71-15,0 40 16,-40 132-16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4:03.397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29361 2391 0,'0'0'16,"-10"0"-16,0 11 16,0-1-16,-1 10 15,-9 11-15,-11 20 16,-10-1-16,11 1 16,9-20-16,1 20 15,-1 10 1,21 0-16,0 0 15,21-10-15,-1 10 16,31 20-16,21-10 16,-21-30-16,10 20 15,1 41-15,-11-10 16,-20-11 0,10 11-16,-11-1 15,1-9-15,-21-21 16,0 20-16,-20 0 15,0-19-15,-21 19 16,1 0-16,-32 1 16,-30-11-1,41-30-15,51-41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09:14.425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15704 4691 0,'0'0'0,"0"0"16,0 0-16,0 0 16,0 0-1,0 0-15,0 0 16,0 0-16,0 0 16,0 0-16,0 0 15,0 0-15,0 0 16,0 0-16,0 0 15,0 0 1,0 0-16,0 0 16,0 0-16,0 0 15,0 0-15,0 0 16,0 0-16,0 0 16,0 0-16,0 0 15,0 0 1,0 0-16,0 0 15,0 0-15,0 0 0,0 0 16,0 0 0,0 0-16,0 0 15,0 0-15,0 0 16,0 0 0,0 0-16,-11-10 0,1 0 15,0 0 1,0 0-16,0 10 15,-1 0-15,1 0 16,0 0-16,0 0 16,-1 0-1,1 0-15,0 0 16,-11 0-16,11-11 0,-10 1 16,-1 0-1,-9 0-15,9 10 16,-10-10-16,11-11 15,-11 11 1,11 0-16,-1 10 16,1 10-16,10-10 0,-1 0 15,1 0 1,10 10-16,0-10 16,-10 0-16,-10 0 15,-1 0 1,-10 21-16,11-11 15,0 0-15,-1 10 16,1-9-16,-1 9 16,11-10-16,0 10 15,-1 11-15,-9 40 16,0 0 0,-1-30-16,11-10 15,0-1-15,-1 1 16,1-1-16,0 1 0,0-1 15,-1-9 1,-9 19-16,0 21 16,9-10-16,11 10 15,0 11-15,0-22 16,0-9-16,0-10 16,-10 9-16,0 21 15,10-10-15,0-10 16,0-10-1,0 40-15,10 10 16,-10-30-16,0 0 16,0-20-16,0 40 15,0 0-15,0-30 16,10 20-16,1 20 16,-1-30-1,0 0-15,0-10 16,0-11-16,1 1 15,-1-1-15,-10 62 16,10 10-16,0-52 16,1 1-16,-1-20 15,0 10 1,0-11-16,1 1 16,-1 9-16,0 21 15,0-20-15,0 10 16,1-10-16,-1-21 15,0 11-15,11-1 16,-11 1 0,0-11-16,0 0 15,1-9-15,-1-1 16,0-20-16,10-1 16,-20 11-16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0:10.886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14241 10471 0,'0'0'0,"0"0"0,0 0 0,0 0 0,0 0 15,0 0-15,0 0 16,0 0-16,0 41 16,10-10-16,31-1 31,20 11-31,42-11 0,-22-9 15,-40-11-15,-20 0 16,-21-10-16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4:07.43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19315 10237 0,'0'0'0,"0"0"16,0 0 0,0 11-16,0-11 15,0 10-15,0-10 16,0 0-16,0 10 15,0-10-15,0 0 16,0 0-16,0 0 16,0 0-1,0 0-15,10-10 16,21 0-16,20-1 16,11-9-16,19-21 15,1 1-15,0-1 16,20 0-16,-10 31 15,0 0 1,-10-11-16,-10 1 16,-21 10-16,-10 0 15,10 0-15,11-1 16,-11 11-16,-31 0 16,-20 0-16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4:07.80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19683 11235 0,'0'0'0,"0"0"0,0 0 16,0 0-16,0 0 16,11 0-16,19-11 15,32-9 1,9-10-16,1-1 16,-11 11-1,-20-11-15,0 11 0,-10-1 16,-1 1-16,1 10 15,0 0-15,10 0 16,10-21 0,21 11-16,-21-1 15,-21 11-15,-9 10 16,-21 0-16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4:08.93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22384 8711 0,'0'0'0,"-10"-10"16,0 0-1,0-1-15,-11 1 16,-10-10-16,1-1 16,-11 1-16,0 0 15,0-1-15,-20 1 16,-11 10-16,11 10 15,-11 0 1,-10 0-16,0 20 16,0-10-16,11 11 15,9 19-15,1 1 16,10 30-16,10-10 16,20-10-16,1 0 15,0 0 1,9 61-16,11 31 15,0-72-15,11-20 16,9-11-16,11 1 16,20 30-16,10 1 15,-10-11-15,31 10 16,31 10 0,10-30-16,-1-10 15,1 10-15,0-11 16,10 11-16,-21-30 15,1 9-15,-1 11 16,1 10-16,-21-11 16,0 32-1,10-1-15,-20-20 16,0 10-16,0 10 16,-10-10-16,-21 10 15,0 1-15,-20-11 16,-11 0-16,-10 10 15,-10-10 1,-20 0-16,-21 0 16,-31 21-16,1-21 15,-1-31-15,0-10 16,-20-9-16,-10 9 16,20 0-16,11-9 15,-32-32 1,1-20-16,30 1 15,1-1-15,9-20 16,1 0-16,20 10 16,-10-51-16,10-50 15,21 50-15,9 10 16,-9-50 0,10-21-16,-1 31 15,1 10-15,10 0 16,0 10-16,0 30 15,0 1-15,0-1 16,10-50-16,11-10 16,-1 50-1,31-50-15,11-11 16,-1 51-16,-20 21 16,-20 50-16,-21 31 15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4:09.60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24277 7653 0,'0'0'0,"0"0"0,0 0 16,0 0 0,0 0-16,0 30 0,10 31 15,11 41 1,-1 40 0,0 1-16,1-1 15,-11 11-15,0-11 16,11-9-16,-1 19 15,-30-30-15,10-10 16,-10 11-16,0 39 16,10 1-1,-11-10-15,1-1 16,20-40-16,1-20 16,-1-21-16,10 11 15,11 9-15,0-20 16,-11-9-16,1-12 15,-1-9-15,11 0 16,-11-11-16,1 1 16,-1-21-16,1 0 15,9-10-15,11 0 16,41-30-16,10-11 16,-10 0-1,20-40-15,31-62 16,-41 21-16,-61 82 15,-31 40-15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4:10.30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25453 9383 0,'0'0'0,"0"0"0,0 0 16,21 20-16,-1 0 16,1 1-16,-1-1 15,11 0-15,0-10 16,-11 1-16,0-1 15,21 0 1,21-10-16,-1-10 16,11-11-16,-21-19 15,-10-11-15,-10-20 16,-1-1-16,-20 11 16,1 10-16,-1-10 15,-20-20 1,-1 0-16,1 9 15,0 42 1,0-11-16,-11 11 16,1 19-16,-11 1 15,11 0-15,-11 10 16,0 0 0,-20 31-16,10-1 15,11 1-15,9-1 16,1 1-16,-1-1 0,1-9 15,-1 50-15,-9 10 16,9 11-16,11 20 16,-21 10-1,11-10-15,20-10 16,20-1-16,1-29 16,-11-22-16,10 22 15,1-1-15,9-20 16,11-10-16,21-1 15,20-19 1,10-11-16,0-10 16,10-21-16,11-19 15,-1-1-15,-71 21 16,-41 20-16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4:11.19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27561 8497 0,'0'0'0,"0"0"0,-10 0 15,-42 0-15,-40 0 16,0 21-16,0 9 16,-20 21-16,20 10 15,0 31 1,10-1-16,41-30 16,0-10-16,10 31 15,0 29-15,11-19 16,20-21-16,0-20 15,10 20-15,21 21 16,10 0 0,20 20-16,1-21 15,-21-40-15,-11-20 16,1-1-16,10-20 16,0 0-16,10-10 15,20-10-15,22-30 16,19-52-1,-30-10-15,-21 11 16,11-32-16,-21-9 16,-20 30-16,10-10 15,-11 1-15,-19 29 16,-1 1-16,-10-11 16,0-10-1,-10 21-15,10 40 16,-11 11-16,11 9 15,0 1-15,0 0 16,0 9-16,0 11 16,0 0-16,0 0 15,0 0 1,0 0-16,0 0 16,0 21-16,0 30 15,0 20-15,11 31 16,19 40-16,21 1 15,11 30-15,9 30 16,-9 21 0,-11-31-16,-10-70 15,-10 9-15,10 0 16,10 21-16,10 10 16,0-21-16,-9-30 15,-22-41-15,-9 82 16,-1 20-1,-10-61-15,-20-31 16,-10 21-16,-31 10 16,-11-10-16,1-1 15,-1-40-15,1 1 16,-41-1-16,-52-21 16,1-30-1,81 1-15,72-11 16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4:11.81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28952 8151 0,'0'0'0,"0"0"0,-10-10 15,-11-10-15,-19-1 16,-22 1-16,-9 0 16,-11-11-1,10 21-15,-20 10 16,10 10-16,21 10 15,20 1-15,10 9 16,-10 21-16,21 10 16,-1 0-16,21-10 15,0 0-15,51 10 16,42 10 0,40 1-16,10-22 15,-20-19-15,-21 0 16,0-1-16,-10 1 15,-41-11-15,-10 10 16,-10 11-16,-21 10 16,-10 20-1,-30 51-15,-11 1 16,-31-52-16,-51-20 16,52-21-16,71-30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0:12.08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17167 11825 0,'0'0'0,"0"0"15,0 0-15,0 0 16,0 0-16,0 0 16,0 0-16,0 0 15,0 0-15,0 0 16,0 0-16,0 0 16,0 0-1,0 0-15,0 0 16,0-10-16,0-11 15,0 1-15,0 0 16,0-1-16,0 11 16,10 0-16,10-10 15,1-1 1,-1-9-16,11 9 16,-21 1-16,0 10 15,1 0-15,-1-1 16,0 11-16,-10 0 15,0 0-15,0 0 16,0 0 0,-20 31-16,-21 20 15,20-21-15,1 1 16,10-1-16,-1 11 16,1 10-16,0 20 15,10-20-15,0-51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0:12.996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14323 8955 0,'0'0'0,"0"0"15,-11 0-15,11 0 16,0 0-16,0 0 16,0 0-16,0 0 15,0 0 1,0 0-16,11 10 16,9-10-16,1 10 15,-1 1-15,31 19 16,21 1-16,-11-11 15,-20 51-15,20 1 16,-20-42 0,-41-30-16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4:29.707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14732 5638 0,'0'0'0,"0"10"16,0 31-16,-256 600 0,164-519 15,41-41-15,20 41 16,11 11-16,-21 9 16,-31 1-16,1-52 15,-52 62 1,20 10-16,63-72 15,19 21-15,1 0 16,9-10-16,1 20 16,-10-20-16,-42-1 15,32-19-15,-42 50 16,-51 92 0,41-102-16,41-30 15,21-21-15,0 51 0,-1 21 16,-10-21-1,-20 20-15,0-50 16,20-52-16,-10 42 16,-30 40-1,10-10-15,20-21 16,0-29-16,20-12 16,1 22-16,10-1 15,-1 0-15,11-10 16,-10 51-16,10 20 15,-20-9-15,-11-22 16,0-19-16,1-11 16,-1 10-16,10-20 15,-20 21 1,-20 40-16,30-41 16,-30 31-16,10 0 15,30-30-15,1-11 16,10 10-16,-1 31 15,1 0-15,10-30 16,0 9-16,-30 1 16,9-31-16,21-61 15,-450 814 1,450-814-16,0 10 16,0 10-16,0 41 15,0 1-15,0 9 16,0 20-16,0-50 15,0 0-15,0 20 16,0-10 0,0 20-16,0-10 15,0-30-15,0-1 16,0-20-16,0 0 16,0 1-16,0 29 15,0 1-15,0-21 16,0-20-1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4:32.59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16686 4813 0,'0'0'0,"0"0"15,0 0-15,0 0 16,0 0-16,0 0 16,0 0-1,0 0-15,0 0 16,10 11-16,-10-11 16,0 0-16,10 10 15,-10-10-15,0 10 16,0 20-16,11-9 15,-1 19 1,10 22-16,1-12 16,-1 11-16,-10-10 15,21 41-15,0 10 16,-11-41-16,1 0 16,-1 0-16,11 51 15,20 20 1,-10-20-16,10 41 15,-20-31-15,-21 0 16,0 0-16,0 0 16,-10 10-16,11 11 15,19 20-15,-9-31 16,20 11 0,10 60-16,0 1 15,-20-72-15,-11-41 16,11 42-16,10 30 15,0-31-15,-11 0 16,1-10-16,0 11 16,-11 29-1,1-19-15,-1 9 16,11-29-16,0-32 0,-1 11 16,1 40-16,0-19 15,-11-42-15,1-20 16,19 31-16,12 30 31,9 0-31,-20-10 0,-10-10 16,-21-31-16,0 0 15,0 21-15,1-1 16,-11-20-16,10 1 16,0-1-16,10 10 15,1 11 1,-1-11-16,-9-30 15,-1-20-15,0 9 16,0-9-16,1 20 16,9 40-16,-10 11 15,0-51-15,1-10 16,-1-1 0,0 11-16,0-10 15,11 10-15,-1 30 16,-9-9-16,-1-11 15,-10 0-15,0-10 16,0-11-16,0 1 16,0-11-1,0 11-15,10 0 16,0 0-16,0-11 16,1 1-16,-1-11 15,0 0-15,0 11 16,1 20-16,-1-11 15,0 11 1,21 0-16,-11 0 16,-10 10-16,1-10 15,-1-10-15,0-1 16,-10 11-16,10 10 16,-10-20-16,0 10 15,0-10 1,0-11-16,0 21 15,0 0-15,0-20 16,0 9-16,0 11 16,0 10-16,0-10 15,0-20-15,0 9 16,0 1 0,0 10-16,0 0 15,0 0-15,0-21 16,0 1-16,0-1 15,0 1-15,0-11 16,0 0-16,0 1 16,0-1-1,0 11-15,0-21 16,0-10-16,0 0 16,-10 10-16,10 0 15,0-10-15,0 0 16,0 0-16,-10 0 15,0 10 1,10 1-16,-11-11 16,11 10-16,-10-10 15,0 10-15,0 0 16,0 0-16,10 0 16,0-10-16,0 0 15,-11 0 1,1 11-16,0-11 15,10 10-15,0-10 16,-10 0-16,10 0 16,0 0-16,0 0 15,-11 0-15,11 0 16,0 0 0,-10 0-16,10 0 15,-10-10-15,0 10 16,-1 0-16,-9-11 15,-21-9-15,-10 0 16,0-11-16,-62-50 16,-20-11-1,51 31-15,1 10 16,19 11-16,21-1 16,21 21-16,-11-11 15,0-10-15,-9-20 16,-22 0-16,31 31 15,31 30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4:34.34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11806 13952 0,'0'0'0,"0"0"15,0 0 1,0 0-16,0 0 0,0 0 15,0 0-15,0 0 16,0 0-16,0 0 16,0 0-16,0 0 15,0 0-15,0 0 32,0 0-32,0 0 0,0 0 15,20 0-15,1 0 16,10 0-16,30 0 15,0 10-15,11-30 16,-11-1 0,-30 1-1,10-11-15,10-9 0,10-11 16,11 0-16,-21 20 16,0-9-16,11-11 15,-1-21 1,-20 22-16,-10 9 15,-11-30 1,1-1-16,9-9 16,1 10-16,20 10 15,0 0-15,21-21 0,-11 21 16,-10 0 0,11-10-16,-21 0 15,10-1 1,10 1-16,-10 20 0,11-30 15,-1-1-15,-20 42 16,31-31 0,-21 9-16,-20 22 0,-11 9 15,-10 1-15,11-21 32,9-31-32,1 32 0,0 9 15,-11-10-15,21 0 16,-10 10-16,0 11 15,-1-1-15,-9 1 16,9-1-16,11-20 16,0 0-1,-10 11-15,0-1 16,-11 0-16,-10 11 16,1-1-16,-1-9 15,0-11-15,0 30 16,-10 21-16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4:35.20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13555 9271 0,'0'0'0,"0"0"0,0 20 16,0 21-16,-10 10 15,0 40-15,-11-9 16,1-11-16,-11 0 16,1 31-16,-11-11 15,0 1 1,10 50-16,11-30 15,9-10-15,1 61 16,-10-21-16,-52 42 16,-10 9-16,31-81 15,-10 20-15,-31 82 16,20 0 0,52-72-16,-1 31 15,21-31-15,-20-50 16,-11 10-16,0-21 15,1 21-15,-11 0 16,10-31-16,0 0 31,1-20-31,-1 20 0,-10-10 16,-10 21-16,20-11 16,11-40-16,20-11 15,0-20-15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4:35.865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13269 9271 0,'0'0'0,"0"10"16,0 20-16,-10 21 16,-21 31-16,0-1 15,-20 21-15,10 10 16,10-31-16,1 11 15,-1 40-15,11 21 16,-31 9 0,-21 52-16,31-41 15,21-30-15,-11 9 16,-10 1-16,-31 81 16,11-31-16,0-80 15,-32 29-15,22 21 16,30 92-1,0-62-15,0-111 16,0 10-16,0-1 16,0 42-16,11-31 15,9-31-15,-10 1 16,1-1-16,-1 21 16,-20 20-1,0-30-15,30-21 16,1-20-16,10-21 15,10 1-15,0-21 16,0-10-16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4:36.600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14241 7826 0,'-10'0'0,"-1"0"16,-19 20-1,-22 21-15,1-1 16,-20 42-16,-11 19 15,20 1-15,22 0 16,19-21-16,-20 31 16,-20 61-16,-1-10 15,1 20 1,-11 31-16,11-41 0,-21 20 16,31-30-16,31-10 15,-32 50 1,-19 31-16,-1-20 0,21-61 15,-41 50 1,-10 52 0,51 30-16,10-31 0,-11-91 15,-19 20-15,9 21 16,1-21-16,-21 0 16,21-10-1,30 0-15,11-41 0,9 21 31,11-21-31,0-101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4:37.397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14732 6157 0,'0'0'0,"0"0"0,0 20 0,0 21 16,0 30-16,0 10 15,0 1 1,-21 30-16,-9 20 16,-11 10-1,-21 93-15,1-22 0,10-50 16,-11 0-16,11-21 15,0 31 1,20 41-16,1-10 0,-32 19 16,-9-9-16,-32 71 31,-9 71-31,40-122 0,-30 0 16,-31 11-16,10-32 15,0 1-15,1 51 16,9-11-16,21-81 15,0 30-15,20 11 16,42-41 0,20-91-16,10-82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09:15.863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16307 4345 0,'0'0'0,"0"0"0,0 0 16,0 0-16,0 0 15,0 0-15,0 0 16,0 0-1,0 0-15,0 0 16,0 10-16,0 1 16,0-1-16,0 0 15,0 10-15,0 11 16,0-11-16,11 11 16,-1 9-1,10 1-15,1 0 16,-1-11-16,1 31 15,-1 0-15,1-20 16,9 10-16,-9-20 16,-1-1-16,-10 11 15,11 20 1,-11 0-16,0-20 16,11 10-16,-1-1 15,-10-9-15,1-10 16,-1 9-16,0 11 15,0 0-15,-10-10 16,0-11 0,0 31-16,11 0 15,-1-10-15,0-20 16,0-1-16,1 1 16,-11-1-16,-11-9 15,11 9-15,-10 21 16,10 0-1,0 10-15,0 10 16,0-20-16,0-20 16,0 10-16,0 9 15,0 1-15,0 0 16,-10-20-16,0-11 16,-1 0-1,-9 11-15,-1-1 16,1 1-16,0-11 15,-1 11-15,11-11 16,-11 1-16,-20 19 16,1 21-16,9-30 15,0-11 1,0 21-16,-9 10 16,9-10-16,10-11 0,11 1 15,0-21 1,-11 10-16,-9 0 15,9-9-15,1-1 16,-1 10 0,-9-10-16,-1 1 0,11-1 15,-11 10 1,-10 0-16,10-9 16,1 9-16,-1-10 15,-10 0-15,20 0 16,1 1-1,0-1-15,-1-10 16,1 10-16,-1 0 16,-10-10-16,1 0 15,-1 0-15,0 21 16,1-11-16,-1 0 16,-10 0-1,0 0-15,-10 0 0,10 1 16,21-1-16,-1-10 15,11 10-15,0 0 16,10-10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4:38.085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14241 8955 0,'0'0'0,"-10"20"16,-1 42-16,-9 29 16,-11 31-1,0 41-15,11 20 0,-11-40 16,1-31 0,-22 81-16,-19 11 0,-1-52 15,-10 62 1,-20 20-16,30-31 15,11-70-15,-21-11 16,-10 61-16,10 0 16,-51 31-16,-20-11 15,61-91-15,51-20 16,-10 40 0,-31 31-16,10-31 15,21-40-15,31-51 16,20-41-16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4:38.554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14067 11357 0,'0'0'0,"-10"0"15,-1 20-15,-9 41 16,-41 41-16,-1 20 16,1 10-16,10 21 15,-21 10-15,21-51 16,41-82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4:39.570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17054 5892 0,'0'0'0,"0"0"0,0 0 16,0 0-1,0 0-15,0 0 16,0 0-16,-10 10 16,0 31-16,-1 0 15,-9-1-15,0 1 16,-11 51-16,0 30 16,-10 20-1,0 11-15,11-21 16,-1-10-16,0-20 15,11 0-15,-1 50 16,11-19-16,10-31 16,0 20-16,0 30 15,0-9 1,0 9-16,0-40 16,0-81-16,0-31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4:40.195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17310 7337 0,'0'0'0,"0"0"16,0 0 0,0 0-16,0 0 15,0 0-15,0 10 16,10 11-16,-10-1 15,0 0-15,10 11 16,-10-11-16,-10 51 16,0 31-1,10 0-15,0 0 16,-10 10-16,-11 0 16,11 0-16,0 50 15,-11 1-15,1-10 16,-1 30-16,1 41 15,20-10 1,0-41-16,0 20 16,0-30-16,0-21 15,0 11-15,0 0 16,0-62-16,0-40 16,0-20-16,0-31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4:40.773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17658 9494 0,'0'0'0,"0"0"15,0 0-15,0 0 16,0 0-16,0 0 16,0 0-16,0 0 15,0 0-15,0 0 16,0 21-16,10-1 16,-10 11-16,10 9 15,-10 32 1,-10 40-1,10 10-15,0 0 0,0 0 16,-10 31-16,0-11 16,-1 21-16,1 10 15,-10 10 1,-11-10-16,10 71 16,-9 11-1,-1-82-15,11 0 0,-1-11 16,-10-9-16,1 10 15,9-31-15,-9-10 16,-22 11-16,1-1 16,41-61-1,10-71-15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4:41.28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18149 10848 0,'0'0'0,"0"0"15,0 0-15,0 20 16,0 1-16,0 30 16,0 60-1,0 1-15,-31 31 16,-30 50 0,10-30-16,10-61 0,-11 71 15,12 10-15,-1-41 16,0 1-16,0 10 15,0-1 1,20 1-16,1 61 16,20-1-1,0-40-15,0-51 0,0-91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4:41.774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18333 11977 0,'0'11'16,"0"19"-16,-10 41 15,-21 82 1,21-21-16,10 1 16,-10 29-16,-11-19 15,-10 20-15,1 0 16,9-21-16,11 51 15,10-40-15,-10 61 16,10-11 0,0-152-16,0-51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4:42.14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18538 13026 0,'-11'10'0,"1"20"0,-10 42 15,-1 40-15,-10-11 16,-9 42-16,-12 91 16,-19-31-1,40-131-15,31-72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4:42.868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17228 12985 0,'0'0'0,"0"0"16,0 0-16,0 0 15,0 0-15,0 0 16,0 0-16,0 0 15,0 10 1,10 10-16,11 21 16,9 10-1,-9-20-15,-1 9 16,1-9-16,-1 10 16,1-1-16,9 31 15,42 41 1,-11 0-16,-9-20 0,40 40 15,10-10-15,-51-81 16,-51-41-16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4:44.535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16686 6706 0,'0'0'16,"0"0"-16,0 10 16,0 21-16,0 20 0,0-11 15,0-9-15,0 0 16,0-1-16,0 1 15,10 9 1,11 32 0,9 29-16,11-9 0,-10-11 15,0-9-15,-1-1 16,-9 10-16,-1 41 16,11 11-16,0-21 15,9 40-15,1 11 16,0 10-1,-20-31-15,-11 1 16,21-1-16,10-20 16,10 31-16,10-10 15,-20-52-15,10 31 16,21 21-16,-11 20 31,-10-1-31,-30-29 0,-11 9 16,11 1-16,9-21 15,11 30-15,10-9 16,-10 30-16,0 0 16,-10-61-1,20 81 1,21 11-16,-21-82 0,-10 41 16,-21 20-16,-10-71 15,1 10-15,-11 30 16,0-9-16,0-31 15,0-10 1,0 71-16,20 10 16,11-51-16,-1-50 15,-9 9-15,-1-20 16,-20-71-16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09:17.145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15080 7083 0,'0'0'0,"0"0"16,0 0-16,0 0 15,0 0 1,0 0-16,0 0 15,0 0-15,0 0 16,0 0-16,0 0 16,0 0-16,0 0 15,0 0-15,0 0 16,-11 0 0,1 0-16,-20 20 15,-11-10-15,10 0 16,-10 1-16,0-1 15,10 10-15,11 11 16,10-11-16,-11 11 16,1 9-1,-1 1-15,-9 10 16,9 0-16,1-11 16,-1 11-16,1 0 15,-1 10-15,-9 10 16,9 11-16,1-31 15,9-11 1,1 11-16,-20 10 0,-1 21 16,10 20-1,11-11-15,0-30 16,0-10-16,-1 0 16,-19 20-16,9 0 15,-9 1 1,-1 29-16,10 1 0,11 0 15,0-10-15,10-21 16,0 31 0,0-11-16,0 1 15,0-1-15,-10 11 0,0 10 32,-11 10-32,1 0 0,9-30 15,1 10-15,-10 10 16,9-41-16,1 0 15,0 41-15,0 30 16,0-40-16,-1-20 16,11 70-1,0 11-15,0-82 16,0-9-16,11 19 16,-1 42-16,0-22 15,-10 1-15,10 0 16,0-10-16,21 10 15,0 20 1,-21 1-16,0-32 16,1 1-16,-11-10 15,0-21-15,10-10 16,20 0-16,1 10 16,20 31-16,11 0 15,-11-21 1,-10-20-16,10-10 15,0 0-15,-20 0 16,-11-10-16,21-1 16,10 21-16,11 11 15,-11-21-15,10-11 16,-10-9 0,1-11-16,-12 11 15,-9-21-15,0 10 16,30 1-16,-10-11 15,11 10-15,-1 0 16,21 1-16,-10-21 16,-42 10-1,-9-10-15,-21 0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4:45.316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17341 10522 0,'0'0'0,"0"0"15,0 21 1,0 40-16,10 10 16,10 0-16,-9-20 15,9 0-15,0 20 16,21 0-16,0 21 16,10 10-16,-20-21 15,-10 21 1,9 10-16,1 0 15,10-10-15,-10-21 16,9 21-16,1 40 16,-10-30-16,0-20 15,-1 9-15,22 1 16,-1 20 0,0 0-16,-20-50 15,-11 19-15,11 1 16,-11-11-16,1 21 15,9-10-15,-9-11 16,-1 0-16,1 42 16,-1 19-1,1 11-15,-1-41 16,1-21-16,-1 11 16,31 0-16,0-51 15,-51-51-15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4:54.32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14885 6381 0,'-20'10'16,"-1"10"-16,1 0 15,-1 11-15,11 20 16,-10 30-1,-1 1-15,21-62 16,-41 61-16,-10 31 16,41-81-16,-225 386 15,224-417-15,1 10 16,-10 11-16,-11 19 16,11 1-1,-1 0-15,1 10 16,9-21-16,1 52 15,10 9-15,0-50 16,-20 10-16,-21 0 16,10-21-16,0 11 15,1-11 1,9 1-16,1-21 16,-11 21-16,11-1 15,9-20-15,11-10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4:54.919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14732 6381 0,'0'0'16,"0"10"-16,0 10 15,-21 41-15,-30 61 16,10-40-16,-20-1 15,-41 31-15,20-10 16,41 0-16,0 40 16,20-10-1,-19 21-15,-22-21 16,21-50-16,11-21 16,-32 40-16,-30 32 15,20-11-15,32 0 16,19-51-16,1 21 15,9 40 1,1-10-16,10-40 16,0-42-16,-20 32 15,-21 60-15,10-51 16,11-40-16,20-21 16,0-20-16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4:55.624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14732 6492 0,'0'0'15,"0"0"-15,0 11 0,0 9 16,0 0-16,-21 52 16,-20-1-16,21-41 15,10-9 1,10-21-16,-399 427 15,399-386-15,0 20 16,0-10-16,0 10 16,-31 71-16,-20-10 15,-21-40-15,-40 40 16,20-10 0,41 30-1,20 31-15,-10-30 0,0-21 16,0-51-16,31-41 15,-72 123-15,-41 71 16,41-92-16,41-30 16,21-10-16,0 20 15,-1 61 1,21-31-16,0 11 16,-20-31-16,-21-71 15,30-31-15,11-20 16,-235 611-16,235-611 15,-30 20-15,9 0 16,21-20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4:56.28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14036 7826 0,'0'0'0,"-20"10"15,-31 30-15,-11 22 16,11 29-16,20 31 15,21-61 1,-123 102-16,-31 71 16,83-112-16,29-30 15,11-11-15,11 52 16,9 29-16,11-40 16,-10 11-16,-32 50 15,-19 61 1,30-81-16,-72 30 15,-9 72-15,91-92 16,11 0-16,-1 10 16,21-102-16,-51 92 15,0 31-15,51-173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4:56.968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14241 7612 0,'0'0'0,"0"71"16,-41 112-16,-31 0 15,-20-40-15,-20 20 16,40 30-16,31-10 16,-20 11-1,-42 60-15,22-20 16,-32-10-16,21-41 16,51 0-16,21 31 15,-42-21-15,-9-71 16,-93 153-16,21-20 15,143-255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4:57.70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14241 10237 0,'0'11'0,"0"29"16,-10 21-16,-11 11 15,-10-1-15,1 31 16,-11-1-16,10-29 16,0-1-16,-10 0 15,-40 71 1,-11 42-16,20-62 0,0-21 15,1 22-15,-42-1 16,21-31 0,51-30-16,-10 41 15,-10 41-15,-1-42 16,-30 42 0,-41 50-16,51-50 0,41-11 15,-10-10-15,31-81 16,20-41-16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4:58.20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13821 11153 0,'-10'10'0,"0"21"0,-21 60 15,-40 42-15,-103 101 16,20-10 0,-40 61-16,-21-21 15,174-213-15,41-51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4:59.235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16778 5892 0,'0'0'0,"0"10"15,0 0-15,-10 11 16,-11 9-16,11 1 16,0-1-16,0 1 15,-1 30 1,1 41-16,10-1 15,0-50-15,21-10 16,-1 10-16,11 0 16,-1-10-16,11 81 15,0 10-15,-10-40 16,20 40 0,21 71-16,-11-40 15,-30-10-15,-21 30 16,0 0-16,0-10 15,1-10-15,30 30 16,20 1-16,-10-32 16,11 93-1,-1 50-15,0-111 16,-10-21-16,1 40 16,-32 21-16,-10-10 15,1 10-15,9 10 16,-20-30-16,20-10 15,11-82 1,-21-92-16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00.17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17658 8782 0,'0'0'0,"0"0"16,0 0-16,0 0 15,0 0-15,0 0 16,10 0-16,10 0 16,1 0-16,10 0 15,-11 10-15,11 11 16,-11-1 0,11 11-16,0 9 15,9 1 1,-9 20-16,0 10 0,0 0 15,-1 21-15,1 10 16,-31 10-16,10 40 16,21 52-1,-21 20-15,0-41 16,1 0-16,-11 31 16,-11 20-16,-19 30 15,9-9-15,11-1 16,-11 41-16,11-30 15,20 112 1,21 9-16,10-182 16,-31 9-16,1-9 15,-11-21-15,0-40 16,0-113-16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09:18.942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16369 6859 0,'0'0'0,"0"0"0,0 0 16,0 0-16,0 0 15,0 0 1,0 10-16,0 0 16,10 21-16,0-11 15,0 0-15,1 1 16,-1-1-16,0 0 15,0 1-15,11 9 16,9 11 0,1-10-16,0 30 15,10 20-15,-11-30 16,-19 0-16,-1-10 16,0 30-16,0 0 15,11 0-15,-1 0 16,11 21-1,0-11-15,-1-9 16,1 9-16,0 41 16,-1-10-16,-9-41 15,20 21-15,-10-21 16,20 41-16,0 10 16,-20-40-1,-21 19-15,0 11 16,10-30-16,-9 20 15,-1 40-15,21-20 16,-21-40-16,10 29 16,-9 22-16,-11 19 15,10-9 1,10-21-16,-10 31 16,1-21-16,9-20 15,-10-21-15,11-19 16,-11 29-16,0 22 15,1-12-15,-1 1 16,0 21 0,0 19-16,-10-19 15,0-62-15,-10 41 16,0 20-16,0-20 16,-1-10-16,1-31 15,-10 10-15,-1 21 16,1-10-1,-1-1-15,1-9 16,-1-1-16,1-10 16,10-9-16,-1-1 15,1-11-15,0 12 16,-11 9-16,-9-10 16,-1 0-1,11-20-15,-11-11 16,0 11-16,1-11 15,-1 1-15,-10 10 16,-10-1-16,10-9 16,10-1-16,11 1 15,-11-1 1,-10 1-16,-10-1 16,0 1-16,-11 0 15,-19-11-15,-1 10 16,51-19-16,-10 9 15,-10 0-15,-21-10 16,-10 11 0,1-1-16,9-10 15,11 1-15,30-11 16,10 0-16,-9 0 16,-32 30-16,32-10 15,30-20-15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00.86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17658 10400 0,'0'0'0,"0"41"15,0 30-15,0 51 16,0 21-16,0 9 16,0 21-16,0-30 15,0 91 1,0-10-16,20-61 15,1 10-15,-11-21 16,-10 1-16,10-31 16,0-10-1,1 10-15,-11-10 0,0-10 16,0 20 0,0-10-16,-11-31 15,11-20-15,0-10 16,-10-20-16,10-21 15,0 0 1,0-10-16,0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01.19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17545 12059 0,'0'0'0,"0"0"15,-10 0-15,0 10 16,-11 31-1,-20 30-15,-51 61 16,10 1-16,42-11 16,9 10-16,-10 41 15,10-10-15,1-41 16,9 0-16,31-41 16,1-40-1,-11-41-15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01.534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18333 12649 0,'0'0'0,"0"0"0,0 0 15,0 20-15,0 1 16,0 9-16,0 21 15,-10 102 1,10 30-16,0-91 0,0 20 16,0-21-16,0-50 15,0-21-15,0-20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01.815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18691 12965 0,'0'0'0,"0"0"0,0 20 15,-10 72 1,-11 30-16,11 10 16,0 41-16,10-20 15,0-82-15,0-71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09.115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10343 8782 0,'0'0'0,"0"-10"15,0 0 1,0 10-16,0-10 0,0-1 15,0 1-15,0 10 16,0 0 0,0 0-16,0 0 15,0 0-15,0 0 16,0 0 0,-10 10-16,0 11 15,-1-1-15,-9 21 16,-11 91-16,0-10 15,21-91-15,10-31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09.756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11192 8049 0,'0'0'0,"0"0"15,0 11-15,0 9 16,0 0-16,-10 11 15,0-1-15,-1 1 16,11-21 0,0 0-16,0-10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10.570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11325 8029 0,'0'0'0,"0"0"0,0 0 15,0 10-15,0 0 16,0 31-16,0 0 16,0-11-16,0-9 15,-10-1 1,-11-10-16,1 0 16,10 1-16,10-1 15,0-10-15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10.991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12297 7551 0,'0'0'0,"0"0"16,0 0-1,0 0-15,0 20 16,0 21-16,0 0 15,0-11-15,0 11 16,0 0-16,0-41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11.413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13269 6737 0,'0'10'15,"0"0"-15,0-10 16,0 0-16,0 10 16,0 11-16,0 19 15,0 11 1,0 10-16,0-10 0,-10 0 15,-1 20-15,22-20 16,-11 20-16,0 11 16,0-31-1,0-31-15,0-20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11.820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14241 5546 0,'0'-10'0,"10"10"16,-10 0-1,0 0-15,-10 30 16,-21 11-16,-20 71 16,0 0-16,20-51 15,11 0-15,-1-10 16,11-10-16,10 30 16,10-10-1,-10-61-15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09:20.474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17167 9271 0,'0'0'16,"0"0"-16,0 0 0,0 0 16,0 0-1,0 0-15,0 0 16,0 0-16,0 0 15,0 0-15,0 0 16,0 0 0,0 0-16,0-11 0,0-9 15,0-10 1,10-1-16,10-10 16,1 11-16,10-1 0,9 1 15,1-1 1,21-30-1,9-10-15,-19 10 0,-1 20 16,0-10-16,0 0 16,0 11-1,-10 9-15,-10 1 16,10-1-16,0 1 16,-1-1-1,-9-10-15,0 21 0,-21 0 16,0 9-16,1 1 15,-1 10-15,-10-10 16,20 10-16,-10-10 16,1 10-1,-1 0-15,-10 0 16,0 0-16,0 0 16,0 0-16,0 0 15,10 20-15,0-10 16,1 11-16,-1-11 15,-10 10-15,10 1 16,-10 9 0,10 31-16,1 0 15,-11 11-15,0 19 16,0-40-16,0 0 16,0 30-16,0 21 15,0 10-15,-21 41 16,1 9-1,9-29-15,1 9 16,0 11-16,-11 0 16,1-21-16,10 10 15,0 21-15,-11-10 16,11-31-16,0 61 16,10 0-1,0-81-15,10 0 16,0-11-16,0-9 15,-10 9-15,-10-9 16,10-21-16,0 0 16,10 10-16,1 0 15,-1-10 1,-10 0-16,0-30 16,0-1-16,0-9 15,10-11-15,10 10 16,-9-9-16,-1-1 15,-10-10-15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12.53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9187 12649 0,'0'0'0,"0"-10"0,0-10 15,0-1-15,0 1 16,0 10-16,0 10 15,0 0-15,0 0 16,0 0 0,0 0-16,0 40 15,20 72-15,-9-51 16,-11-61-16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12.898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9780 12049 0,'0'0'16,"0"0"0,0 0-16,0 0 0,-10 10 15,10 10-15,-10 21 16,-11 20-16,11-10 15,10 20-15,0 21 16,10-21-16,11-41 31,-21-30-31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13.226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10425 11509 0,'0'0'0,"0"0"0,0 0 15,0 0-15,0 31 16,10 20-16,-10 0 16,-20 20-1,9 10-15,11-20 16,-10-30-16,10-31 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13.570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11325 11194 0,'-10'0'16,"0"10"-16,-11 21 15,-20 19-15,0 1 16,11 31-16,9-1 0,11-50 16,10-31-1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13.92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11806 10563 0,'0'0'0,"0"31"0,0 40 15,0-10-15,0 10 16,0 0-16,0 1 16,0-22-16,0-50 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14.257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12594 10237 0,'0'0'0,"0"0"15,0 0-15,-11 0 16,-29 0-16,-1 0 16,41 0-16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15.258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17167 5668 0,'0'0'0,"0"0"0,10 0 15,-10 0 1,0 0-16,10 10 16,0 1-16,1-1 15,-1 0-15,0 0 16,0 10-16,1 1 15,9 9-15,-10-9 16,11-11 0,-11 0-16,-10-10 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15.660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18149 6859 0,'0'0'0,"0"0"0,0-10 16,0-1 0,0 11-16,0 0 31,0 0-31,0 11 15,0 19-15,0 11 16,0 10-16,0-11 16,0 1-16,0 10 15,0 51 1,0-31-16,0-71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16.035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19018 7642 0,'0'0'15,"-10"0"-15,0 11 0,-11 9 16,1 10-16,-11 11 15,1 10-15,9-10 16,1-1 0,-11 11-16,0 0 15,21-20 1,10-31-16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16.301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19274 8090 0,'0'10'0,"0"0"15,0 11-15,0 9 16,0-9-16,0-1 16,0 41-16,-10 10 15,0 21-15,-1 10 16,-9-31-16,10-41 16,10-30-1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09:21.021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18149 12008 0,'0'0'0,"0"0"0,0 0 15,0 0-15,0 0 16,0 0-16,0 0 16,0 0-1,0 0-15,0 0 16,0 0-16,0 0 15,0 0-15,0 0 16,0 0-16,0 0 16,0 0-16,0 0 15,0 0 1,0 0-16,0 0 16,20 0-16,1 10 15,20-10-15,10 0 16,10 21-16,11-1 15,-21-10 1,0 21-16,21-11 16,-1 21-16,21-1 15,-20-9-15,0-1 16,-11 1-16,-10-11 16,31 11-16,0-1 15,10-9-15,10 19 16,-10 11-1,-10-20-15,10 10 16,21 9-16,-11 1 16,-30-10-16,-42-21 15,-30-20-15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16.551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19612 8589 0,'0'0'0,"0"0"15,0 0-15,0 0 16,0 20-16,0 0 16,0-20-16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17.45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16686 3002 0,'0'0'0,"0"-10"15,0-21-15,0 1 16,0 20-16,0 10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18.271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17034 2514 0,'10'-11'0,"10"-19"16,1-1-16,-11 1 16,0-1-16,1 11 15,9-21-15,21-20 16,20-30-16,-10 19 15,11 32 1,30-32-16,-20 21 16,-42 11-16,-9 19 15,-11 1-15,0 0 16,0-1-16,1 1 16,-1 0-16,-10 9 15,0 1 1,10-20-16,0 9 15,-10 1-15,0 0 16,0 10-16,0-1 16,0 1-16,0 10 15,0 0-15,0 0 16,0 0 0,0 0-16,0 0 15,0 0-15,0 0 16,0 0-16,0 10 15,0 1-15,0 9 16,0-10-16,0 10 16,0-9-1,0-1-15,0 0 16,0 0-16,0 0 16,0-10-16,0 0 15,0 0-15,0 0 16,11-10-16,-1 10 15,20-30 1,1-1-16,-10 11 16,-11-1-16,0 11 15,0 0-15,0 10 16,-10 0-16,0 0 16,0 0-16,0 0 15,0 0 1,0 0-16,0-30 0,11 9 15,-11 21 1,0 0-16,0 0 16,0 0-16,-11 0 15,1 0-15,0 0 16,0 10 0,0 1-16,10-1 0,0-10 15,0 0-15,0 0 16,0 0-16,0 0 15,20-10-15,0 10 16,11-21 0,0 1-16,-31 20 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18.834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17167 2514 0,'0'0'0,"0"0"15,0-11-15,0 11 16,0 0-16,0 0 16,0 0-16,0 0 15,0 0 1,0 0-16,0 0 16,0 21-16,0-1 15,0 0-15,-21 11 16,1-11-16,-52 31 15,-51 20-15,42-40 16,40 20 0,0 30-16,10-10 15,-20-20-15,10 10 0,0-30 16,21-1-16,-1 1 16,11-11-16,10-9 15,0-11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20.31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15223 3104 0,'0'0'0,"0"0"0,0 0 16,0 0-16,0 0 16,0-10-16,0 10 15,0-11-15,0 1 16,0-10 0,0-11-16,0-20 15,-10 21-15,-1 10 16,1-31-16,-10-10 15,-1 30-15,11 1 16,-10-21-16,-1 10 16,-10-10-1,1-20-15,-1 10 16,0 10-16,-20 0 16,-10-10-16,20-10 15,20 20-15,1 0 16,0-10-16,9 10 15,-19 10 1,-22-10-16,12 11 16,-1-1-16,-11-10 15,1 0-15,10 11 16,0-1-16,1 10 16,19 1-16,1-11 15,-1 0 1,11 21-16,0 0 15,-1-1-15,11 1 16,0 10-16,0 0 16,0 10-16,0 0 15,0 0-15,-10 0 16,-10 10 0,-1 10-16,1-10 15,10 1-15,-1-1 16,11 0-16,0 0 15,11 21-15,-1-11 16,0 0-16,-10-9 16,0-1-1,0-10-15,0 10 16,0-10-16,0 10 16,0-10-16,0 0 15,0 0-15,0 0 16,0-20-16,10-21 15,-10 10 1,0 1-16,0 10 16,0-1-16,0 1 15,0 0-15,0-1 16,0 11-16,0 10 16,0 0-16,0 0 15,0 0 1,-10 0-16,0 0 15,0 0-15,-1 0 16,1 10-16,0 0 16,-11 21-16,11-21 15,10 0-15,0 11 16,0-1 0,0-20-16,10 0 15,1 10-15,-1 0 16,-10-20-16,10-10 15,0-11-15,1 11 16,-1 0-16,0-1 16,-10 1-1,0-1-15,0 11 0,0 0 16,0 10-16,0-10 16,0 10-1,0 0-15,0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21.256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17975 1445 0,'-10'0'0,"10"10"15,0 0-15,0 1 16,0-11-16,0 0 16,0 0-16,0 0 15,0 0-15,0 0 16,0 0 0,0 0-16,0 0 15,20 0-15,11 10 16,-11 0-16,1-20 15,-11 0-15,0-11 16,0 11-16,1 0 16,-1 0-1,-10 0-15,0-1 16,0 11-16,0 0 16,0 0-16,0 0 15,0 0-15,0 0 16,0 0-16,0 0 15,-10 11 1,-11 9-16,11 0 16,10-20-16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23.054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15908 2514 0,'0'0'15,"0"0"-15,0 0 0,0 0 16,0 0-16,0 0 16,0 0-16,0-11 31,0-9-31,0 10 0,0 10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23.492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16379 3002 0,'0'0'16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24.321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15612 2890 0,'0'0'0,"0"0"16,0 0-16,0 0 16,0 0-16,0 0 15,0 0-15,0-30 16,0-1-1,0 0-15,0-9 16,0 19-16,-11-19 16,11-11-16,0 0 15,11 10-15,9-10 16,-10 11-16,1 19 16,-1 11-1,-10 10-15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24.618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16195 2717 0,'0'0'16,"0"0"-16,0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09:23.615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14241 9037 0,'0'0'16,"0"0"-16,0 0 16,0 0-16,0 0 15,0 0-15,0-21 16,0 11-16,0 10 16,0-20-16,0-11 15,0 11 1,0-11-16,-10 1 15,-1-1-15,1 1 16,0-11-16,-11-10 16,11 10-16,0 11 15,0-1-15,-1-9 16,1-21 0,0-11-16,0 1 15,0 0-15,-1 30 16,1 0-16,-10 1 15,9 9-15,1-10 16,-10 1-16,-11-1 16,-10-10-1,10 11-15,1-1 0,-1-10 16,11 0-16,-1 21 16,11 9-16,0 1 15,10-1 1,0 11-16,0 0 15,0 0 1,-11 0-16,-9 10 0,10-10 16,-11 10-16,11 10 15,-10-10-15,-1 0 16,1 0 0,-11 10-16,10 20 15,-9 21 1,-1 21-16,0-22 0,1 12 15,-11-12-15,10 1 16,0 20-16,-10 1 16,21 9-16,10-20 15,0-10-15,-1-10 16,-9 30 0,-1 10-16,1-20 15,-1 21-15,1-1 16,0-20-16,9-10 15,-9 0-15,10 10 16,-11 10-16,11 1 16,-11 19-1,11-30-15,0-10 16,0-20-16,0-1 16,-1 1-16,1 30 15,-10 10-15,9-20 16,11-10-16,0-1 15,-10 1 1,10-10-16,0-11 16,0 0-16,0-10 15,0 1-15,0-1 16,0 0-16,0 0 16,0-10-16,0 0 15,0 10 1,0-10-16,0 0 15,0 0-15,0 0 16,0 0-16,0 0 16,0 0-16,0 0 15,0 0-15,0 0 16,0 0 0,0 0-16,0 0 15,0 0-15,0 0 16,0 0-16,0 0 15,0 0-15,0 0 16,0 0-16,0 0 16,0 0-1,0 0-15,0 0 16,0 0-16,0 0 16,0 11-16,0-11 15,0 10-15,0-10 16,0 10-16,0-10 15,0 0 1,0 10-16,0-10 16,0 0-16,0 10 15,0-10-15,0 0 16,0 0-16,0 0 16,0 0-16,0 0 15,-10 0 1,10 10-16,0-10 15,0 0-15,-10 11 16,10-1-16,0-10 16,0 0-16,0 0 15,-10 0-15,10 10 16,0-10 0,-11 0-16,1 10 15,0 0-15,10 0 16,0-10-16,-10 0 15,-1 0-15,-9 0 16,-11 11-16,1-11 16,-1 0-1,0 0-15,0 10 0,1 10 16,-11 1-16,-10-1 16,10 10-1,0-9-15,10-1 0,-20 0 16,-31 31-1,0 10-15,21-20 16,0-10-16,-21 20 16,0 10-16,0-11 15,10 1-15,-9 21 16,9-11-16,0-10 16,-10-11-1,-10 11-15,0 0 16,0-10-16,-10 20 15,10 0-15,10-10 16,-20 20-16,10-10 16,10-10-16,-21-10 15,-19 50 1,-21 41-16,-1-9 16,11-52-16,0 10 15,-82 51-15,1 72 16,50 0-16,-20-11 15,71-71-15,93-102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26.025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16195 2737 0,'0'0'0,"0"0"16,0 0 0,0 0-16,0 0 15,0 0 1,0 0-16,0 0 0,0 0 16,0 0-16,0 0 15,0 0-15,0 0 16,0-10-16,10-10 15,10-31 1,1 0 0,20-20-16,-10 30 15,-31 41-15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28.072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18875 12161 0,'0'0'0,"0"0"0,0 10 16,0-10-16,0 10 16,0 0-1,0 0-15,0-10 16,0 11-16,0-11 16,0 0-16,0 10 15,0 0-15,0 10 16,0 1-16,0-1 15,0 10 1,0 42-16,10 29 16,1 1-16,-11-31 15,20 21-15,-10 10 16,11 20-16,20-20 16,-11-62-16,-30-40 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28.463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19612 12649 0,'0'0'15,"0"0"-15,0 0 16,0 0-16,0 0 15,0 0-15,0 0 16,0 20 0,0 21-16,0 0 15,0 0-15,0 30 16,0 51-16,0-10 16,0-31-16,0-9 15,0 19-15,0-30 16,0-61-1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29.260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20093 9271 0,'0'-11'15,"0"-9"-15,0 20 16,0 0 0,0 10-16,0 21 15,0-1-15,0 1 16,0 10-16,0 9 15,0 22-15,0 40 16,0-41-16,0-71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32.996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11039 14572 0,'0'0'0,"0"0"0,0 0 16,0 11-1,0-1-15,0 0 16,0 0-16,-11 0 16,1 0-16,0 1 15,0-1-15,-21 10 16,11 1-16,-1-1 15,-10 51 1,1 31-16,-11-21 16,10 11-16,-20 10 15,-10 30-15,-21 10 16,0-30-16,10 21 16,11-1-16,-11 0 15,1-10 1,-11-10-16,31-40 0,10-32 15,10-9-15,-10-1 16,21-9 0,20-21-16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33.466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10834 14226 0,'0'0'0,"0"0"16,0 0-16,0 0 15,0 0-15,0 0 16,0 21 0,20 40-16,11 20 15,10 21-15,10 0 16,-10-21-16,10 21 16,11 30-16,-1-10 15,0 11-15,42 101 16,-11-31-1,-41-30-15,-10 0 16,-10-81-16,10 10 16,-1 40-16,1-10 15,0-40-15,-20-31 16,-11-20-16,0-11 16,0 1-1,-10-21-15,0 0 16,0-10-16,0 0 15,0 0-15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33.841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10087 15437 0,'0'0'0,"0"0"16,0 11-16,0-11 16,0 0-16,0 10 15,0 10-15,0 11 16,21-11-1,-1 0 1,21 11-16,10-11 0,31 21 16,31 0-16,9-11 15,32 1-15,9-21 16,1 0 0,-31 0-16,62-40 15,-1-42-15,-133 42 16,-61 30-16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34.622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12051 14918 0,'0'0'0,"0"0"15,0 0-15,0 0 16,0 0-16,0 0 15,0 21-15,-10-1 16,0 31-16,10 20 16,0-10-1,-10 11-15,0 19 16,-1 11-16,11-21 16,0-9-16,0-1 15,-10 0-15,0 10 16,10 1-16,0 30 15,0-10 1,-10-21-16,10-20 16,-11-10-16,1-10 15,10-11-15,0-10 16,0-9-16,0-1 16,0-10-16,-10-21 15,0-29 1,-11-11-16,21-1 15,0 1-15,21-30 16,-1 9-16,1 11 16,20-71-16,-1-1 15,1 62-15,11-1 16,19-19 0,1 19-16,10 1 15,-1-11-15,-19 41 16,-1 21-16,-20-1 15,-10 21-15,-11 10 16,-9 10-16,9 41 16,11 20-1,-21 11-15,-10 9 16,0-9-16,0 9 16,0 21-16,0-20 15,0-21-15,0 21 16,0-21-16,0 31 15,10-11 1,11-19-16,-11 9 16,0-30-16,11-10 15,-1 9-15,21 1 16,0 10-16,-10-20 16,9-21-16,12-20 15,19-10 1,31-20-16,1-21 0,-11 0 15,10-20-15,-10-11 16,-51 31 0,-41 51-16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35.77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14834 15030 0,'0'0'0,"0"0"0,0 0 16,0 0-16,0 0 15,0 21-15,10 19 16,-20 11-16,0 41 15,-11 71 1,-9-11-16,20-50 16,-1 10-16,1-20 15,10-21-15,0 20 16,0 1-16,10-11 16,1-9-16,-1-11 15,0-21 1,10 1-16,1-10 15,-1-1-15,11-9 16,-10-32-16,19 1 16,1-30-16,21-32 15,-11-9-15,-10-1 16,10-70 0,0-1-16,-20 72 15,-1-11-15,1 11 16,0 10-16,0 9 15,-1 22-15,-20 9 16,1 11-16,-1 0 16,0 9-1,-10 11-15,0 0 16,0 0-16,0 11 16,10 9-16,1 41 15,-11 20-15,0-9 16,10 9-16,-10 72 15,0 9 1,-10-60-16,10 0 16,0 20-16,0-30 15,0-41-15,0-21 16,0-10-16,0-9 16,0-1-16,0 0 15,0-10 1,0-20-16,0-31 15,0 0-15,0 0 16,10-10-16,-10-61 16,10-31-16,0 62 15,11-1-15,-1-20 16,1-10 0,20 10-16,-11 41 15,1-11-15,0 21 16,-1 31-16,-9 9 15,-1 1-15,1 0 16,-1-1-16,-10 1 16,11 20-1,-11 10-15,11 0 0,-1 11 16,-10-1-16,1 0 16,9 62-16,0 40 15,-9-30-15,-1-21 16,10 10-16,21 51 31,-10-9-31,-11-52 0,11-10 16,-21-20-16,11 9 15,-1 1-15,1-10 16,-1-10-16,21-1 16,0 1-16,10-1 15,0-9 1,11-11-16,-11 0 15,0-20-15,31-11 16,20-19-16,-20-11 16,20-31-16,-10-40 15,-51 61-15,-41 61 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36.294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17658 15030 0,'0'0'0,"0"0"16,-10 11-16,-31 19 15,-11 21-15,1-21 16,0 11-16,-10 10 15,-11 20 1,1 1-16,19-22 16,11 11-16,11-30 15,9 10-15,1 10 16,10-21-16,10 11 16,20 10-16,11 10 15,51 20 1,10 1-16,-21-11 15,1-20-15,0-11 16,-11 11-16,-10-20 16,-10-1-16,-10-9 15,-11-11-15,-10 10 16,-10 21 0,-20 0-16,-21 10 0,-20-11 15,-1-9 1,-30-1-16,-31-9 15,-10-21-15,11-11 16,-1-9-16,31 20 16,41 0-1,10-10-15,20-10 0,11-31 16,0 20 0,10 31-16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09:26.509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16686 6381 0,'0'0'0,"0"0"16,0 0-16,0 10 16,-10-10-16,10 10 15,-11-10-15,11 0 16,-10 0-16,10 10 15,0-10-15,0 0 16,0 0-16,0 0 16,0-10-16,0-10 15,0-1-15,0 1 16,0 10 0,0-1-16,0-9 15,0 0-15,10-11 16,31 1-16,0-1 15,-10 11-15,0-1 16,-1 1 0,11-10-16,0-21 15,0 10-15,0 0 0,-10 11 16,-1-1 0,32-20-16,-1-10 15,-10 21-15,0 9 16,-20 11-16,0 10 15,10-21-15,10-10 16,0 1-16,-20 19 16,-11 1-1,-10 10-15,1 0 16,-1 10-16,0 0 16,0 0-16,1-11 15,-1 11-15,0 0 16,0 0-16,11 11 15,9-1 1,-9 10-16,-1-10 16,1 11-16,-11-1 15,0 0-15,0 1 16,11 19-16,-11 32 16,0-1-16,1-20 15,-11-11 1,0 1-16,0-10 15,0-1-15,0 1 16,0-1-16,0 1 16,0 9-16,10 52 15,-10-21-15,0-20 16,0-20 0,0-1-16,10 1 15,-10-1-15,0-9 16,0-1-16,0 0 15,0-9-15,0-1 16,0 0-16,0 0 16,0 0-1,0 0-15,0 1 16,0-11-16,0 10 16,0-10-16,0 0 15,0 10-15,0-10 16,0 10-16,0 21 15,0-1 1,0 1-16,0-21 16,0 20-16,0 11 15,0-21-15,0-9 16,0-11-16,0 10 16,0 0-16,0 0 15,0-10 1,0 0-16,0 10 15,0-10-15,0 0 16,0 0-16,0 0 16,0 0-16,0 0 15,0 0-15,0 0 16,0 0 0,0 0-1,0 0-15,0 0 0,0 0 16,0 0-1,0 0-15,0 0 16,0 0-16,21 0 0,-1 0 16,0 0-1,11 0-15,0 0 0,0 11 16,-11-1 0,0 0-16,21 10 15,0 11-15,-10-11 16,0 0-16,-1-9 15,11 9 1,0 11-16,21 9 0,-1 1 16,-20 0-16,10-1 15,-20-9-15,20 20 16,21 20 0,-21-20-16,10 10 15,11 20-15,10 11 16,-11-21-16,-9 0 15,-1 1-15,11-11 16,9 20-16,1 11 16,-10-21-16,-11 0 15,11 11-15,20 29 16,41 22 0,-21-1-16,-40-30 15,-21-11-15,31 32 16,31-12-16,9 12 15,-40-22-15,-51-60 16,-31-41-16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36.967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17913 15529 0,'0'0'0,"0"0"16,0 0-16,0 0 15,0 0-15,21 10 16,-1 11-16,42 19 16,9 11-16,-19-20 15,-22-1-15,1-20 16,10 1 0,10-11-16,10-11 15,-9-19-15,-1-1 16,-10 1-16,0-11 15,-1-20-15,-9 0 16,0-20-16,-21-11 16,-10 21-1,-10 20-15,0 20 16,-1 11-16,11 0 16,-10 9-16,0 1 15,10 10-15,-10-10 16,-11 0-16,-9 10 15,-11 20 1,0 11-16,0-11 16,0 11-16,-10 20 15,-11 10-15,11 0 16,20 10-16,1 31 16,-11-11-16,20 1 15,1 20 1,10-10-16,-1-11 15,11-20-15,0-20 16,21 0-16,-1 0 16,11-10-16,10-21 15,10 11-15,21 9 16,51-9 0,-1-41-16,-30-21 15,0 1-15,41-31 16,-30-21-16,-73 62 15,-30 20-15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37.795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19683 15132 0,'0'0'0,"0"0"16,0 0-16,-10 0 15,-10 0-15,-21 31 16,0 9-16,-10 21 16,0 11-16,-11 29 15,21 11-15,-10 10 16,0 1-1,30-32-15,11 11 16,10-21-16,0-30 16,10 0-16,11 20 15,20 1-15,10-22 16,10-9-16,21 0 16,0-11-1,-21-19-15,21-22 16,0 1-16,0-41 15,10-30-15,10-21 16,-10-40-16,-20-1 16,0-70-16,50-195 15,-19 113 1,-93 153-16,0-21 16,0 10-16,-10 41 15,11 1-15,19 9 16,1 20-16,0 21 15,-21 21-15,0 19 16,0 1 0,-10 10-16,0 10 15,0 0-15,0 10 16,0 10-16,0 1 16,0 9-16,0 1 15,-10 20-15,-21 81 16,-20 0-1,10-10-15,11 31 16,-1 0-16,0 30 16,11-20-16,10-11 15,-11 1-15,1-1 16,20-9-16,0 10 16,0-21-1,0-51-15,10-9 16,-10-1-16,10-20 15,-10-31-15,0-10 16,0 0-16,10 1 16,11 9-16,50 0 15,32-20 1,-1-10-16,0-20 16,-61 19-16,-41 11 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38.061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20348 15091 0,'0'0'15,"0"0"-15,0 0 0,11 0 16,70 31-16,63 20 16,30-10-1,10-11-15,51 11 16,-61-21-16,-133-20 16,-10-10-1,-21 10-15,-10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15:38.498"/>
    </inkml:context>
    <inkml:brush xml:id="br0">
      <inkml:brushProperty name="width" value="0.08819" units="cm"/>
      <inkml:brushProperty name="height" value="0.35278" units="cm"/>
      <inkml:brushProperty name="tip" value="rectangle"/>
      <inkml:brushProperty name="rasterOp" value="maskPen"/>
    </inkml:brush>
  </inkml:definitions>
  <inkml:trace contextRef="#ctx0" brushRef="#br0">14742 14399 0,'0'0'0,"0"0"15,0 0-15,0 0 16,0 0-16,0 0 16,0 0-16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5:09:01.19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5166 17870 0,'0'0'0,"0"0"16,0 0-16,0 0 0,0 0 16,0 0-16,0 0 15,0 0 1,0 0-16,0 0 16,0 0-1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4:16.49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21852 13127 0,'0'0'0,"0"0"0,0 0 16,0 0-1,0 0-15,0 0 16,0 0-16,0 0 16,0 0-16,0 0 15,21-10-15,9 0 16,1-10-16,30-21 15,21 0 1,10-10-16,11 11 16,9-11-16,1-10 15,-1 0-15,-9 10 16,-1 0-16,10-10 16,-20 10-16,1 0 15,29-10 1,-30 31-16,-51 9 15,-20 11-15,-21 10 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4:16.94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22333 13840 0,'0'0'0,"0"0"15,0 0-15,0 0 16,0 0 0,21-10-16,9-1 15,11-9-15,10-21 16,11-10-16,19-20 16,12 0-16,-1 20 15,10 0-15,0 0 16,21-20-1,-21 0-15,-10 30 16,-10 0-16,-31 11 16,11-11-16,-1 11 15,1 20-15,-11-1 16,10-9-16,-20 10 16,-41 10-1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4:17.93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24481 8904 0,'0'-10'15,"0"0"-15,0 0 0,-10 0 16,0 10 0,-10 10-16,-21 10 15,0 0 1,0 21-16,-21 30 15,11 41-15,10-20 16,11 10-16,-11 10 16,0 10-16,20 0 15,1 0-15,10 10 16,-1 72 0,11 9-16,0-9 15,11-21-15,9-40 16,11 30-16,-1-31 15,1-40-15,10 61 16,10-11-16,0-60 16,21-1-1,0 11-15,-1-20 16,11-21-16,10-10 16,0-11-16,0-9 15,11-31-15,19-21 16,-19-19-16,-11 9 15,30-30 1,-9-10-16,-21-10 0,0-21 16,-10 0-1,-10 21-15,-52-1 16,-10-9-16,1 19 16,-11 1-16,-11-10 15,-19-1 1,-1 21-16,-20-10 15,0 0-15,-1 10 16,1 0-16,-10 20 16,0 0-16,-11-10 15,11 31-15,-11 30 16,-10 11 0,-10 9-16,10 31 15,11 0-15,9-10 16,21 0-16,-20 61 15,-1 20-15,22-61 16,9 11-16,-20 30 16,10 51-1,10 10-15,11-41 0,20-41 16,0 1-16,0-41 16,0-51-1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4:18.57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25525 8243 0,'0'0'0,"0"0"16,0 0-16,10 20 16,11 31-16,-1-10 15,1 10-15,-1 20 16,0 31-16,1 10 15,-1-1-15,1-9 16,10 81 0,9 11-16,-9-42 15,-10 1-15,9 20 16,11-51-16,0-10 16,0 20-16,0-9 15,-10-52-15,10 31 16,10 60-1,-10-29-15,0-52 16,0-20-16,-11-20 16,11-11-16,-10 1 15,0-11-15,-11-10 16,0 1-16,1-22 16,-1 11-1,-20 0-15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99482" units="1/cm"/>
          <inkml:channelProperty channel="T" name="resolution" value="1" units="1/dev"/>
        </inkml:channelProperties>
      </inkml:inkSource>
      <inkml:timestamp xml:id="ts0" timeString="2021-11-18T16:24:19.33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26671 9576 0,'0'0'0,"0"0"15,0 10-15,10 41 16,0 10-16,0-20 16,11-11-16,10 1 15,10-1-15,-11 1 16,-20-21-16,11 0 15,10 0 1,-1 1-16,1-11 16,10-11-16,10-19 15,0-31-15,-20 10 16,0 0-16,-21 10 16,0 1-16,0-1 15,-20-20 1,0-41-16,-11 10 15,1 42-15,10 9 16,-1 21-16,-9-1 16,-11 1-16,1-1 15,-22 21-15,12 0 16,-12 11 0,1 9-16,0 21 15,10 10-15,10-21 16,11 1-16,0-1 15,-1 1-15,1 20 16,-1 20-16,21 31 16,0 10-1,21-31-15,-1-10 16,11 31-16,-1 0 16,-9-31-16,-1 0 15,11 0-15,0-10 16,10-10-16,0 10 15,0-20 1,-1-21-16,12 1 16,9-1-16,21-20 15,-11-10-15,11 0 16,10-21-16,-10 1 16,20-41-16,21-31 15,-61 51 1,-62 51-16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77B41B-018A-491A-944A-C899BB38E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E47F2B-5788-4A3E-A99A-325DFB312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1727F6-5FC3-437B-95FF-49DA2C89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414E-9601-4919-89AF-F23535A23E4E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F37BDE-57AC-43EB-A28F-AA3746AF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5FAD5B-9327-49BB-960F-A289A045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6993-B029-45D4-BD23-C32058BC1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489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5CF1F3-862D-4434-9543-6CA05CD2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4FB04A0-9647-4D94-9247-6F636E304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0442C9-3EC1-4AFD-81AA-CCA681EA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414E-9601-4919-89AF-F23535A23E4E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81C08C1-A790-4DDC-9ACD-B957E848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E408CD-1ED4-48AF-9744-E9EF4C5C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6993-B029-45D4-BD23-C32058BC1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350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E5E158C-FE98-417C-859F-2D6A8DA51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97F973-84B1-4A60-88A9-AB5C69ABD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170014-D7EF-4E8B-BDC1-9F45B236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414E-9601-4919-89AF-F23535A23E4E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CAEAE9-FED0-4D03-9116-A1EDFB14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BC4C50-710C-49C0-8B57-8BA93865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6993-B029-45D4-BD23-C32058BC1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864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20AE79-2AC2-412F-BC13-8A31CFF7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464DCF-666F-42AA-97E4-FA24B5A6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FB023FE-2679-4183-9016-7CF7A0A3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414E-9601-4919-89AF-F23535A23E4E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F23614-028A-40CF-BFF4-6753BFD2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02CBB5-E1D8-4DB0-80B4-05C6B6A2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6993-B029-45D4-BD23-C32058BC1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373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915D54-3107-4195-853C-D3875570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6F60C9F-C4F9-478A-B1F5-AF10E9D40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500585-3F22-4E01-A21E-F6BD82EB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414E-9601-4919-89AF-F23535A23E4E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20CDE40-7846-4778-8A88-946ADBB6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DDB85B-A854-4229-BC86-6EA07500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6993-B029-45D4-BD23-C32058BC1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947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8DC1F0-34B7-48B6-8D3B-B65B75FB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656971-36F5-47A8-87F2-B073FBBB4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7C9FDBC-8AEF-4A34-9406-A29F8EC35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770C421-A017-4AAA-9DE9-B1C5C00F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414E-9601-4919-89AF-F23535A23E4E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4B087FB-23C2-494A-937D-FDDAEDDE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1850B1-3897-4DC1-B725-F7D073A1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6993-B029-45D4-BD23-C32058BC1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42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8B8AB8-5FDE-43E6-9A98-50AC0E45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7871983-BF7E-4D31-A2EB-6A14B2A5E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E7A8C2F-B6EF-4F85-96CA-BC78A9411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F557439-8ADF-496E-B3DA-23DC89637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B41F00A-CF1E-4571-BFE3-03A33F297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FCCFC22-B632-4603-989B-14D4807E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414E-9601-4919-89AF-F23535A23E4E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F479766-24B4-445C-993B-78B43780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D6A88E4-B324-4B7F-9451-4F42850D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6993-B029-45D4-BD23-C32058BC1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967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01AE14-47C9-486D-8332-9A070B7B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5F66506-9503-464A-8285-04DD6DE8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414E-9601-4919-89AF-F23535A23E4E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EABFDC7-BA9F-4508-BE73-BF15BEA6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6F3AE34-747F-4891-9C1B-AABCB6A0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6993-B029-45D4-BD23-C32058BC1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228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84ADC0B-9DD8-447F-8718-FD7D6D2F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414E-9601-4919-89AF-F23535A23E4E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C7D6065-C86C-402C-BB16-34BECD45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9FB9AAB-F105-4084-AC65-47B237C9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6993-B029-45D4-BD23-C32058BC1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727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FA907B-099A-42B4-A42B-E8F4805B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157BA9-37EB-4FBA-9512-78FF9FD58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A014FA9-B0DA-45C3-A8CA-8778FFB07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ACBCA25-CEE4-492D-84F1-D756F5FB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414E-9601-4919-89AF-F23535A23E4E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D4606A7-6ACC-47D2-BCB6-CA406FED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77D1DB2-5615-47F9-A189-F3FB6DB5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6993-B029-45D4-BD23-C32058BC1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146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2A6F9-7A97-4465-B6D0-46C927F9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18F0E0-2A2C-4C18-8BCF-20E5F0BA3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B9500B0-0D78-4807-946F-A7EEAF2CE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FBAEAAE-A071-43A7-98CB-69D349A7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414E-9601-4919-89AF-F23535A23E4E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22D56AE-B1BA-4DB0-925F-6583E853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E2AB78-A6A0-44DC-B222-E1EC2968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6993-B029-45D4-BD23-C32058BC1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17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6412AB1-DA29-419E-B4B5-7EB83855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FFC25A-F5B6-41AA-AD18-B5C6400DB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283292-1CB9-4EF6-A2BC-5D639BDAA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2414E-9601-4919-89AF-F23535A23E4E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4C25B8-573F-4419-AF20-7A8E42173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69B7B5-FB2F-4FE1-92A4-653553F6C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6993-B029-45D4-BD23-C32058BC1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842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8.png"/><Relationship Id="rId170" Type="http://schemas.openxmlformats.org/officeDocument/2006/relationships/customXml" Target="../ink/ink86.xml"/><Relationship Id="rId191" Type="http://schemas.openxmlformats.org/officeDocument/2006/relationships/customXml" Target="../ink/ink97.xml"/><Relationship Id="rId196" Type="http://schemas.openxmlformats.org/officeDocument/2006/relationships/image" Target="../media/image96.png"/><Relationship Id="rId200" Type="http://schemas.openxmlformats.org/officeDocument/2006/relationships/image" Target="../media/image98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customXml" Target="../ink/ink81.xml"/><Relationship Id="rId165" Type="http://schemas.openxmlformats.org/officeDocument/2006/relationships/image" Target="../media/image81.png"/><Relationship Id="rId181" Type="http://schemas.openxmlformats.org/officeDocument/2006/relationships/image" Target="../media/image89.png"/><Relationship Id="rId186" Type="http://schemas.openxmlformats.org/officeDocument/2006/relationships/image" Target="../media/image91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customXml" Target="../ink/ink78.xml"/><Relationship Id="rId171" Type="http://schemas.openxmlformats.org/officeDocument/2006/relationships/image" Target="../media/image84.png"/><Relationship Id="rId176" Type="http://schemas.openxmlformats.org/officeDocument/2006/relationships/customXml" Target="../ink/ink89.xml"/><Relationship Id="rId192" Type="http://schemas.openxmlformats.org/officeDocument/2006/relationships/image" Target="../media/image94.png"/><Relationship Id="rId197" Type="http://schemas.openxmlformats.org/officeDocument/2006/relationships/customXml" Target="../ink/ink100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79.png"/><Relationship Id="rId166" Type="http://schemas.openxmlformats.org/officeDocument/2006/relationships/customXml" Target="../ink/ink84.xml"/><Relationship Id="rId182" Type="http://schemas.openxmlformats.org/officeDocument/2006/relationships/customXml" Target="../ink/ink92.xml"/><Relationship Id="rId187" Type="http://schemas.openxmlformats.org/officeDocument/2006/relationships/customXml" Target="../ink/ink9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image" Target="../media/image77.png"/><Relationship Id="rId177" Type="http://schemas.openxmlformats.org/officeDocument/2006/relationships/image" Target="../media/image87.png"/><Relationship Id="rId198" Type="http://schemas.openxmlformats.org/officeDocument/2006/relationships/image" Target="../media/image97.png"/><Relationship Id="rId172" Type="http://schemas.openxmlformats.org/officeDocument/2006/relationships/customXml" Target="../ink/ink87.xml"/><Relationship Id="rId193" Type="http://schemas.openxmlformats.org/officeDocument/2006/relationships/customXml" Target="../ink/ink98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2.png"/><Relationship Id="rId188" Type="http://schemas.openxmlformats.org/officeDocument/2006/relationships/image" Target="../media/image9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2.xml"/><Relationship Id="rId183" Type="http://schemas.openxmlformats.org/officeDocument/2006/relationships/image" Target="../media/image90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customXml" Target="../ink/ink79.xml"/><Relationship Id="rId178" Type="http://schemas.openxmlformats.org/officeDocument/2006/relationships/customXml" Target="../ink/ink90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5.png"/><Relationship Id="rId194" Type="http://schemas.openxmlformats.org/officeDocument/2006/relationships/image" Target="../media/image95.png"/><Relationship Id="rId199" Type="http://schemas.openxmlformats.org/officeDocument/2006/relationships/customXml" Target="../ink/ink10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5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0.png"/><Relationship Id="rId184" Type="http://schemas.openxmlformats.org/officeDocument/2006/relationships/customXml" Target="../ink/ink93.xml"/><Relationship Id="rId189" Type="http://schemas.openxmlformats.org/officeDocument/2006/relationships/customXml" Target="../ink/ink96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80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customXml" Target="../ink/ink77.xml"/><Relationship Id="rId174" Type="http://schemas.openxmlformats.org/officeDocument/2006/relationships/customXml" Target="../ink/ink88.xml"/><Relationship Id="rId179" Type="http://schemas.openxmlformats.org/officeDocument/2006/relationships/image" Target="../media/image88.png"/><Relationship Id="rId195" Type="http://schemas.openxmlformats.org/officeDocument/2006/relationships/customXml" Target="../ink/ink99.xml"/><Relationship Id="rId190" Type="http://schemas.openxmlformats.org/officeDocument/2006/relationships/image" Target="../media/image93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3.xml"/><Relationship Id="rId169" Type="http://schemas.openxmlformats.org/officeDocument/2006/relationships/image" Target="../media/image83.png"/><Relationship Id="rId185" Type="http://schemas.openxmlformats.org/officeDocument/2006/relationships/customXml" Target="../ink/ink94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1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image" Target="../media/image76.png"/><Relationship Id="rId175" Type="http://schemas.openxmlformats.org/officeDocument/2006/relationships/image" Target="../media/image86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3.xml"/><Relationship Id="rId21" Type="http://schemas.openxmlformats.org/officeDocument/2006/relationships/image" Target="../media/image107.png"/><Relationship Id="rId42" Type="http://schemas.openxmlformats.org/officeDocument/2006/relationships/customXml" Target="../ink/ink122.xml"/><Relationship Id="rId63" Type="http://schemas.openxmlformats.org/officeDocument/2006/relationships/image" Target="../media/image128.png"/><Relationship Id="rId84" Type="http://schemas.openxmlformats.org/officeDocument/2006/relationships/image" Target="../media/image137.png"/><Relationship Id="rId138" Type="http://schemas.openxmlformats.org/officeDocument/2006/relationships/image" Target="../media/image160.png"/><Relationship Id="rId159" Type="http://schemas.openxmlformats.org/officeDocument/2006/relationships/image" Target="../media/image170.png"/><Relationship Id="rId170" Type="http://schemas.openxmlformats.org/officeDocument/2006/relationships/image" Target="../media/image175.png"/><Relationship Id="rId191" Type="http://schemas.openxmlformats.org/officeDocument/2006/relationships/customXml" Target="../ink/ink201.xml"/><Relationship Id="rId196" Type="http://schemas.openxmlformats.org/officeDocument/2006/relationships/image" Target="../media/image188.png"/><Relationship Id="rId200" Type="http://schemas.openxmlformats.org/officeDocument/2006/relationships/image" Target="../media/image190.png"/><Relationship Id="rId16" Type="http://schemas.openxmlformats.org/officeDocument/2006/relationships/customXml" Target="../ink/ink109.xml"/><Relationship Id="rId107" Type="http://schemas.openxmlformats.org/officeDocument/2006/relationships/image" Target="../media/image145.png"/><Relationship Id="rId11" Type="http://schemas.openxmlformats.org/officeDocument/2006/relationships/image" Target="../media/image102.png"/><Relationship Id="rId32" Type="http://schemas.openxmlformats.org/officeDocument/2006/relationships/customXml" Target="../ink/ink117.xml"/><Relationship Id="rId37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customXml" Target="../ink/ink130.xml"/><Relationship Id="rId74" Type="http://schemas.openxmlformats.org/officeDocument/2006/relationships/image" Target="../media/image133.png"/><Relationship Id="rId79" Type="http://schemas.openxmlformats.org/officeDocument/2006/relationships/image" Target="../media/image135.png"/><Relationship Id="rId102" Type="http://schemas.openxmlformats.org/officeDocument/2006/relationships/customXml" Target="../ink/ink155.xml"/><Relationship Id="rId123" Type="http://schemas.openxmlformats.org/officeDocument/2006/relationships/customXml" Target="../ink/ink166.xml"/><Relationship Id="rId128" Type="http://schemas.openxmlformats.org/officeDocument/2006/relationships/image" Target="../media/image155.png"/><Relationship Id="rId144" Type="http://schemas.openxmlformats.org/officeDocument/2006/relationships/image" Target="../media/image163.png"/><Relationship Id="rId149" Type="http://schemas.openxmlformats.org/officeDocument/2006/relationships/image" Target="../media/image165.png"/><Relationship Id="rId5" Type="http://schemas.openxmlformats.org/officeDocument/2006/relationships/image" Target="../media/image99.png"/><Relationship Id="rId90" Type="http://schemas.openxmlformats.org/officeDocument/2006/relationships/customXml" Target="../ink/ink148.xml"/><Relationship Id="rId95" Type="http://schemas.openxmlformats.org/officeDocument/2006/relationships/image" Target="../media/image141.png"/><Relationship Id="rId160" Type="http://schemas.openxmlformats.org/officeDocument/2006/relationships/customXml" Target="../ink/ink185.xml"/><Relationship Id="rId165" Type="http://schemas.openxmlformats.org/officeDocument/2006/relationships/customXml" Target="../ink/ink188.xml"/><Relationship Id="rId181" Type="http://schemas.openxmlformats.org/officeDocument/2006/relationships/customXml" Target="../ink/ink196.xml"/><Relationship Id="rId186" Type="http://schemas.openxmlformats.org/officeDocument/2006/relationships/image" Target="../media/image183.png"/><Relationship Id="rId22" Type="http://schemas.openxmlformats.org/officeDocument/2006/relationships/customXml" Target="../ink/ink112.xml"/><Relationship Id="rId27" Type="http://schemas.openxmlformats.org/officeDocument/2006/relationships/image" Target="../media/image110.png"/><Relationship Id="rId43" Type="http://schemas.openxmlformats.org/officeDocument/2006/relationships/image" Target="../media/image118.png"/><Relationship Id="rId48" Type="http://schemas.openxmlformats.org/officeDocument/2006/relationships/customXml" Target="../ink/ink125.xml"/><Relationship Id="rId64" Type="http://schemas.openxmlformats.org/officeDocument/2006/relationships/customXml" Target="../ink/ink133.xml"/><Relationship Id="rId69" Type="http://schemas.openxmlformats.org/officeDocument/2006/relationships/image" Target="../media/image131.png"/><Relationship Id="rId113" Type="http://schemas.openxmlformats.org/officeDocument/2006/relationships/customXml" Target="../ink/ink161.xml"/><Relationship Id="rId118" Type="http://schemas.openxmlformats.org/officeDocument/2006/relationships/image" Target="../media/image150.png"/><Relationship Id="rId134" Type="http://schemas.openxmlformats.org/officeDocument/2006/relationships/image" Target="../media/image158.png"/><Relationship Id="rId139" Type="http://schemas.openxmlformats.org/officeDocument/2006/relationships/customXml" Target="../ink/ink174.xml"/><Relationship Id="rId80" Type="http://schemas.openxmlformats.org/officeDocument/2006/relationships/customXml" Target="../ink/ink142.xml"/><Relationship Id="rId85" Type="http://schemas.openxmlformats.org/officeDocument/2006/relationships/customXml" Target="../ink/ink145.xml"/><Relationship Id="rId150" Type="http://schemas.openxmlformats.org/officeDocument/2006/relationships/customXml" Target="../ink/ink180.xml"/><Relationship Id="rId155" Type="http://schemas.openxmlformats.org/officeDocument/2006/relationships/image" Target="../media/image168.png"/><Relationship Id="rId171" Type="http://schemas.openxmlformats.org/officeDocument/2006/relationships/customXml" Target="../ink/ink191.xml"/><Relationship Id="rId176" Type="http://schemas.openxmlformats.org/officeDocument/2006/relationships/image" Target="../media/image178.png"/><Relationship Id="rId192" Type="http://schemas.openxmlformats.org/officeDocument/2006/relationships/image" Target="../media/image186.png"/><Relationship Id="rId197" Type="http://schemas.openxmlformats.org/officeDocument/2006/relationships/customXml" Target="../ink/ink204.xml"/><Relationship Id="rId201" Type="http://schemas.openxmlformats.org/officeDocument/2006/relationships/customXml" Target="../ink/ink206.xml"/><Relationship Id="rId12" Type="http://schemas.openxmlformats.org/officeDocument/2006/relationships/customXml" Target="../ink/ink107.xml"/><Relationship Id="rId17" Type="http://schemas.openxmlformats.org/officeDocument/2006/relationships/image" Target="../media/image105.png"/><Relationship Id="rId33" Type="http://schemas.openxmlformats.org/officeDocument/2006/relationships/image" Target="../media/image113.png"/><Relationship Id="rId38" Type="http://schemas.openxmlformats.org/officeDocument/2006/relationships/customXml" Target="../ink/ink120.xml"/><Relationship Id="rId59" Type="http://schemas.openxmlformats.org/officeDocument/2006/relationships/image" Target="../media/image126.png"/><Relationship Id="rId103" Type="http://schemas.openxmlformats.org/officeDocument/2006/relationships/image" Target="../media/image143.png"/><Relationship Id="rId108" Type="http://schemas.openxmlformats.org/officeDocument/2006/relationships/customXml" Target="../ink/ink158.xml"/><Relationship Id="rId124" Type="http://schemas.openxmlformats.org/officeDocument/2006/relationships/image" Target="../media/image153.png"/><Relationship Id="rId129" Type="http://schemas.openxmlformats.org/officeDocument/2006/relationships/customXml" Target="../ink/ink169.xml"/><Relationship Id="rId54" Type="http://schemas.openxmlformats.org/officeDocument/2006/relationships/customXml" Target="../ink/ink128.xml"/><Relationship Id="rId70" Type="http://schemas.openxmlformats.org/officeDocument/2006/relationships/customXml" Target="../ink/ink136.xml"/><Relationship Id="rId75" Type="http://schemas.openxmlformats.org/officeDocument/2006/relationships/customXml" Target="../ink/ink139.xml"/><Relationship Id="rId91" Type="http://schemas.openxmlformats.org/officeDocument/2006/relationships/image" Target="../media/image139.png"/><Relationship Id="rId96" Type="http://schemas.openxmlformats.org/officeDocument/2006/relationships/customXml" Target="../ink/ink151.xml"/><Relationship Id="rId140" Type="http://schemas.openxmlformats.org/officeDocument/2006/relationships/image" Target="../media/image161.png"/><Relationship Id="rId145" Type="http://schemas.openxmlformats.org/officeDocument/2006/relationships/customXml" Target="../ink/ink177.xml"/><Relationship Id="rId161" Type="http://schemas.openxmlformats.org/officeDocument/2006/relationships/image" Target="../media/image171.png"/><Relationship Id="rId166" Type="http://schemas.openxmlformats.org/officeDocument/2006/relationships/image" Target="../media/image173.png"/><Relationship Id="rId182" Type="http://schemas.openxmlformats.org/officeDocument/2006/relationships/image" Target="../media/image181.png"/><Relationship Id="rId187" Type="http://schemas.openxmlformats.org/officeDocument/2006/relationships/customXml" Target="../ink/ink19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4.xml"/><Relationship Id="rId23" Type="http://schemas.openxmlformats.org/officeDocument/2006/relationships/image" Target="../media/image108.png"/><Relationship Id="rId28" Type="http://schemas.openxmlformats.org/officeDocument/2006/relationships/customXml" Target="../ink/ink115.xml"/><Relationship Id="rId49" Type="http://schemas.openxmlformats.org/officeDocument/2006/relationships/image" Target="../media/image121.png"/><Relationship Id="rId114" Type="http://schemas.openxmlformats.org/officeDocument/2006/relationships/image" Target="../media/image148.png"/><Relationship Id="rId119" Type="http://schemas.openxmlformats.org/officeDocument/2006/relationships/customXml" Target="../ink/ink164.xml"/><Relationship Id="rId44" Type="http://schemas.openxmlformats.org/officeDocument/2006/relationships/customXml" Target="../ink/ink123.xml"/><Relationship Id="rId60" Type="http://schemas.openxmlformats.org/officeDocument/2006/relationships/customXml" Target="../ink/ink131.xml"/><Relationship Id="rId65" Type="http://schemas.openxmlformats.org/officeDocument/2006/relationships/image" Target="../media/image129.png"/><Relationship Id="rId81" Type="http://schemas.openxmlformats.org/officeDocument/2006/relationships/customXml" Target="../ink/ink143.xml"/><Relationship Id="rId86" Type="http://schemas.openxmlformats.org/officeDocument/2006/relationships/image" Target="../media/image138.png"/><Relationship Id="rId130" Type="http://schemas.openxmlformats.org/officeDocument/2006/relationships/image" Target="../media/image156.png"/><Relationship Id="rId135" Type="http://schemas.openxmlformats.org/officeDocument/2006/relationships/customXml" Target="../ink/ink172.xml"/><Relationship Id="rId151" Type="http://schemas.openxmlformats.org/officeDocument/2006/relationships/image" Target="../media/image166.png"/><Relationship Id="rId156" Type="http://schemas.openxmlformats.org/officeDocument/2006/relationships/customXml" Target="../ink/ink183.xml"/><Relationship Id="rId177" Type="http://schemas.openxmlformats.org/officeDocument/2006/relationships/customXml" Target="../ink/ink194.xml"/><Relationship Id="rId198" Type="http://schemas.openxmlformats.org/officeDocument/2006/relationships/image" Target="../media/image189.png"/><Relationship Id="rId172" Type="http://schemas.openxmlformats.org/officeDocument/2006/relationships/image" Target="../media/image176.png"/><Relationship Id="rId193" Type="http://schemas.openxmlformats.org/officeDocument/2006/relationships/customXml" Target="../ink/ink202.xml"/><Relationship Id="rId202" Type="http://schemas.openxmlformats.org/officeDocument/2006/relationships/image" Target="../media/image191.png"/><Relationship Id="rId13" Type="http://schemas.openxmlformats.org/officeDocument/2006/relationships/image" Target="../media/image103.png"/><Relationship Id="rId18" Type="http://schemas.openxmlformats.org/officeDocument/2006/relationships/customXml" Target="../ink/ink110.xml"/><Relationship Id="rId39" Type="http://schemas.openxmlformats.org/officeDocument/2006/relationships/image" Target="../media/image116.png"/><Relationship Id="rId109" Type="http://schemas.openxmlformats.org/officeDocument/2006/relationships/customXml" Target="../ink/ink159.xml"/><Relationship Id="rId34" Type="http://schemas.openxmlformats.org/officeDocument/2006/relationships/customXml" Target="../ink/ink118.xml"/><Relationship Id="rId50" Type="http://schemas.openxmlformats.org/officeDocument/2006/relationships/customXml" Target="../ink/ink126.xml"/><Relationship Id="rId55" Type="http://schemas.openxmlformats.org/officeDocument/2006/relationships/image" Target="../media/image124.png"/><Relationship Id="rId76" Type="http://schemas.openxmlformats.org/officeDocument/2006/relationships/image" Target="../media/image134.png"/><Relationship Id="rId97" Type="http://schemas.openxmlformats.org/officeDocument/2006/relationships/customXml" Target="../ink/ink152.xml"/><Relationship Id="rId104" Type="http://schemas.openxmlformats.org/officeDocument/2006/relationships/customXml" Target="../ink/ink156.xml"/><Relationship Id="rId120" Type="http://schemas.openxmlformats.org/officeDocument/2006/relationships/image" Target="../media/image151.png"/><Relationship Id="rId125" Type="http://schemas.openxmlformats.org/officeDocument/2006/relationships/customXml" Target="../ink/ink167.xml"/><Relationship Id="rId141" Type="http://schemas.openxmlformats.org/officeDocument/2006/relationships/customXml" Target="../ink/ink175.xml"/><Relationship Id="rId146" Type="http://schemas.openxmlformats.org/officeDocument/2006/relationships/image" Target="../media/image164.png"/><Relationship Id="rId167" Type="http://schemas.openxmlformats.org/officeDocument/2006/relationships/customXml" Target="../ink/ink189.xml"/><Relationship Id="rId188" Type="http://schemas.openxmlformats.org/officeDocument/2006/relationships/image" Target="../media/image184.png"/><Relationship Id="rId7" Type="http://schemas.openxmlformats.org/officeDocument/2006/relationships/image" Target="../media/image100.png"/><Relationship Id="rId71" Type="http://schemas.openxmlformats.org/officeDocument/2006/relationships/customXml" Target="../ink/ink137.xml"/><Relationship Id="rId92" Type="http://schemas.openxmlformats.org/officeDocument/2006/relationships/customXml" Target="../ink/ink149.xml"/><Relationship Id="rId162" Type="http://schemas.openxmlformats.org/officeDocument/2006/relationships/customXml" Target="../ink/ink186.xml"/><Relationship Id="rId183" Type="http://schemas.openxmlformats.org/officeDocument/2006/relationships/customXml" Target="../ink/ink197.xml"/><Relationship Id="rId2" Type="http://schemas.openxmlformats.org/officeDocument/2006/relationships/customXml" Target="../ink/ink102.xml"/><Relationship Id="rId29" Type="http://schemas.openxmlformats.org/officeDocument/2006/relationships/image" Target="../media/image111.png"/><Relationship Id="rId24" Type="http://schemas.openxmlformats.org/officeDocument/2006/relationships/customXml" Target="../ink/ink113.xml"/><Relationship Id="rId40" Type="http://schemas.openxmlformats.org/officeDocument/2006/relationships/customXml" Target="../ink/ink121.xml"/><Relationship Id="rId45" Type="http://schemas.openxmlformats.org/officeDocument/2006/relationships/image" Target="../media/image119.png"/><Relationship Id="rId66" Type="http://schemas.openxmlformats.org/officeDocument/2006/relationships/customXml" Target="../ink/ink134.xml"/><Relationship Id="rId87" Type="http://schemas.openxmlformats.org/officeDocument/2006/relationships/customXml" Target="../ink/ink146.xml"/><Relationship Id="rId110" Type="http://schemas.openxmlformats.org/officeDocument/2006/relationships/image" Target="../media/image146.png"/><Relationship Id="rId115" Type="http://schemas.openxmlformats.org/officeDocument/2006/relationships/customXml" Target="../ink/ink162.xml"/><Relationship Id="rId131" Type="http://schemas.openxmlformats.org/officeDocument/2006/relationships/customXml" Target="../ink/ink170.xml"/><Relationship Id="rId136" Type="http://schemas.openxmlformats.org/officeDocument/2006/relationships/image" Target="../media/image159.png"/><Relationship Id="rId157" Type="http://schemas.openxmlformats.org/officeDocument/2006/relationships/image" Target="../media/image169.png"/><Relationship Id="rId178" Type="http://schemas.openxmlformats.org/officeDocument/2006/relationships/image" Target="../media/image179.png"/><Relationship Id="rId61" Type="http://schemas.openxmlformats.org/officeDocument/2006/relationships/image" Target="../media/image127.png"/><Relationship Id="rId82" Type="http://schemas.openxmlformats.org/officeDocument/2006/relationships/image" Target="../media/image136.png"/><Relationship Id="rId152" Type="http://schemas.openxmlformats.org/officeDocument/2006/relationships/customXml" Target="../ink/ink181.xml"/><Relationship Id="rId173" Type="http://schemas.openxmlformats.org/officeDocument/2006/relationships/customXml" Target="../ink/ink192.xml"/><Relationship Id="rId194" Type="http://schemas.openxmlformats.org/officeDocument/2006/relationships/image" Target="../media/image187.png"/><Relationship Id="rId199" Type="http://schemas.openxmlformats.org/officeDocument/2006/relationships/customXml" Target="../ink/ink205.xml"/><Relationship Id="rId19" Type="http://schemas.openxmlformats.org/officeDocument/2006/relationships/image" Target="../media/image106.png"/><Relationship Id="rId14" Type="http://schemas.openxmlformats.org/officeDocument/2006/relationships/customXml" Target="../ink/ink108.xml"/><Relationship Id="rId30" Type="http://schemas.openxmlformats.org/officeDocument/2006/relationships/customXml" Target="../ink/ink116.xml"/><Relationship Id="rId35" Type="http://schemas.openxmlformats.org/officeDocument/2006/relationships/image" Target="../media/image114.png"/><Relationship Id="rId56" Type="http://schemas.openxmlformats.org/officeDocument/2006/relationships/customXml" Target="../ink/ink129.xml"/><Relationship Id="rId77" Type="http://schemas.openxmlformats.org/officeDocument/2006/relationships/customXml" Target="../ink/ink140.xml"/><Relationship Id="rId100" Type="http://schemas.openxmlformats.org/officeDocument/2006/relationships/image" Target="../media/image70.png"/><Relationship Id="rId105" Type="http://schemas.openxmlformats.org/officeDocument/2006/relationships/image" Target="../media/image144.png"/><Relationship Id="rId126" Type="http://schemas.openxmlformats.org/officeDocument/2006/relationships/image" Target="../media/image154.png"/><Relationship Id="rId147" Type="http://schemas.openxmlformats.org/officeDocument/2006/relationships/customXml" Target="../ink/ink178.xml"/><Relationship Id="rId168" Type="http://schemas.openxmlformats.org/officeDocument/2006/relationships/image" Target="../media/image174.png"/><Relationship Id="rId8" Type="http://schemas.openxmlformats.org/officeDocument/2006/relationships/customXml" Target="../ink/ink105.xml"/><Relationship Id="rId51" Type="http://schemas.openxmlformats.org/officeDocument/2006/relationships/image" Target="../media/image122.png"/><Relationship Id="rId72" Type="http://schemas.openxmlformats.org/officeDocument/2006/relationships/image" Target="../media/image132.png"/><Relationship Id="rId93" Type="http://schemas.openxmlformats.org/officeDocument/2006/relationships/image" Target="../media/image140.png"/><Relationship Id="rId98" Type="http://schemas.openxmlformats.org/officeDocument/2006/relationships/image" Target="../media/image142.png"/><Relationship Id="rId121" Type="http://schemas.openxmlformats.org/officeDocument/2006/relationships/customXml" Target="../ink/ink165.xml"/><Relationship Id="rId142" Type="http://schemas.openxmlformats.org/officeDocument/2006/relationships/image" Target="../media/image162.png"/><Relationship Id="rId163" Type="http://schemas.openxmlformats.org/officeDocument/2006/relationships/image" Target="../media/image172.png"/><Relationship Id="rId184" Type="http://schemas.openxmlformats.org/officeDocument/2006/relationships/image" Target="../media/image182.png"/><Relationship Id="rId189" Type="http://schemas.openxmlformats.org/officeDocument/2006/relationships/customXml" Target="../ink/ink200.xml"/><Relationship Id="rId3" Type="http://schemas.openxmlformats.org/officeDocument/2006/relationships/image" Target="../media/image76.png"/><Relationship Id="rId25" Type="http://schemas.openxmlformats.org/officeDocument/2006/relationships/image" Target="../media/image109.png"/><Relationship Id="rId46" Type="http://schemas.openxmlformats.org/officeDocument/2006/relationships/customXml" Target="../ink/ink124.xml"/><Relationship Id="rId67" Type="http://schemas.openxmlformats.org/officeDocument/2006/relationships/image" Target="../media/image130.png"/><Relationship Id="rId116" Type="http://schemas.openxmlformats.org/officeDocument/2006/relationships/image" Target="../media/image149.png"/><Relationship Id="rId137" Type="http://schemas.openxmlformats.org/officeDocument/2006/relationships/customXml" Target="../ink/ink173.xml"/><Relationship Id="rId158" Type="http://schemas.openxmlformats.org/officeDocument/2006/relationships/customXml" Target="../ink/ink184.xml"/><Relationship Id="rId20" Type="http://schemas.openxmlformats.org/officeDocument/2006/relationships/customXml" Target="../ink/ink111.xml"/><Relationship Id="rId41" Type="http://schemas.openxmlformats.org/officeDocument/2006/relationships/image" Target="../media/image117.png"/><Relationship Id="rId62" Type="http://schemas.openxmlformats.org/officeDocument/2006/relationships/customXml" Target="../ink/ink132.xml"/><Relationship Id="rId83" Type="http://schemas.openxmlformats.org/officeDocument/2006/relationships/customXml" Target="../ink/ink144.xml"/><Relationship Id="rId88" Type="http://schemas.openxmlformats.org/officeDocument/2006/relationships/customXml" Target="../ink/ink147.xml"/><Relationship Id="rId111" Type="http://schemas.openxmlformats.org/officeDocument/2006/relationships/customXml" Target="../ink/ink160.xml"/><Relationship Id="rId132" Type="http://schemas.openxmlformats.org/officeDocument/2006/relationships/image" Target="../media/image157.png"/><Relationship Id="rId153" Type="http://schemas.openxmlformats.org/officeDocument/2006/relationships/image" Target="../media/image167.png"/><Relationship Id="rId174" Type="http://schemas.openxmlformats.org/officeDocument/2006/relationships/image" Target="../media/image177.png"/><Relationship Id="rId179" Type="http://schemas.openxmlformats.org/officeDocument/2006/relationships/customXml" Target="../ink/ink195.xml"/><Relationship Id="rId195" Type="http://schemas.openxmlformats.org/officeDocument/2006/relationships/customXml" Target="../ink/ink203.xml"/><Relationship Id="rId190" Type="http://schemas.openxmlformats.org/officeDocument/2006/relationships/image" Target="../media/image185.png"/><Relationship Id="rId15" Type="http://schemas.openxmlformats.org/officeDocument/2006/relationships/image" Target="../media/image104.png"/><Relationship Id="rId36" Type="http://schemas.openxmlformats.org/officeDocument/2006/relationships/customXml" Target="../ink/ink119.xml"/><Relationship Id="rId57" Type="http://schemas.openxmlformats.org/officeDocument/2006/relationships/image" Target="../media/image125.png"/><Relationship Id="rId106" Type="http://schemas.openxmlformats.org/officeDocument/2006/relationships/customXml" Target="../ink/ink157.xml"/><Relationship Id="rId127" Type="http://schemas.openxmlformats.org/officeDocument/2006/relationships/customXml" Target="../ink/ink168.xml"/><Relationship Id="rId10" Type="http://schemas.openxmlformats.org/officeDocument/2006/relationships/customXml" Target="../ink/ink106.xml"/><Relationship Id="rId31" Type="http://schemas.openxmlformats.org/officeDocument/2006/relationships/image" Target="../media/image112.png"/><Relationship Id="rId52" Type="http://schemas.openxmlformats.org/officeDocument/2006/relationships/customXml" Target="../ink/ink127.xml"/><Relationship Id="rId73" Type="http://schemas.openxmlformats.org/officeDocument/2006/relationships/customXml" Target="../ink/ink138.xml"/><Relationship Id="rId78" Type="http://schemas.openxmlformats.org/officeDocument/2006/relationships/customXml" Target="../ink/ink141.xml"/><Relationship Id="rId94" Type="http://schemas.openxmlformats.org/officeDocument/2006/relationships/customXml" Target="../ink/ink150.xml"/><Relationship Id="rId99" Type="http://schemas.openxmlformats.org/officeDocument/2006/relationships/customXml" Target="../ink/ink153.xml"/><Relationship Id="rId101" Type="http://schemas.openxmlformats.org/officeDocument/2006/relationships/customXml" Target="../ink/ink154.xml"/><Relationship Id="rId122" Type="http://schemas.openxmlformats.org/officeDocument/2006/relationships/image" Target="../media/image152.png"/><Relationship Id="rId143" Type="http://schemas.openxmlformats.org/officeDocument/2006/relationships/customXml" Target="../ink/ink176.xml"/><Relationship Id="rId148" Type="http://schemas.openxmlformats.org/officeDocument/2006/relationships/customXml" Target="../ink/ink179.xml"/><Relationship Id="rId164" Type="http://schemas.openxmlformats.org/officeDocument/2006/relationships/customXml" Target="../ink/ink187.xml"/><Relationship Id="rId169" Type="http://schemas.openxmlformats.org/officeDocument/2006/relationships/customXml" Target="../ink/ink190.xml"/><Relationship Id="rId185" Type="http://schemas.openxmlformats.org/officeDocument/2006/relationships/customXml" Target="../ink/ink198.xml"/><Relationship Id="rId4" Type="http://schemas.openxmlformats.org/officeDocument/2006/relationships/customXml" Target="../ink/ink103.xml"/><Relationship Id="rId9" Type="http://schemas.openxmlformats.org/officeDocument/2006/relationships/image" Target="../media/image101.png"/><Relationship Id="rId180" Type="http://schemas.openxmlformats.org/officeDocument/2006/relationships/image" Target="../media/image180.png"/><Relationship Id="rId26" Type="http://schemas.openxmlformats.org/officeDocument/2006/relationships/customXml" Target="../ink/ink114.xml"/><Relationship Id="rId47" Type="http://schemas.openxmlformats.org/officeDocument/2006/relationships/image" Target="../media/image120.png"/><Relationship Id="rId68" Type="http://schemas.openxmlformats.org/officeDocument/2006/relationships/customXml" Target="../ink/ink135.xml"/><Relationship Id="rId89" Type="http://schemas.openxmlformats.org/officeDocument/2006/relationships/image" Target="../media/image57.png"/><Relationship Id="rId112" Type="http://schemas.openxmlformats.org/officeDocument/2006/relationships/image" Target="../media/image147.png"/><Relationship Id="rId133" Type="http://schemas.openxmlformats.org/officeDocument/2006/relationships/customXml" Target="../ink/ink171.xml"/><Relationship Id="rId154" Type="http://schemas.openxmlformats.org/officeDocument/2006/relationships/customXml" Target="../ink/ink182.xml"/><Relationship Id="rId175" Type="http://schemas.openxmlformats.org/officeDocument/2006/relationships/customXml" Target="../ink/ink19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7E5AB07-C04E-4945-915A-E3FC0524716B}"/>
              </a:ext>
            </a:extLst>
          </p:cNvPr>
          <p:cNvSpPr/>
          <p:nvPr/>
        </p:nvSpPr>
        <p:spPr>
          <a:xfrm>
            <a:off x="2216785" y="2675787"/>
            <a:ext cx="767588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3399"/>
                </a:solidFill>
              </a:rPr>
              <a:t>INVERTEBRATES</a:t>
            </a:r>
            <a:endParaRPr lang="en-US" sz="8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3399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8053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780665-C960-4ECC-97BE-9CDE625864AE}"/>
                  </a:ext>
                </a:extLst>
              </p14:cNvPr>
              <p14:cNvContentPartPr/>
              <p14:nvPr/>
            </p14:nvContentPartPr>
            <p14:xfrm>
              <a:off x="5417640" y="952560"/>
              <a:ext cx="589680" cy="685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6780665-C960-4ECC-97BE-9CDE625864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1800" y="889200"/>
                <a:ext cx="621000" cy="8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8E6375-4D99-41E6-8519-B29F268F4DD3}"/>
                  </a:ext>
                </a:extLst>
              </p14:cNvPr>
              <p14:cNvContentPartPr/>
              <p14:nvPr/>
            </p14:nvContentPartPr>
            <p14:xfrm>
              <a:off x="5351400" y="1641240"/>
              <a:ext cx="302400" cy="1033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878E6375-4D99-41E6-8519-B29F268F4D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35560" y="1577880"/>
                <a:ext cx="333720" cy="11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320DA8-FEC6-4029-82EA-A3323B5C1783}"/>
                  </a:ext>
                </a:extLst>
              </p14:cNvPr>
              <p14:cNvContentPartPr/>
              <p14:nvPr/>
            </p14:nvContentPartPr>
            <p14:xfrm>
              <a:off x="5509800" y="1564200"/>
              <a:ext cx="508680" cy="107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A320DA8-FEC6-4029-82EA-A3323B5C17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93960" y="1500840"/>
                <a:ext cx="540000" cy="12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0024E8-BC81-47B5-BDB4-3F0E8DE456E7}"/>
                  </a:ext>
                </a:extLst>
              </p14:cNvPr>
              <p14:cNvContentPartPr/>
              <p14:nvPr/>
            </p14:nvContentPartPr>
            <p14:xfrm>
              <a:off x="5071320" y="2549880"/>
              <a:ext cx="534600" cy="2458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A50024E8-BC81-47B5-BDB4-3F0E8DE456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55480" y="2486520"/>
                <a:ext cx="565920" cy="258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3F9C5C-783D-4BE1-A72F-87D92564B115}"/>
                  </a:ext>
                </a:extLst>
              </p14:cNvPr>
              <p14:cNvContentPartPr/>
              <p14:nvPr/>
            </p14:nvContentPartPr>
            <p14:xfrm>
              <a:off x="5653440" y="2469240"/>
              <a:ext cx="615240" cy="2568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13F9C5C-783D-4BE1-A72F-87D92564B1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37600" y="2405880"/>
                <a:ext cx="646560" cy="26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A1409B-FA13-4B2B-BC4E-BA2EED385546}"/>
                  </a:ext>
                </a:extLst>
              </p14:cNvPr>
              <p14:cNvContentPartPr/>
              <p14:nvPr/>
            </p14:nvContentPartPr>
            <p14:xfrm>
              <a:off x="6180120" y="3011400"/>
              <a:ext cx="350280" cy="1388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3A1409B-FA13-4B2B-BC4E-BA2EED3855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64280" y="2948040"/>
                <a:ext cx="381600" cy="15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D9E20F-31BA-41B6-8CA4-4F9396CBA0A1}"/>
                  </a:ext>
                </a:extLst>
              </p14:cNvPr>
              <p14:cNvContentPartPr/>
              <p14:nvPr/>
            </p14:nvContentPartPr>
            <p14:xfrm>
              <a:off x="6533640" y="4322880"/>
              <a:ext cx="648360" cy="256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4D9E20F-31BA-41B6-8CA4-4F9396CBA0A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17800" y="4259520"/>
                <a:ext cx="67968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1A30D04-46F2-49B1-B4DD-7A48FD879390}"/>
                  </a:ext>
                </a:extLst>
              </p14:cNvPr>
              <p14:cNvContentPartPr/>
              <p14:nvPr/>
            </p14:nvContentPartPr>
            <p14:xfrm>
              <a:off x="3241080" y="2755080"/>
              <a:ext cx="1886040" cy="1824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11A30D04-46F2-49B1-B4DD-7A48FD8793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25240" y="2691720"/>
                <a:ext cx="1917360" cy="19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5CCE0BF-6FDC-4FFF-8C47-66EB26C64C60}"/>
                  </a:ext>
                </a:extLst>
              </p14:cNvPr>
              <p14:cNvContentPartPr/>
              <p14:nvPr/>
            </p14:nvContentPartPr>
            <p14:xfrm>
              <a:off x="5995800" y="1981800"/>
              <a:ext cx="1370520" cy="1407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5CCE0BF-6FDC-4FFF-8C47-66EB26C64C6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79960" y="1918440"/>
                <a:ext cx="1401840" cy="15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15A63FE-4F12-41A2-BD6F-8A62CC4327D9}"/>
                  </a:ext>
                </a:extLst>
              </p14:cNvPr>
              <p14:cNvContentPartPr/>
              <p14:nvPr/>
            </p14:nvContentPartPr>
            <p14:xfrm>
              <a:off x="3406680" y="1787760"/>
              <a:ext cx="2007720" cy="1528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615A63FE-4F12-41A2-BD6F-8A62CC4327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90840" y="1724400"/>
                <a:ext cx="2039040" cy="16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C08C16D-7BEF-4458-897B-EF09F0EB852B}"/>
                  </a:ext>
                </a:extLst>
              </p14:cNvPr>
              <p14:cNvContentPartPr/>
              <p14:nvPr/>
            </p14:nvContentPartPr>
            <p14:xfrm>
              <a:off x="5911200" y="1216440"/>
              <a:ext cx="1455120" cy="516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C08C16D-7BEF-4458-897B-EF09F0EB852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95360" y="1153080"/>
                <a:ext cx="148644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234199D-E2D5-498D-93D1-E6BFCA79D5B7}"/>
                  </a:ext>
                </a:extLst>
              </p14:cNvPr>
              <p14:cNvContentPartPr/>
              <p14:nvPr/>
            </p14:nvContentPartPr>
            <p14:xfrm>
              <a:off x="3959280" y="1201680"/>
              <a:ext cx="1488240" cy="443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5234199D-E2D5-498D-93D1-E6BFCA79D5B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43440" y="1138320"/>
                <a:ext cx="151956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CCEEC1-14A9-44F2-9A81-C4A282641004}"/>
                  </a:ext>
                </a:extLst>
              </p14:cNvPr>
              <p14:cNvContentPartPr/>
              <p14:nvPr/>
            </p14:nvContentPartPr>
            <p14:xfrm>
              <a:off x="5892840" y="1091880"/>
              <a:ext cx="114480" cy="135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8CCEEC1-14A9-44F2-9A81-C4A28264100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77000" y="1028520"/>
                <a:ext cx="14580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DB5C4AA-E80C-4DEF-A257-596E7EA0A803}"/>
                  </a:ext>
                </a:extLst>
              </p14:cNvPr>
              <p14:cNvContentPartPr/>
              <p14:nvPr/>
            </p14:nvContentPartPr>
            <p14:xfrm>
              <a:off x="5970240" y="1198080"/>
              <a:ext cx="7560" cy="3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2DB5C4AA-E80C-4DEF-A257-596E7EA0A80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54400" y="1134720"/>
                <a:ext cx="388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4C6E36F-1349-4820-92CD-6749B62B5C88}"/>
                  </a:ext>
                </a:extLst>
              </p14:cNvPr>
              <p14:cNvContentPartPr/>
              <p14:nvPr/>
            </p14:nvContentPartPr>
            <p14:xfrm>
              <a:off x="5513400" y="1135800"/>
              <a:ext cx="118080" cy="73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24C6E36F-1349-4820-92CD-6749B62B5C8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97560" y="1072440"/>
                <a:ext cx="1494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0A347C7-7939-4338-87A1-595A5B0F085D}"/>
                  </a:ext>
                </a:extLst>
              </p14:cNvPr>
              <p14:cNvContentPartPr/>
              <p14:nvPr/>
            </p14:nvContentPartPr>
            <p14:xfrm>
              <a:off x="5480280" y="4945680"/>
              <a:ext cx="213840" cy="77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0A347C7-7939-4338-87A1-595A5B0F08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64440" y="4882320"/>
                <a:ext cx="2451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D0DA72F-71DF-42AF-A83B-D9499797B27C}"/>
                  </a:ext>
                </a:extLst>
              </p14:cNvPr>
              <p14:cNvContentPartPr/>
              <p14:nvPr/>
            </p14:nvContentPartPr>
            <p14:xfrm>
              <a:off x="5303520" y="3238560"/>
              <a:ext cx="817920" cy="223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0D0DA72F-71DF-42AF-A83B-D9499797B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87680" y="3175200"/>
                <a:ext cx="8492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ADF9F5-1AD9-473C-B7D2-7FCB10B55AFA}"/>
                  </a:ext>
                </a:extLst>
              </p14:cNvPr>
              <p14:cNvContentPartPr/>
              <p14:nvPr/>
            </p14:nvContentPartPr>
            <p14:xfrm>
              <a:off x="5259240" y="3733200"/>
              <a:ext cx="1031760" cy="256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B6ADF9F5-1AD9-473C-B7D2-7FCB10B55AF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3400" y="3669840"/>
                <a:ext cx="106308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A130024-A7A8-4376-9B79-10D07F565DA5}"/>
                  </a:ext>
                </a:extLst>
              </p14:cNvPr>
              <p14:cNvContentPartPr/>
              <p14:nvPr/>
            </p14:nvContentPartPr>
            <p14:xfrm>
              <a:off x="5126760" y="4260600"/>
              <a:ext cx="1024200" cy="340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BA130024-A7A8-4376-9B79-10D07F565D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10920" y="4197240"/>
                <a:ext cx="10555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A59A60D-96E9-466C-A739-4E0A802C4961}"/>
                  </a:ext>
                </a:extLst>
              </p14:cNvPr>
              <p14:cNvContentPartPr/>
              <p14:nvPr/>
            </p14:nvContentPartPr>
            <p14:xfrm>
              <a:off x="5126760" y="3769560"/>
              <a:ext cx="129240" cy="77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0A59A60D-96E9-466C-A739-4E0A802C496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10920" y="3706200"/>
                <a:ext cx="1605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23FC677-B077-4A64-B617-2E351F441ADA}"/>
                  </a:ext>
                </a:extLst>
              </p14:cNvPr>
              <p14:cNvContentPartPr/>
              <p14:nvPr/>
            </p14:nvContentPartPr>
            <p14:xfrm>
              <a:off x="6180120" y="4165200"/>
              <a:ext cx="55440" cy="139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23FC677-B077-4A64-B617-2E351F441AD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64280" y="4101840"/>
                <a:ext cx="867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8EA1AFB-2A62-498C-AE30-4B129D68B559}"/>
                  </a:ext>
                </a:extLst>
              </p14:cNvPr>
              <p14:cNvContentPartPr/>
              <p14:nvPr/>
            </p14:nvContentPartPr>
            <p14:xfrm>
              <a:off x="5152320" y="3223800"/>
              <a:ext cx="144000" cy="102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08EA1AFB-2A62-498C-AE30-4B129D68B55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36480" y="3160440"/>
                <a:ext cx="1753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03B479A-EF83-4E73-A8A8-E658C0932FF3}"/>
                  </a:ext>
                </a:extLst>
              </p14:cNvPr>
              <p14:cNvContentPartPr/>
              <p14:nvPr/>
            </p14:nvContentPartPr>
            <p14:xfrm>
              <a:off x="4250160" y="2029680"/>
              <a:ext cx="1053720" cy="3048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B03B479A-EF83-4E73-A8A8-E658C0932FF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34320" y="1966320"/>
                <a:ext cx="1085040" cy="31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F7EFDE0-DC07-4917-BEC4-094E3D5AC861}"/>
                  </a:ext>
                </a:extLst>
              </p14:cNvPr>
              <p14:cNvContentPartPr/>
              <p14:nvPr/>
            </p14:nvContentPartPr>
            <p14:xfrm>
              <a:off x="6006960" y="1732680"/>
              <a:ext cx="696240" cy="3396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F7EFDE0-DC07-4917-BEC4-094E3D5AC86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91120" y="1669320"/>
                <a:ext cx="727560" cy="352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85932FC-28A7-4195-9BF4-9FDCF9802527}"/>
                  </a:ext>
                </a:extLst>
              </p14:cNvPr>
              <p14:cNvContentPartPr/>
              <p14:nvPr/>
            </p14:nvContentPartPr>
            <p14:xfrm>
              <a:off x="4250160" y="4018680"/>
              <a:ext cx="869400" cy="1008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E85932FC-28A7-4195-9BF4-9FDCF980252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34320" y="3955320"/>
                <a:ext cx="900720" cy="11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DC5F98D-58F9-4FD1-B845-5F4AF4D87855}"/>
                  </a:ext>
                </a:extLst>
              </p14:cNvPr>
              <p14:cNvContentPartPr/>
              <p14:nvPr/>
            </p14:nvContentPartPr>
            <p14:xfrm>
              <a:off x="4452840" y="3337560"/>
              <a:ext cx="427320" cy="1399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1DC5F98D-58F9-4FD1-B845-5F4AF4D8785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37000" y="3274200"/>
                <a:ext cx="458640" cy="15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23CC30C-91EA-47F9-BAF1-DC20B52C6C5D}"/>
                  </a:ext>
                </a:extLst>
              </p14:cNvPr>
              <p14:cNvContentPartPr/>
              <p14:nvPr/>
            </p14:nvContentPartPr>
            <p14:xfrm>
              <a:off x="4261320" y="3337560"/>
              <a:ext cx="515880" cy="1648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823CC30C-91EA-47F9-BAF1-DC20B52C6C5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45480" y="3274200"/>
                <a:ext cx="547200" cy="177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5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1724A5D-0C1B-4927-9AD3-8EBDA46EC9D9}"/>
                  </a:ext>
                </a:extLst>
              </p14:cNvPr>
              <p14:cNvContentPartPr/>
              <p14:nvPr/>
            </p14:nvContentPartPr>
            <p14:xfrm>
              <a:off x="4434120" y="2817360"/>
              <a:ext cx="693000" cy="2018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724A5D-0C1B-4927-9AD3-8EBDA46EC9D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18280" y="2754000"/>
                <a:ext cx="724320" cy="21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5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2119C37-1EB7-4E0C-8A8F-5B20A3A7245D}"/>
                  </a:ext>
                </a:extLst>
              </p14:cNvPr>
              <p14:cNvContentPartPr/>
              <p14:nvPr/>
            </p14:nvContentPartPr>
            <p14:xfrm>
              <a:off x="4611240" y="2216520"/>
              <a:ext cx="692640" cy="2077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119C37-1EB7-4E0C-8A8F-5B20A3A7245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595400" y="2153160"/>
                <a:ext cx="723960" cy="22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BE64DA1-2277-458A-9686-B68EFB8ADC22}"/>
                  </a:ext>
                </a:extLst>
              </p14:cNvPr>
              <p14:cNvContentPartPr/>
              <p14:nvPr/>
            </p14:nvContentPartPr>
            <p14:xfrm>
              <a:off x="4533840" y="3223800"/>
              <a:ext cx="593280" cy="1403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2BE64DA1-2277-458A-9686-B68EFB8ADC2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18000" y="3160440"/>
                <a:ext cx="624600" cy="15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6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750A278-2F1A-4C27-9861-11F4D895B6B2}"/>
                  </a:ext>
                </a:extLst>
              </p14:cNvPr>
              <p14:cNvContentPartPr/>
              <p14:nvPr/>
            </p14:nvContentPartPr>
            <p14:xfrm>
              <a:off x="4916880" y="4088520"/>
              <a:ext cx="147600" cy="322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750A278-2F1A-4C27-9861-11F4D895B6B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01040" y="4025160"/>
                <a:ext cx="17892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6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E8A3FAF-7CB7-4722-8A16-0444261C4C84}"/>
                  </a:ext>
                </a:extLst>
              </p14:cNvPr>
              <p14:cNvContentPartPr/>
              <p14:nvPr/>
            </p14:nvContentPartPr>
            <p14:xfrm>
              <a:off x="6010560" y="2121120"/>
              <a:ext cx="129240" cy="806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0E8A3FAF-7CB7-4722-8A16-0444261C4C8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94720" y="2057760"/>
                <a:ext cx="160560" cy="9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6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24774B6-6FE3-4323-8419-C3087FA6177B}"/>
                  </a:ext>
                </a:extLst>
              </p14:cNvPr>
              <p14:cNvContentPartPr/>
              <p14:nvPr/>
            </p14:nvContentPartPr>
            <p14:xfrm>
              <a:off x="6183720" y="2641320"/>
              <a:ext cx="55440" cy="1110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224774B6-6FE3-4323-8419-C3087FA6177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67880" y="2577960"/>
                <a:ext cx="86760" cy="12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6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FA92019-30C4-48AC-BCB5-40C6AE5E93B8}"/>
                  </a:ext>
                </a:extLst>
              </p14:cNvPr>
              <p14:cNvContentPartPr/>
              <p14:nvPr/>
            </p14:nvContentPartPr>
            <p14:xfrm>
              <a:off x="6202080" y="3417840"/>
              <a:ext cx="162360" cy="1282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A92019-30C4-48AC-BCB5-40C6AE5E93B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186240" y="3354480"/>
                <a:ext cx="193680" cy="14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7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D1021ED-DE1D-4361-806E-A38999F779E9}"/>
                  </a:ext>
                </a:extLst>
              </p14:cNvPr>
              <p14:cNvContentPartPr/>
              <p14:nvPr/>
            </p14:nvContentPartPr>
            <p14:xfrm>
              <a:off x="6360480" y="3905280"/>
              <a:ext cx="173520" cy="9968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D1021ED-DE1D-4361-806E-A38999F779E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344640" y="3841920"/>
                <a:ext cx="204840" cy="11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7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1B8BD27-2D71-4404-B551-5BBD1ADE89CD}"/>
                  </a:ext>
                </a:extLst>
              </p14:cNvPr>
              <p14:cNvContentPartPr/>
              <p14:nvPr/>
            </p14:nvContentPartPr>
            <p14:xfrm>
              <a:off x="6533640" y="4311720"/>
              <a:ext cx="66600" cy="762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01B8BD27-2D71-4404-B551-5BBD1ADE89C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17800" y="4248360"/>
                <a:ext cx="9792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7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2569E7A-E55E-49F0-8D1D-B0DF48746848}"/>
                  </a:ext>
                </a:extLst>
              </p14:cNvPr>
              <p14:cNvContentPartPr/>
              <p14:nvPr/>
            </p14:nvContentPartPr>
            <p14:xfrm>
              <a:off x="6570360" y="4689360"/>
              <a:ext cx="103680" cy="352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2569E7A-E55E-49F0-8D1D-B0DF4874684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554520" y="4626000"/>
                <a:ext cx="13500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7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1988C7F-E981-4BF2-84FD-695A7D17783C}"/>
                  </a:ext>
                </a:extLst>
              </p14:cNvPr>
              <p14:cNvContentPartPr/>
              <p14:nvPr/>
            </p14:nvContentPartPr>
            <p14:xfrm>
              <a:off x="6202080" y="4674600"/>
              <a:ext cx="225000" cy="355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21988C7F-E981-4BF2-84FD-695A7D17783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186240" y="4611240"/>
                <a:ext cx="25632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7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7021707-AEA0-4F4A-A0B4-1B1B4EA3A95A}"/>
                  </a:ext>
                </a:extLst>
              </p14:cNvPr>
              <p14:cNvContentPartPr/>
              <p14:nvPr/>
            </p14:nvContentPartPr>
            <p14:xfrm>
              <a:off x="6006960" y="2414160"/>
              <a:ext cx="567360" cy="2476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47021707-AEA0-4F4A-A0B4-1B1B4EA3A9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91120" y="2350800"/>
                <a:ext cx="598680" cy="26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8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0F72966-CF70-4A44-88F8-06C003B920AC}"/>
                  </a:ext>
                </a:extLst>
              </p14:cNvPr>
              <p14:cNvContentPartPr/>
              <p14:nvPr/>
            </p14:nvContentPartPr>
            <p14:xfrm>
              <a:off x="6242760" y="3787920"/>
              <a:ext cx="412560" cy="1337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0F72966-CF70-4A44-88F8-06C003B920A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26920" y="3724560"/>
                <a:ext cx="443880" cy="14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8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3B4CC97-56C0-42D6-86C8-DA71065E1AEE}"/>
                  </a:ext>
                </a:extLst>
              </p14:cNvPr>
              <p14:cNvContentPartPr/>
              <p14:nvPr/>
            </p14:nvContentPartPr>
            <p14:xfrm>
              <a:off x="5041800" y="2297160"/>
              <a:ext cx="317160" cy="619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3B4CC97-56C0-42D6-86C8-DA71065E1AE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25960" y="2233800"/>
                <a:ext cx="34848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8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855B2AB-BEA6-43CE-A98A-4CA59735A516}"/>
                  </a:ext>
                </a:extLst>
              </p14:cNvPr>
              <p14:cNvContentPartPr/>
              <p14:nvPr/>
            </p14:nvContentPartPr>
            <p14:xfrm>
              <a:off x="4916880" y="2297160"/>
              <a:ext cx="387000" cy="992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1855B2AB-BEA6-43CE-A98A-4CA59735A51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01040" y="2233800"/>
                <a:ext cx="418320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8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2C1A87A-42A2-4DCD-BB4C-D03F73CA742D}"/>
                  </a:ext>
                </a:extLst>
              </p14:cNvPr>
              <p14:cNvContentPartPr/>
              <p14:nvPr/>
            </p14:nvContentPartPr>
            <p14:xfrm>
              <a:off x="4651560" y="2337120"/>
              <a:ext cx="652320" cy="15354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2C1A87A-42A2-4DCD-BB4C-D03F73CA742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635720" y="2273760"/>
                <a:ext cx="683640" cy="16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8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4C17A83-045E-48F2-A079-15AD991C5A43}"/>
                  </a:ext>
                </a:extLst>
              </p14:cNvPr>
              <p14:cNvContentPartPr/>
              <p14:nvPr/>
            </p14:nvContentPartPr>
            <p14:xfrm>
              <a:off x="4566960" y="2817360"/>
              <a:ext cx="486360" cy="1330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14C17A83-045E-48F2-A079-15AD991C5A4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551120" y="2754000"/>
                <a:ext cx="517680" cy="14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9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6B49E1F-B150-472B-92FD-54373E20709E}"/>
                  </a:ext>
                </a:extLst>
              </p14:cNvPr>
              <p14:cNvContentPartPr/>
              <p14:nvPr/>
            </p14:nvContentPartPr>
            <p14:xfrm>
              <a:off x="4629600" y="2740320"/>
              <a:ext cx="497520" cy="1242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6B49E1F-B150-472B-92FD-54373E20709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613760" y="2676960"/>
                <a:ext cx="528840" cy="13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9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3B027EF-BDA3-4854-B3B4-2B84C8F33FF4}"/>
                  </a:ext>
                </a:extLst>
              </p14:cNvPr>
              <p14:cNvContentPartPr/>
              <p14:nvPr/>
            </p14:nvContentPartPr>
            <p14:xfrm>
              <a:off x="4600080" y="3685320"/>
              <a:ext cx="527040" cy="986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A3B027EF-BDA3-4854-B3B4-2B84C8F33FF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84240" y="3621960"/>
                <a:ext cx="558360" cy="11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9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A60C9FD-4E76-4F6B-9B4D-90499498A39B}"/>
                  </a:ext>
                </a:extLst>
              </p14:cNvPr>
              <p14:cNvContentPartPr/>
              <p14:nvPr/>
            </p14:nvContentPartPr>
            <p14:xfrm>
              <a:off x="4651560" y="4015080"/>
              <a:ext cx="324360" cy="476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8A60C9FD-4E76-4F6B-9B4D-90499498A39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635720" y="3951720"/>
                <a:ext cx="35568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9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DF5CBAA-8AD1-43C7-A6C7-6F01AC01A326}"/>
                  </a:ext>
                </a:extLst>
              </p14:cNvPr>
              <p14:cNvContentPartPr/>
              <p14:nvPr/>
            </p14:nvContentPartPr>
            <p14:xfrm>
              <a:off x="6010560" y="2121120"/>
              <a:ext cx="372240" cy="2000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DF5CBAA-8AD1-43C7-A6C7-6F01AC01A32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94720" y="2057760"/>
                <a:ext cx="403560" cy="21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9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E5CB322-719D-40F9-BB5C-27089CB70B46}"/>
                  </a:ext>
                </a:extLst>
              </p14:cNvPr>
              <p14:cNvContentPartPr/>
              <p14:nvPr/>
            </p14:nvContentPartPr>
            <p14:xfrm>
              <a:off x="6356880" y="3161520"/>
              <a:ext cx="173520" cy="1850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E5CB322-719D-40F9-BB5C-27089CB70B4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41040" y="3098160"/>
                <a:ext cx="204840" cy="19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0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36A36A9-FBB0-4E59-A86F-C3D474B195EF}"/>
                  </a:ext>
                </a:extLst>
              </p14:cNvPr>
              <p14:cNvContentPartPr/>
              <p14:nvPr/>
            </p14:nvContentPartPr>
            <p14:xfrm>
              <a:off x="6356880" y="3744000"/>
              <a:ext cx="29880" cy="1077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36A36A9-FBB0-4E59-A86F-C3D474B195E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41040" y="3680640"/>
                <a:ext cx="61200" cy="12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0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881EFAA-9C78-4A38-9D93-EC17C8DF9081}"/>
                  </a:ext>
                </a:extLst>
              </p14:cNvPr>
              <p14:cNvContentPartPr/>
              <p14:nvPr/>
            </p14:nvContentPartPr>
            <p14:xfrm>
              <a:off x="6154200" y="4341240"/>
              <a:ext cx="162360" cy="4838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4881EFAA-9C78-4A38-9D93-EC17C8DF908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38360" y="4277880"/>
                <a:ext cx="19368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0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274FE92-2D4A-434D-A61D-434ABB857199}"/>
                  </a:ext>
                </a:extLst>
              </p14:cNvPr>
              <p14:cNvContentPartPr/>
              <p14:nvPr/>
            </p14:nvContentPartPr>
            <p14:xfrm>
              <a:off x="6596280" y="4553640"/>
              <a:ext cx="3960" cy="293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A274FE92-2D4A-434D-A61D-434ABB85719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580440" y="4490280"/>
                <a:ext cx="3528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0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8E427EB-7B40-457F-8C82-AE3C0BEBB49D}"/>
                  </a:ext>
                </a:extLst>
              </p14:cNvPr>
              <p14:cNvContentPartPr/>
              <p14:nvPr/>
            </p14:nvContentPartPr>
            <p14:xfrm>
              <a:off x="6710400" y="4667400"/>
              <a:ext cx="18720" cy="275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8E427EB-7B40-457F-8C82-AE3C0BEBB49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694560" y="4604040"/>
                <a:ext cx="500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0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4B871F8-03D5-4051-BBB1-A422A2F4EF72}"/>
                  </a:ext>
                </a:extLst>
              </p14:cNvPr>
              <p14:cNvContentPartPr/>
              <p14:nvPr/>
            </p14:nvContentPartPr>
            <p14:xfrm>
              <a:off x="3679200" y="3143160"/>
              <a:ext cx="44640" cy="136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24B871F8-03D5-4051-BBB1-A422A2F4EF7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663360" y="3079800"/>
                <a:ext cx="759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1D417E0-0472-4198-9114-AF865BBBFCA7}"/>
                  </a:ext>
                </a:extLst>
              </p14:cNvPr>
              <p14:cNvContentPartPr/>
              <p14:nvPr/>
            </p14:nvContentPartPr>
            <p14:xfrm>
              <a:off x="4017960" y="2897640"/>
              <a:ext cx="11520" cy="590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21D417E0-0472-4198-9114-AF865BBBFCA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002120" y="2834280"/>
                <a:ext cx="428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4AC9602-E68F-4DD1-BCB2-CC85F1D33D5B}"/>
                  </a:ext>
                </a:extLst>
              </p14:cNvPr>
              <p14:cNvContentPartPr/>
              <p14:nvPr/>
            </p14:nvContentPartPr>
            <p14:xfrm>
              <a:off x="4055040" y="2890440"/>
              <a:ext cx="22320" cy="774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4AC9602-E68F-4DD1-BCB2-CC85F1D33D5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039200" y="2827080"/>
                <a:ext cx="536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1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48B3947-5CE7-4C90-A824-912E1C0708FF}"/>
                  </a:ext>
                </a:extLst>
              </p14:cNvPr>
              <p14:cNvContentPartPr/>
              <p14:nvPr/>
            </p14:nvContentPartPr>
            <p14:xfrm>
              <a:off x="4426920" y="2718360"/>
              <a:ext cx="360" cy="774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48B3947-5CE7-4C90-A824-912E1C0708F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411080" y="2655000"/>
                <a:ext cx="316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1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C622C71-A097-47CE-90E0-C410BF04F89F}"/>
                  </a:ext>
                </a:extLst>
              </p14:cNvPr>
              <p14:cNvContentPartPr/>
              <p14:nvPr/>
            </p14:nvContentPartPr>
            <p14:xfrm>
              <a:off x="4769280" y="2425320"/>
              <a:ext cx="7920" cy="2347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2C622C71-A097-47CE-90E0-C410BF04F89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753440" y="2361960"/>
                <a:ext cx="3924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1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307BDD4-DFFF-438E-836F-01EBCB2D9EB4}"/>
                  </a:ext>
                </a:extLst>
              </p14:cNvPr>
              <p14:cNvContentPartPr/>
              <p14:nvPr/>
            </p14:nvContentPartPr>
            <p14:xfrm>
              <a:off x="5049360" y="1992960"/>
              <a:ext cx="81360" cy="2311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A307BDD4-DFFF-438E-836F-01EBCB2D9EB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033520" y="1929600"/>
                <a:ext cx="11268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2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A6AC316-DFCA-4135-9050-D96874A8EC3C}"/>
                  </a:ext>
                </a:extLst>
              </p14:cNvPr>
              <p14:cNvContentPartPr/>
              <p14:nvPr/>
            </p14:nvContentPartPr>
            <p14:xfrm>
              <a:off x="3307320" y="4524480"/>
              <a:ext cx="11520" cy="77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A6AC316-DFCA-4135-9050-D96874A8EC3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291480" y="4461120"/>
                <a:ext cx="428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2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D6D9E63-EE9E-4748-9AF9-13F0C78726A7}"/>
                  </a:ext>
                </a:extLst>
              </p14:cNvPr>
              <p14:cNvContentPartPr/>
              <p14:nvPr/>
            </p14:nvContentPartPr>
            <p14:xfrm>
              <a:off x="3502440" y="4337640"/>
              <a:ext cx="18720" cy="1612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8D6D9E63-EE9E-4748-9AF9-13F0C78726A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486600" y="4274280"/>
                <a:ext cx="500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2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98EF2FD-8D99-43C5-854B-A44C04640CDE}"/>
                  </a:ext>
                </a:extLst>
              </p14:cNvPr>
              <p14:cNvContentPartPr/>
              <p14:nvPr/>
            </p14:nvContentPartPr>
            <p14:xfrm>
              <a:off x="3741840" y="4143240"/>
              <a:ext cx="15120" cy="136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598EF2FD-8D99-43C5-854B-A44C04640CD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726000" y="4079880"/>
                <a:ext cx="464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2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DF216AA-9617-481E-BEA5-4994DC2B127C}"/>
                  </a:ext>
                </a:extLst>
              </p14:cNvPr>
              <p14:cNvContentPartPr/>
              <p14:nvPr/>
            </p14:nvContentPartPr>
            <p14:xfrm>
              <a:off x="4010760" y="4029840"/>
              <a:ext cx="66600" cy="1213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BDF216AA-9617-481E-BEA5-4994DC2B127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994920" y="3966480"/>
                <a:ext cx="979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2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245C74C-4B2B-478F-86D4-029AB143B76C}"/>
                  </a:ext>
                </a:extLst>
              </p14:cNvPr>
              <p14:cNvContentPartPr/>
              <p14:nvPr/>
            </p14:nvContentPartPr>
            <p14:xfrm>
              <a:off x="4250160" y="3802680"/>
              <a:ext cx="360" cy="1540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E245C74C-4B2B-478F-86D4-029AB143B76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234320" y="3739320"/>
                <a:ext cx="316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0123997-CDAD-4F30-BABA-EB15ACD6B4D5}"/>
                  </a:ext>
                </a:extLst>
              </p14:cNvPr>
              <p14:cNvContentPartPr/>
              <p14:nvPr/>
            </p14:nvContentPartPr>
            <p14:xfrm>
              <a:off x="4500720" y="3685320"/>
              <a:ext cx="33480" cy="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A0123997-CDAD-4F30-BABA-EB15ACD6B4D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484880" y="3621960"/>
                <a:ext cx="648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3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B7301E1-6DD3-43B7-9FA5-E6A7390A6442}"/>
                  </a:ext>
                </a:extLst>
              </p14:cNvPr>
              <p14:cNvContentPartPr/>
              <p14:nvPr/>
            </p14:nvContentPartPr>
            <p14:xfrm>
              <a:off x="6180120" y="2040480"/>
              <a:ext cx="51840" cy="590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AB7301E1-6DD3-43B7-9FA5-E6A7390A644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164280" y="1977120"/>
                <a:ext cx="831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3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00253E6-9B08-4B1B-A53F-926893055963}"/>
                  </a:ext>
                </a:extLst>
              </p14:cNvPr>
              <p14:cNvContentPartPr/>
              <p14:nvPr/>
            </p14:nvContentPartPr>
            <p14:xfrm>
              <a:off x="6533640" y="2461680"/>
              <a:ext cx="360" cy="1580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E00253E6-9B08-4B1B-A53F-92689305596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517800" y="2398320"/>
                <a:ext cx="3168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3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819C6C3-7375-4780-86A4-3C8E36B70D0A}"/>
                  </a:ext>
                </a:extLst>
              </p14:cNvPr>
              <p14:cNvContentPartPr/>
              <p14:nvPr/>
            </p14:nvContentPartPr>
            <p14:xfrm>
              <a:off x="6761880" y="2751120"/>
              <a:ext cx="84960" cy="132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A819C6C3-7375-4780-86A4-3C8E36B70D0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746040" y="2687760"/>
                <a:ext cx="1162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3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D1028E2-6CD3-4BB2-B239-E96E3A90B6C0}"/>
                  </a:ext>
                </a:extLst>
              </p14:cNvPr>
              <p14:cNvContentPartPr/>
              <p14:nvPr/>
            </p14:nvContentPartPr>
            <p14:xfrm>
              <a:off x="6916680" y="2912400"/>
              <a:ext cx="22320" cy="194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6D1028E2-6CD3-4BB2-B239-E96E3A90B6C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900840" y="2849040"/>
                <a:ext cx="536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5861370-5AD5-48CE-AF0E-4EECBA86C674}"/>
                  </a:ext>
                </a:extLst>
              </p14:cNvPr>
              <p14:cNvContentPartPr/>
              <p14:nvPr/>
            </p14:nvContentPartPr>
            <p14:xfrm>
              <a:off x="7060320" y="3092040"/>
              <a:ext cx="360" cy="147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65861370-5AD5-48CE-AF0E-4EECBA86C67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044480" y="3028680"/>
                <a:ext cx="316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4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0EFE308-FDD6-4D07-8E08-09EA6B2395BF}"/>
                  </a:ext>
                </a:extLst>
              </p14:cNvPr>
              <p14:cNvContentPartPr/>
              <p14:nvPr/>
            </p14:nvContentPartPr>
            <p14:xfrm>
              <a:off x="6006960" y="1051560"/>
              <a:ext cx="360" cy="29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50EFE308-FDD6-4D07-8E08-09EA6B2395B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991120" y="988200"/>
                <a:ext cx="316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4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D455C26-282C-4397-BF37-26D4032D52D8}"/>
                  </a:ext>
                </a:extLst>
              </p14:cNvPr>
              <p14:cNvContentPartPr/>
              <p14:nvPr/>
            </p14:nvContentPartPr>
            <p14:xfrm>
              <a:off x="6132240" y="556920"/>
              <a:ext cx="291240" cy="348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5D455C26-282C-4397-BF37-26D4032D52D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116400" y="493560"/>
                <a:ext cx="32256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4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925CA28-2E26-4542-BFEB-24EECCA4CF0E}"/>
                  </a:ext>
                </a:extLst>
              </p14:cNvPr>
              <p14:cNvContentPartPr/>
              <p14:nvPr/>
            </p14:nvContentPartPr>
            <p14:xfrm>
              <a:off x="5959080" y="901080"/>
              <a:ext cx="221400" cy="2534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A925CA28-2E26-4542-BFEB-24EECCA4CF0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43240" y="837720"/>
                <a:ext cx="2527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4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AFF902A-3208-4080-8C6B-FE5E5B2203A3}"/>
                  </a:ext>
                </a:extLst>
              </p14:cNvPr>
              <p14:cNvContentPartPr/>
              <p14:nvPr/>
            </p14:nvContentPartPr>
            <p14:xfrm>
              <a:off x="5086080" y="476280"/>
              <a:ext cx="394560" cy="6415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6AFF902A-3208-4080-8C6B-FE5E5B2203A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070240" y="412920"/>
                <a:ext cx="425880" cy="7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5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E042D4C-73B3-4CD5-9682-3EA992D3BE75}"/>
                  </a:ext>
                </a:extLst>
              </p14:cNvPr>
              <p14:cNvContentPartPr/>
              <p14:nvPr/>
            </p14:nvContentPartPr>
            <p14:xfrm>
              <a:off x="6467400" y="505440"/>
              <a:ext cx="51840" cy="33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E042D4C-73B3-4CD5-9682-3EA992D3BE7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451560" y="442080"/>
                <a:ext cx="831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5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4CDE5D8-986D-4495-8FF0-F31B17292C18}"/>
                  </a:ext>
                </a:extLst>
              </p14:cNvPr>
              <p14:cNvContentPartPr/>
              <p14:nvPr/>
            </p14:nvContentPartPr>
            <p14:xfrm>
              <a:off x="5726880" y="890280"/>
              <a:ext cx="360" cy="151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54CDE5D8-986D-4495-8FF0-F31B17292C1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711040" y="826920"/>
                <a:ext cx="3168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5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16391A4-7477-4B9C-A213-457962F2105F}"/>
                  </a:ext>
                </a:extLst>
              </p14:cNvPr>
              <p14:cNvContentPartPr/>
              <p14:nvPr/>
            </p14:nvContentPartPr>
            <p14:xfrm>
              <a:off x="5896440" y="1080720"/>
              <a:ext cx="360" cy="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016391A4-7477-4B9C-A213-457962F2105F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880600" y="101736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5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D35C7D8-7D13-4A25-A8A2-D47C227EB54C}"/>
                  </a:ext>
                </a:extLst>
              </p14:cNvPr>
              <p14:cNvContentPartPr/>
              <p14:nvPr/>
            </p14:nvContentPartPr>
            <p14:xfrm>
              <a:off x="5616360" y="875520"/>
              <a:ext cx="22680" cy="1652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D35C7D8-7D13-4A25-A8A2-D47C227EB54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600520" y="812160"/>
                <a:ext cx="540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5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6EBD072-498D-4713-937D-9E69ABE2BB72}"/>
                  </a:ext>
                </a:extLst>
              </p14:cNvPr>
              <p14:cNvContentPartPr/>
              <p14:nvPr/>
            </p14:nvContentPartPr>
            <p14:xfrm>
              <a:off x="5830200" y="978120"/>
              <a:ext cx="360" cy="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6EBD072-498D-4713-937D-9E69ABE2BB72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814360" y="91476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5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45E5113-0BEB-4606-A885-52B4FF282AD8}"/>
                  </a:ext>
                </a:extLst>
              </p14:cNvPr>
              <p14:cNvContentPartPr/>
              <p14:nvPr/>
            </p14:nvContentPartPr>
            <p14:xfrm>
              <a:off x="5830200" y="897480"/>
              <a:ext cx="44640" cy="882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545E5113-0BEB-4606-A885-52B4FF282AD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814360" y="834120"/>
                <a:ext cx="759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6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0DAD428-44D1-4419-B108-E2E64E83673F}"/>
                  </a:ext>
                </a:extLst>
              </p14:cNvPr>
              <p14:cNvContentPartPr/>
              <p14:nvPr/>
            </p14:nvContentPartPr>
            <p14:xfrm>
              <a:off x="6795000" y="4377960"/>
              <a:ext cx="51840" cy="348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0DAD428-44D1-4419-B108-E2E64E83673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779160" y="4314600"/>
                <a:ext cx="831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6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105CF7C-89F0-4D4A-A3E8-AD6806DD871A}"/>
                  </a:ext>
                </a:extLst>
              </p14:cNvPr>
              <p14:cNvContentPartPr/>
              <p14:nvPr/>
            </p14:nvContentPartPr>
            <p14:xfrm>
              <a:off x="7060320" y="4553640"/>
              <a:ext cx="360" cy="2714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105CF7C-89F0-4D4A-A3E8-AD6806DD871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044480" y="4490280"/>
                <a:ext cx="316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6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7EFB239-46B9-465A-BD94-A6B0DB843FF1}"/>
                  </a:ext>
                </a:extLst>
              </p14:cNvPr>
              <p14:cNvContentPartPr/>
              <p14:nvPr/>
            </p14:nvContentPartPr>
            <p14:xfrm>
              <a:off x="7233480" y="3326400"/>
              <a:ext cx="360" cy="1616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7EFB239-46B9-465A-BD94-A6B0DB843FF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217640" y="3263040"/>
                <a:ext cx="3168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6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34B6AEB-A7AA-489B-80B6-FDCE3DCE443D}"/>
                  </a:ext>
                </a:extLst>
              </p14:cNvPr>
              <p14:cNvContentPartPr/>
              <p14:nvPr/>
            </p14:nvContentPartPr>
            <p14:xfrm>
              <a:off x="3591000" y="5245920"/>
              <a:ext cx="383400" cy="6490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A34B6AEB-A7AA-489B-80B6-FDCE3DCE443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575160" y="5182560"/>
                <a:ext cx="41472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6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C4538F3-512D-4FB0-A8FB-05C8F49B475B}"/>
                  </a:ext>
                </a:extLst>
              </p14:cNvPr>
              <p14:cNvContentPartPr/>
              <p14:nvPr/>
            </p14:nvContentPartPr>
            <p14:xfrm>
              <a:off x="3900240" y="5121360"/>
              <a:ext cx="342720" cy="8870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C4538F3-512D-4FB0-A8FB-05C8F49B475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884400" y="5058000"/>
                <a:ext cx="374040" cy="10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7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4B409D9-DEE0-4FB0-8FE7-ED8523DCC16C}"/>
                  </a:ext>
                </a:extLst>
              </p14:cNvPr>
              <p14:cNvContentPartPr/>
              <p14:nvPr/>
            </p14:nvContentPartPr>
            <p14:xfrm>
              <a:off x="3631320" y="5557320"/>
              <a:ext cx="545400" cy="1213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A4B409D9-DEE0-4FB0-8FE7-ED8523DCC16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615480" y="5493960"/>
                <a:ext cx="5767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7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A848454-3E88-4903-9E41-27A63AEBEB84}"/>
                  </a:ext>
                </a:extLst>
              </p14:cNvPr>
              <p14:cNvContentPartPr/>
              <p14:nvPr/>
            </p14:nvContentPartPr>
            <p14:xfrm>
              <a:off x="4286880" y="5370480"/>
              <a:ext cx="622800" cy="582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AA848454-3E88-4903-9E41-27A63AEBEB8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271040" y="5307120"/>
                <a:ext cx="654120" cy="7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7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DCAE6B4-9BFC-484F-AEDD-CB36B28AC323}"/>
                  </a:ext>
                </a:extLst>
              </p14:cNvPr>
              <p14:cNvContentPartPr/>
              <p14:nvPr/>
            </p14:nvContentPartPr>
            <p14:xfrm>
              <a:off x="5307120" y="5410800"/>
              <a:ext cx="836280" cy="5536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DCAE6B4-9BFC-484F-AEDD-CB36B28AC32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291280" y="5347440"/>
                <a:ext cx="867600" cy="6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7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20F806A-5833-4610-9CC1-36499F93CB21}"/>
                  </a:ext>
                </a:extLst>
              </p14:cNvPr>
              <p14:cNvContentPartPr/>
              <p14:nvPr/>
            </p14:nvContentPartPr>
            <p14:xfrm>
              <a:off x="6021720" y="5410800"/>
              <a:ext cx="361080" cy="5464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220F806A-5833-4610-9CC1-36499F93CB2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005880" y="5347440"/>
                <a:ext cx="39240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7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8756DE3-79C7-4FA8-A425-0A00103F9888}"/>
                  </a:ext>
                </a:extLst>
              </p14:cNvPr>
              <p14:cNvContentPartPr/>
              <p14:nvPr/>
            </p14:nvContentPartPr>
            <p14:xfrm>
              <a:off x="6448680" y="5421960"/>
              <a:ext cx="383400" cy="4766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B8756DE3-79C7-4FA8-A425-0A00103F988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432840" y="5358600"/>
                <a:ext cx="41472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8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6524849-82AB-4D20-83A7-FC02FDDF3298}"/>
                  </a:ext>
                </a:extLst>
              </p14:cNvPr>
              <p14:cNvContentPartPr/>
              <p14:nvPr/>
            </p14:nvContentPartPr>
            <p14:xfrm>
              <a:off x="6923880" y="5044680"/>
              <a:ext cx="593280" cy="8906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6524849-82AB-4D20-83A7-FC02FDDF329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908040" y="4981320"/>
                <a:ext cx="624600" cy="10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8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35CF581-9089-4BAF-A085-187D6760481D}"/>
                  </a:ext>
                </a:extLst>
              </p14:cNvPr>
              <p14:cNvContentPartPr/>
              <p14:nvPr/>
            </p14:nvContentPartPr>
            <p14:xfrm>
              <a:off x="7325280" y="5432760"/>
              <a:ext cx="390960" cy="774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35CF581-9089-4BAF-A085-187D6760481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309440" y="5369400"/>
                <a:ext cx="4222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8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47194E1-9EBA-4B39-A09E-5B39C32A0570}"/>
                  </a:ext>
                </a:extLst>
              </p14:cNvPr>
              <p14:cNvContentPartPr/>
              <p14:nvPr/>
            </p14:nvContentPartPr>
            <p14:xfrm>
              <a:off x="5307120" y="5183640"/>
              <a:ext cx="360" cy="3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447194E1-9EBA-4B39-A09E-5B39C32A057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291280" y="512028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8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EE693B1-6120-40C3-B3B3-D883DA29055F}"/>
                  </a:ext>
                </a:extLst>
              </p14:cNvPr>
              <p14:cNvContentPartPr/>
              <p14:nvPr/>
            </p14:nvContentPartPr>
            <p14:xfrm>
              <a:off x="1859760" y="6433200"/>
              <a:ext cx="360" cy="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4EE693B1-6120-40C3-B3B3-D883DA29055F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850400" y="642384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8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3BD84AF-53A5-41A6-9517-82F3C8AAB4EE}"/>
                  </a:ext>
                </a:extLst>
              </p14:cNvPr>
              <p14:cNvContentPartPr/>
              <p14:nvPr/>
            </p14:nvContentPartPr>
            <p14:xfrm>
              <a:off x="7866720" y="4447440"/>
              <a:ext cx="552960" cy="2786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03BD84AF-53A5-41A6-9517-82F3C8AAB4EE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850880" y="4384080"/>
                <a:ext cx="5842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8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72D0D81-8F7B-4B62-8FC0-22E424D8DD0C}"/>
                  </a:ext>
                </a:extLst>
              </p14:cNvPr>
              <p14:cNvContentPartPr/>
              <p14:nvPr/>
            </p14:nvContentPartPr>
            <p14:xfrm>
              <a:off x="8039880" y="4692960"/>
              <a:ext cx="527040" cy="2898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172D0D81-8F7B-4B62-8FC0-22E424D8DD0C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8024040" y="4629600"/>
                <a:ext cx="55836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9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B77CD8B-66F1-49AD-8058-15CACF3E3C28}"/>
                  </a:ext>
                </a:extLst>
              </p14:cNvPr>
              <p14:cNvContentPartPr/>
              <p14:nvPr/>
            </p14:nvContentPartPr>
            <p14:xfrm>
              <a:off x="8636400" y="3191040"/>
              <a:ext cx="674640" cy="11908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1B77CD8B-66F1-49AD-8058-15CACF3E3C28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8620560" y="3127680"/>
                <a:ext cx="705960" cy="13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9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06B00B8-5778-4E2F-B3A0-03EB67E94363}"/>
                  </a:ext>
                </a:extLst>
              </p14:cNvPr>
              <p14:cNvContentPartPr/>
              <p14:nvPr/>
            </p14:nvContentPartPr>
            <p14:xfrm>
              <a:off x="9189000" y="2967480"/>
              <a:ext cx="342720" cy="9932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206B00B8-5778-4E2F-B3A0-03EB67E94363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9173160" y="2904120"/>
                <a:ext cx="374040" cy="11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9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C97B8F-A1A6-4342-BAC9-CE3177752F6A}"/>
                  </a:ext>
                </a:extLst>
              </p14:cNvPr>
              <p14:cNvContentPartPr/>
              <p14:nvPr/>
            </p14:nvContentPartPr>
            <p14:xfrm>
              <a:off x="9575640" y="3293280"/>
              <a:ext cx="424080" cy="513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4BC97B8F-A1A6-4342-BAC9-CE3177752F6A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9559800" y="3229920"/>
                <a:ext cx="45540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9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04AE015-EF56-4B1C-ACCD-2F6F5D5F8BC7}"/>
                  </a:ext>
                </a:extLst>
              </p14:cNvPr>
              <p14:cNvContentPartPr/>
              <p14:nvPr/>
            </p14:nvContentPartPr>
            <p14:xfrm>
              <a:off x="10032480" y="3044160"/>
              <a:ext cx="744120" cy="12096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404AE015-EF56-4B1C-ACCD-2F6F5D5F8BC7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0016640" y="2980800"/>
                <a:ext cx="77544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9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7382254-EFA1-4219-8723-16A3B38EAF12}"/>
                  </a:ext>
                </a:extLst>
              </p14:cNvPr>
              <p14:cNvContentPartPr/>
              <p14:nvPr/>
            </p14:nvContentPartPr>
            <p14:xfrm>
              <a:off x="10297440" y="2670840"/>
              <a:ext cx="350280" cy="4726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7382254-EFA1-4219-8723-16A3B38EAF12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0281600" y="2607480"/>
                <a:ext cx="381600" cy="59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279150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374E1D-D0BC-4753-B708-291D2A7DE42D}"/>
                  </a:ext>
                </a:extLst>
              </p14:cNvPr>
              <p14:cNvContentPartPr/>
              <p14:nvPr/>
            </p14:nvContentPartPr>
            <p14:xfrm>
              <a:off x="4250160" y="177300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A4374E1D-D0BC-4753-B708-291D2A7DE4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4320" y="170964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F62CB1-09AE-4AE9-93E0-0AB72B3926C6}"/>
                  </a:ext>
                </a:extLst>
              </p14:cNvPr>
              <p14:cNvContentPartPr/>
              <p14:nvPr/>
            </p14:nvContentPartPr>
            <p14:xfrm>
              <a:off x="4250160" y="1893960"/>
              <a:ext cx="360" cy="47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DF62CB1-09AE-4AE9-93E0-0AB72B3926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4320" y="1830600"/>
                <a:ext cx="316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C87CCE-E027-43AD-9688-9AA6736BB563}"/>
                  </a:ext>
                </a:extLst>
              </p14:cNvPr>
              <p14:cNvContentPartPr/>
              <p14:nvPr/>
            </p14:nvContentPartPr>
            <p14:xfrm>
              <a:off x="4017960" y="2297160"/>
              <a:ext cx="59400" cy="52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8AC87CCE-E027-43AD-9688-9AA6736BB5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02120" y="2233800"/>
                <a:ext cx="9072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AF7EA35-9A48-41A5-ACDB-F1BB9238D965}"/>
                  </a:ext>
                </a:extLst>
              </p14:cNvPr>
              <p14:cNvContentPartPr/>
              <p14:nvPr/>
            </p14:nvContentPartPr>
            <p14:xfrm>
              <a:off x="3900240" y="3216600"/>
              <a:ext cx="361440" cy="1344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8AF7EA35-9A48-41A5-ACDB-F1BB9238D9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84400" y="3153240"/>
                <a:ext cx="392760" cy="14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404295-8A9B-4F30-97DA-A8B5004EE278}"/>
                  </a:ext>
                </a:extLst>
              </p14:cNvPr>
              <p14:cNvContentPartPr/>
              <p14:nvPr/>
            </p14:nvContentPartPr>
            <p14:xfrm>
              <a:off x="4113720" y="2121120"/>
              <a:ext cx="762840" cy="2410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09404295-8A9B-4F30-97DA-A8B5004EE2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97880" y="2057760"/>
                <a:ext cx="794160" cy="25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00C659-0EC9-4175-86DB-0D31B4EEFCBF}"/>
                  </a:ext>
                </a:extLst>
              </p14:cNvPr>
              <p14:cNvContentPartPr/>
              <p14:nvPr/>
            </p14:nvContentPartPr>
            <p14:xfrm>
              <a:off x="4098960" y="1465560"/>
              <a:ext cx="534600" cy="670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6900C659-0EC9-4175-86DB-0D31B4EEFC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83120" y="1402200"/>
                <a:ext cx="565920" cy="7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62069FD-DA51-4BAF-8F36-9F974645CDDF}"/>
                  </a:ext>
                </a:extLst>
              </p14:cNvPr>
              <p14:cNvContentPartPr/>
              <p14:nvPr/>
            </p14:nvContentPartPr>
            <p14:xfrm>
              <a:off x="3907440" y="677880"/>
              <a:ext cx="1061280" cy="788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62069FD-DA51-4BAF-8F36-9F974645CDD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1600" y="614520"/>
                <a:ext cx="109260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47F8861-4C2A-4627-8732-4EDDC15FA17D}"/>
                  </a:ext>
                </a:extLst>
              </p14:cNvPr>
              <p14:cNvContentPartPr/>
              <p14:nvPr/>
            </p14:nvContentPartPr>
            <p14:xfrm>
              <a:off x="4684680" y="905040"/>
              <a:ext cx="92520" cy="366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47F8861-4C2A-4627-8732-4EDDC15FA17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68840" y="841680"/>
                <a:ext cx="12384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6ED0A44-EB26-4662-93B6-ADA9ADC6D5B9}"/>
                  </a:ext>
                </a:extLst>
              </p14:cNvPr>
              <p14:cNvContentPartPr/>
              <p14:nvPr/>
            </p14:nvContentPartPr>
            <p14:xfrm>
              <a:off x="4740120" y="853560"/>
              <a:ext cx="154800" cy="465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66ED0A44-EB26-4662-93B6-ADA9ADC6D5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24280" y="790200"/>
                <a:ext cx="18612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00DEC26-FD69-4656-8DD6-08E7CEF16626}"/>
                  </a:ext>
                </a:extLst>
              </p14:cNvPr>
              <p14:cNvContentPartPr/>
              <p14:nvPr/>
            </p14:nvContentPartPr>
            <p14:xfrm>
              <a:off x="3915000" y="905040"/>
              <a:ext cx="180720" cy="366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200DEC26-FD69-4656-8DD6-08E7CEF1662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99160" y="841680"/>
                <a:ext cx="21204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1E958EC-F2E7-4647-B84A-4753A46728C0}"/>
                  </a:ext>
                </a:extLst>
              </p14:cNvPr>
              <p14:cNvContentPartPr/>
              <p14:nvPr/>
            </p14:nvContentPartPr>
            <p14:xfrm>
              <a:off x="3903840" y="2121120"/>
              <a:ext cx="346680" cy="1832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A1E958EC-F2E7-4647-B84A-4753A46728C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88000" y="2057760"/>
                <a:ext cx="378000" cy="19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2930AEC-5A70-4908-98C1-A7A920001DD2}"/>
                  </a:ext>
                </a:extLst>
              </p14:cNvPr>
              <p14:cNvContentPartPr/>
              <p14:nvPr/>
            </p14:nvContentPartPr>
            <p14:xfrm>
              <a:off x="4286880" y="2036880"/>
              <a:ext cx="560160" cy="2473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930AEC-5A70-4908-98C1-A7A920001DD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71040" y="1973520"/>
                <a:ext cx="591480" cy="25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C5824AA-7CF3-471D-9315-FFD580820B6B}"/>
                  </a:ext>
                </a:extLst>
              </p14:cNvPr>
              <p14:cNvContentPartPr/>
              <p14:nvPr/>
            </p14:nvContentPartPr>
            <p14:xfrm>
              <a:off x="3977640" y="2165040"/>
              <a:ext cx="180720" cy="2224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C5824AA-7CF3-471D-9315-FFD580820B6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61800" y="2101680"/>
                <a:ext cx="212040" cy="23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4277F41-0842-4CBE-B4D0-BDDEEA54F981}"/>
                  </a:ext>
                </a:extLst>
              </p14:cNvPr>
              <p14:cNvContentPartPr/>
              <p14:nvPr/>
            </p14:nvContentPartPr>
            <p14:xfrm>
              <a:off x="4600080" y="1494720"/>
              <a:ext cx="1900800" cy="766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4277F41-0842-4CBE-B4D0-BDDEEA54F98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4240" y="1431360"/>
                <a:ext cx="1932120" cy="89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419B6E-BC27-4611-A703-0B51C2EAEEAD}"/>
                  </a:ext>
                </a:extLst>
              </p14:cNvPr>
              <p14:cNvContentPartPr/>
              <p14:nvPr/>
            </p14:nvContentPartPr>
            <p14:xfrm>
              <a:off x="4773240" y="2036880"/>
              <a:ext cx="1786320" cy="861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4D419B6E-BC27-4611-A703-0B51C2EAEEA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57400" y="1973520"/>
                <a:ext cx="1817640" cy="9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9F3F70F-410D-409F-8134-E939D09A646E}"/>
                  </a:ext>
                </a:extLst>
              </p14:cNvPr>
              <p14:cNvContentPartPr/>
              <p14:nvPr/>
            </p14:nvContentPartPr>
            <p14:xfrm>
              <a:off x="4890960" y="3183480"/>
              <a:ext cx="1609920" cy="725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9F3F70F-410D-409F-8134-E939D09A646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75120" y="3120120"/>
                <a:ext cx="164124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BECFE4D-A30C-4567-B5B0-A71AA75D3F00}"/>
                  </a:ext>
                </a:extLst>
              </p14:cNvPr>
              <p14:cNvContentPartPr/>
              <p14:nvPr/>
            </p14:nvContentPartPr>
            <p14:xfrm>
              <a:off x="4600080" y="3967560"/>
              <a:ext cx="1038960" cy="1326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6BECFE4D-A30C-4567-B5B0-A71AA75D3F0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84240" y="3904200"/>
                <a:ext cx="1070280" cy="14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8737A42-4EA9-4393-A1BD-F6C0997D9428}"/>
                  </a:ext>
                </a:extLst>
              </p14:cNvPr>
              <p14:cNvContentPartPr/>
              <p14:nvPr/>
            </p14:nvContentPartPr>
            <p14:xfrm>
              <a:off x="2007360" y="3036960"/>
              <a:ext cx="1952280" cy="1198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8737A42-4EA9-4393-A1BD-F6C0997D942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91520" y="2973600"/>
                <a:ext cx="1983600" cy="13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20AB5D-D2E0-4289-9EC3-D15D146EE683}"/>
                  </a:ext>
                </a:extLst>
              </p14:cNvPr>
              <p14:cNvContentPartPr/>
              <p14:nvPr/>
            </p14:nvContentPartPr>
            <p14:xfrm>
              <a:off x="2169360" y="2337120"/>
              <a:ext cx="1908000" cy="769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220AB5D-D2E0-4289-9EC3-D15D146EE68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53520" y="2273760"/>
                <a:ext cx="1939320" cy="89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02F21C3-6FA8-4AB9-A06F-41FED22B2B72}"/>
                  </a:ext>
                </a:extLst>
              </p14:cNvPr>
              <p14:cNvContentPartPr/>
              <p14:nvPr/>
            </p14:nvContentPartPr>
            <p14:xfrm>
              <a:off x="2758680" y="1729080"/>
              <a:ext cx="1410840" cy="491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E02F21C3-6FA8-4AB9-A06F-41FED22B2B7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42840" y="1665720"/>
                <a:ext cx="144216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5AE1077-947D-43DE-85E9-33850C4B125F}"/>
                  </a:ext>
                </a:extLst>
              </p14:cNvPr>
              <p14:cNvContentPartPr/>
              <p14:nvPr/>
            </p14:nvContentPartPr>
            <p14:xfrm>
              <a:off x="2563200" y="1176120"/>
              <a:ext cx="1514160" cy="381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E5AE1077-947D-43DE-85E9-33850C4B125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47360" y="1112760"/>
                <a:ext cx="154548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6B53A82-6A2E-4786-9F07-99A05186158C}"/>
                  </a:ext>
                </a:extLst>
              </p14:cNvPr>
              <p14:cNvContentPartPr/>
              <p14:nvPr/>
            </p14:nvContentPartPr>
            <p14:xfrm>
              <a:off x="4036680" y="4359600"/>
              <a:ext cx="140040" cy="311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56B53A82-6A2E-4786-9F07-99A05186158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20840" y="4296240"/>
                <a:ext cx="17136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2E6C360-F917-4271-B07E-47D0356905A5}"/>
                  </a:ext>
                </a:extLst>
              </p14:cNvPr>
              <p14:cNvContentPartPr/>
              <p14:nvPr/>
            </p14:nvContentPartPr>
            <p14:xfrm>
              <a:off x="4298040" y="4550040"/>
              <a:ext cx="84960" cy="176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B2E6C360-F917-4271-B07E-47D0356905A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82200" y="4486680"/>
                <a:ext cx="1162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2DFCD39-B8DC-4CF8-AA48-6D962F17F3C8}"/>
                  </a:ext>
                </a:extLst>
              </p14:cNvPr>
              <p14:cNvContentPartPr/>
              <p14:nvPr/>
            </p14:nvContentPartPr>
            <p14:xfrm>
              <a:off x="5480280" y="4930920"/>
              <a:ext cx="360" cy="183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2DFCD39-B8DC-4CF8-AA48-6D962F17F3C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64440" y="4867560"/>
                <a:ext cx="3168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EF4D760-274C-467A-9F1B-EFB1E9EDFD31}"/>
                  </a:ext>
                </a:extLst>
              </p14:cNvPr>
              <p14:cNvContentPartPr/>
              <p14:nvPr/>
            </p14:nvContentPartPr>
            <p14:xfrm>
              <a:off x="5126760" y="4663440"/>
              <a:ext cx="360" cy="176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BEF4D760-274C-467A-9F1B-EFB1E9EDFD3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10920" y="4600080"/>
                <a:ext cx="316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967ADAB-532E-4319-9AA8-E2428FBDDC8C}"/>
                  </a:ext>
                </a:extLst>
              </p14:cNvPr>
              <p14:cNvContentPartPr/>
              <p14:nvPr/>
            </p14:nvContentPartPr>
            <p14:xfrm>
              <a:off x="4953600" y="4147200"/>
              <a:ext cx="360" cy="168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5967ADAB-532E-4319-9AA8-E2428FBDDC8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37760" y="4083840"/>
                <a:ext cx="316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9B7DCF3-9289-451F-B3BF-B5D65011D6ED}"/>
                  </a:ext>
                </a:extLst>
              </p14:cNvPr>
              <p14:cNvContentPartPr/>
              <p14:nvPr/>
            </p14:nvContentPartPr>
            <p14:xfrm>
              <a:off x="5082480" y="3161520"/>
              <a:ext cx="44640" cy="136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9B7DCF3-9289-451F-B3BF-B5D65011D6E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66640" y="3098160"/>
                <a:ext cx="759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5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1104C45-8BD6-4EAD-9360-31FA02F312B9}"/>
                  </a:ext>
                </a:extLst>
              </p14:cNvPr>
              <p14:cNvContentPartPr/>
              <p14:nvPr/>
            </p14:nvContentPartPr>
            <p14:xfrm>
              <a:off x="5303520" y="3509640"/>
              <a:ext cx="360" cy="124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A1104C45-8BD6-4EAD-9360-31FA02F312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287680" y="3446280"/>
                <a:ext cx="316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5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5BB7E4-344C-4D94-B2D4-5AC95DDFA84B}"/>
                  </a:ext>
                </a:extLst>
              </p14:cNvPr>
              <p14:cNvContentPartPr/>
              <p14:nvPr/>
            </p14:nvContentPartPr>
            <p14:xfrm>
              <a:off x="5520600" y="3857760"/>
              <a:ext cx="22680" cy="102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45BB7E4-344C-4D94-B2D4-5AC95DDFA84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04760" y="3794400"/>
                <a:ext cx="540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6415DD0-6BE1-4CB7-91D5-0C7B05553376}"/>
                  </a:ext>
                </a:extLst>
              </p14:cNvPr>
              <p14:cNvContentPartPr/>
              <p14:nvPr/>
            </p14:nvContentPartPr>
            <p14:xfrm>
              <a:off x="5833800" y="3817440"/>
              <a:ext cx="44640" cy="179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6415DD0-6BE1-4CB7-91D5-0C7B0555337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17960" y="3754080"/>
                <a:ext cx="759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6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22A4F3A-0EE2-4E5C-89A5-DC725D7C793F}"/>
                  </a:ext>
                </a:extLst>
              </p14:cNvPr>
              <p14:cNvContentPartPr/>
              <p14:nvPr/>
            </p14:nvContentPartPr>
            <p14:xfrm>
              <a:off x="6180120" y="3857760"/>
              <a:ext cx="360" cy="289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E22A4F3A-0EE2-4E5C-89A5-DC725D7C793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164280" y="3794400"/>
                <a:ext cx="3168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6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536D488-34CC-4D8E-9732-1B80EC68F153}"/>
                  </a:ext>
                </a:extLst>
              </p14:cNvPr>
              <p14:cNvContentPartPr/>
              <p14:nvPr/>
            </p14:nvContentPartPr>
            <p14:xfrm>
              <a:off x="6356880" y="3978360"/>
              <a:ext cx="360" cy="48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5536D488-34CC-4D8E-9732-1B80EC68F15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341040" y="3915000"/>
                <a:ext cx="316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6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3957CD1-44D0-423D-97DA-1338F1801D19}"/>
                  </a:ext>
                </a:extLst>
              </p14:cNvPr>
              <p14:cNvContentPartPr/>
              <p14:nvPr/>
            </p14:nvContentPartPr>
            <p14:xfrm>
              <a:off x="4979520" y="2238480"/>
              <a:ext cx="14760" cy="47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3957CD1-44D0-423D-97DA-1338F1801D1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63680" y="2175120"/>
                <a:ext cx="460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6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2C1799D-3E8F-45F1-B221-9814AFEA970F}"/>
                  </a:ext>
                </a:extLst>
              </p14:cNvPr>
              <p14:cNvContentPartPr/>
              <p14:nvPr/>
            </p14:nvContentPartPr>
            <p14:xfrm>
              <a:off x="5126760" y="2469240"/>
              <a:ext cx="66600" cy="1724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82C1799D-3E8F-45F1-B221-9814AFEA970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110920" y="2405880"/>
                <a:ext cx="979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7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FF569E3-5F82-48D9-AD6D-547F2DDB05B6}"/>
                  </a:ext>
                </a:extLst>
              </p14:cNvPr>
              <p14:cNvContentPartPr/>
              <p14:nvPr/>
            </p14:nvContentPartPr>
            <p14:xfrm>
              <a:off x="5414040" y="2641320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EFF569E3-5F82-48D9-AD6D-547F2DDB05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8200" y="257796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7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089BA0A-DEF8-43F3-8C09-C7B93F37A8CC}"/>
                  </a:ext>
                </a:extLst>
              </p14:cNvPr>
              <p14:cNvContentPartPr/>
              <p14:nvPr/>
            </p14:nvContentPartPr>
            <p14:xfrm>
              <a:off x="5653440" y="2634120"/>
              <a:ext cx="360" cy="128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E089BA0A-DEF8-43F3-8C09-C7B93F37A8C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637600" y="2570760"/>
                <a:ext cx="316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7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65B31A2-1F98-486B-8AAE-C460970468C0}"/>
                  </a:ext>
                </a:extLst>
              </p14:cNvPr>
              <p14:cNvContentPartPr/>
              <p14:nvPr/>
            </p14:nvContentPartPr>
            <p14:xfrm>
              <a:off x="5951520" y="2806200"/>
              <a:ext cx="55800" cy="1468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B65B31A2-1F98-486B-8AAE-C460970468C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935680" y="2742840"/>
                <a:ext cx="871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7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A6EF493-D3C4-497D-8942-D9EE52E14C3E}"/>
                  </a:ext>
                </a:extLst>
              </p14:cNvPr>
              <p14:cNvContentPartPr/>
              <p14:nvPr/>
            </p14:nvContentPartPr>
            <p14:xfrm>
              <a:off x="6180120" y="2941920"/>
              <a:ext cx="360" cy="146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A6EF493-D3C4-497D-8942-D9EE52E14C3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164280" y="2878560"/>
                <a:ext cx="316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7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3560D59-74B3-497E-97E0-3AEED7F84274}"/>
                  </a:ext>
                </a:extLst>
              </p14:cNvPr>
              <p14:cNvContentPartPr/>
              <p14:nvPr/>
            </p14:nvContentPartPr>
            <p14:xfrm>
              <a:off x="6437880" y="2989440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E3560D59-74B3-497E-97E0-3AEED7F842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2040" y="292608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7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FCA3C45-70CE-4087-BEE6-7132DE3728F0}"/>
                  </a:ext>
                </a:extLst>
              </p14:cNvPr>
              <p14:cNvContentPartPr/>
              <p14:nvPr/>
            </p14:nvContentPartPr>
            <p14:xfrm>
              <a:off x="4894560" y="1549800"/>
              <a:ext cx="59400" cy="223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AFCA3C45-70CE-4087-BEE6-7132DE3728F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878720" y="1486440"/>
                <a:ext cx="907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8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6C4665E-4471-496D-AD2F-3D71D25711BE}"/>
                  </a:ext>
                </a:extLst>
              </p14:cNvPr>
              <p14:cNvContentPartPr/>
              <p14:nvPr/>
            </p14:nvContentPartPr>
            <p14:xfrm>
              <a:off x="5126760" y="1523880"/>
              <a:ext cx="360" cy="172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B6C4665E-4471-496D-AD2F-3D71D25711B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10920" y="1460520"/>
                <a:ext cx="316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8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8A11CAD-9856-48CF-8921-B8E9782CB2A5}"/>
                  </a:ext>
                </a:extLst>
              </p14:cNvPr>
              <p14:cNvContentPartPr/>
              <p14:nvPr/>
            </p14:nvContentPartPr>
            <p14:xfrm>
              <a:off x="5303520" y="1600920"/>
              <a:ext cx="360" cy="55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08A11CAD-9856-48CF-8921-B8E9782CB2A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287680" y="1537560"/>
                <a:ext cx="316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8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9F05C0C-248B-445B-8288-D24D14EC5328}"/>
                  </a:ext>
                </a:extLst>
              </p14:cNvPr>
              <p14:cNvContentPartPr/>
              <p14:nvPr/>
            </p14:nvContentPartPr>
            <p14:xfrm>
              <a:off x="5303520" y="1773000"/>
              <a:ext cx="360" cy="18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49F05C0C-248B-445B-8288-D24D14EC532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287680" y="1709640"/>
                <a:ext cx="316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8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CCBF7EF-810E-44AE-9A9E-EAD664F65146}"/>
                  </a:ext>
                </a:extLst>
              </p14:cNvPr>
              <p14:cNvContentPartPr/>
              <p14:nvPr/>
            </p14:nvContentPartPr>
            <p14:xfrm>
              <a:off x="5480280" y="1688760"/>
              <a:ext cx="360" cy="136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ECCBF7EF-810E-44AE-9A9E-EAD664F6514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464440" y="1625400"/>
                <a:ext cx="316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8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2E0C9A1-64C2-4E71-8A51-30ED1ED195B9}"/>
                  </a:ext>
                </a:extLst>
              </p14:cNvPr>
              <p14:cNvContentPartPr/>
              <p14:nvPr/>
            </p14:nvContentPartPr>
            <p14:xfrm>
              <a:off x="5723280" y="1949040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12E0C9A1-64C2-4E71-8A51-30ED1ED195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7440" y="188568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BE34786-CE32-4873-94D8-EFD33BBFF2CB}"/>
                  </a:ext>
                </a:extLst>
              </p14:cNvPr>
              <p14:cNvContentPartPr/>
              <p14:nvPr/>
            </p14:nvContentPartPr>
            <p14:xfrm>
              <a:off x="6006960" y="2194560"/>
              <a:ext cx="360" cy="80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8BE34786-CE32-4873-94D8-EFD33BBFF2C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991120" y="2131200"/>
                <a:ext cx="316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6B83D63-3DA0-4866-809C-6D2E332ACAF6}"/>
                  </a:ext>
                </a:extLst>
              </p14:cNvPr>
              <p14:cNvContentPartPr/>
              <p14:nvPr/>
            </p14:nvContentPartPr>
            <p14:xfrm>
              <a:off x="6271920" y="2297160"/>
              <a:ext cx="55800" cy="161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E6B83D63-3DA0-4866-809C-6D2E332ACAF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256080" y="2233800"/>
                <a:ext cx="871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A190994-CEE9-4EC2-86B0-59D5E50263A1}"/>
                  </a:ext>
                </a:extLst>
              </p14:cNvPr>
              <p14:cNvContentPartPr/>
              <p14:nvPr/>
            </p14:nvContentPartPr>
            <p14:xfrm>
              <a:off x="6437880" y="2297160"/>
              <a:ext cx="15120" cy="124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0A190994-CEE9-4EC2-86B0-59D5E50263A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422040" y="2233800"/>
                <a:ext cx="464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FE4DFB2-16C8-4483-80A9-C1094BB4FD0A}"/>
                  </a:ext>
                </a:extLst>
              </p14:cNvPr>
              <p14:cNvContentPartPr/>
              <p14:nvPr/>
            </p14:nvContentPartPr>
            <p14:xfrm>
              <a:off x="5815440" y="2055240"/>
              <a:ext cx="15120" cy="62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1FE4DFB2-16C8-4483-80A9-C1094BB4FD0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799600" y="1991880"/>
                <a:ext cx="464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EDD3C70-373F-405A-99A1-79D0D75AEFD3}"/>
                  </a:ext>
                </a:extLst>
              </p14:cNvPr>
              <p14:cNvContentPartPr/>
              <p14:nvPr/>
            </p14:nvContentPartPr>
            <p14:xfrm>
              <a:off x="5653440" y="1773000"/>
              <a:ext cx="360" cy="168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AEDD3C70-373F-405A-99A1-79D0D75AEFD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37600" y="1709640"/>
                <a:ext cx="316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9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2D4BAF6-985D-4B45-9CAC-1D935E22AE39}"/>
                  </a:ext>
                </a:extLst>
              </p14:cNvPr>
              <p14:cNvContentPartPr/>
              <p14:nvPr/>
            </p14:nvContentPartPr>
            <p14:xfrm>
              <a:off x="3745440" y="1370160"/>
              <a:ext cx="155160" cy="1800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2D4BAF6-985D-4B45-9CAC-1D935E22AE3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729600" y="1306800"/>
                <a:ext cx="18648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9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2D4887A-3F85-4C46-BC13-66BF39480C57}"/>
                  </a:ext>
                </a:extLst>
              </p14:cNvPr>
              <p14:cNvContentPartPr/>
              <p14:nvPr/>
            </p14:nvContentPartPr>
            <p14:xfrm>
              <a:off x="3550320" y="1252800"/>
              <a:ext cx="360" cy="11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02D4887A-3F85-4C46-BC13-66BF39480C5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534480" y="1189440"/>
                <a:ext cx="316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0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32A8119-3582-4893-990D-36EEF58DDA1C}"/>
                  </a:ext>
                </a:extLst>
              </p14:cNvPr>
              <p14:cNvContentPartPr/>
              <p14:nvPr/>
            </p14:nvContentPartPr>
            <p14:xfrm>
              <a:off x="3480480" y="1428840"/>
              <a:ext cx="36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32A8119-3582-4893-990D-36EEF58DDA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4640" y="136548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1679512-7E16-4545-A317-2694F2625F04}"/>
                  </a:ext>
                </a:extLst>
              </p14:cNvPr>
              <p14:cNvContentPartPr/>
              <p14:nvPr/>
            </p14:nvContentPartPr>
            <p14:xfrm>
              <a:off x="3023640" y="1359000"/>
              <a:ext cx="173520" cy="194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1679512-7E16-4545-A317-2694F2625F0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007800" y="1295640"/>
                <a:ext cx="2048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17E4011-EA40-4898-A1D8-E2C88E13F175}"/>
                  </a:ext>
                </a:extLst>
              </p14:cNvPr>
              <p14:cNvContentPartPr/>
              <p14:nvPr/>
            </p14:nvContentPartPr>
            <p14:xfrm>
              <a:off x="4036680" y="952560"/>
              <a:ext cx="106920" cy="216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217E4011-EA40-4898-A1D8-E2C88E13F17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020840" y="889200"/>
                <a:ext cx="1382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F4E19B1-EA67-4689-83C4-2ACE6F9A6FC7}"/>
                  </a:ext>
                </a:extLst>
              </p14:cNvPr>
              <p14:cNvContentPartPr/>
              <p14:nvPr/>
            </p14:nvContentPartPr>
            <p14:xfrm>
              <a:off x="4003200" y="945000"/>
              <a:ext cx="133200" cy="245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4E19B1-EA67-4689-83C4-2ACE6F9A6FC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987360" y="881640"/>
                <a:ext cx="1645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5508041-7247-4A15-8BFE-FEFE3028ECAD}"/>
                  </a:ext>
                </a:extLst>
              </p14:cNvPr>
              <p14:cNvContentPartPr/>
              <p14:nvPr/>
            </p14:nvContentPartPr>
            <p14:xfrm>
              <a:off x="4883760" y="1080720"/>
              <a:ext cx="36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5508041-7247-4A15-8BFE-FEFE3028EC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7920" y="101736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B415035-60EF-4EF9-85C7-213CC8C34373}"/>
                  </a:ext>
                </a:extLst>
              </p14:cNvPr>
              <p14:cNvContentPartPr/>
              <p14:nvPr/>
            </p14:nvContentPartPr>
            <p14:xfrm>
              <a:off x="4784040" y="1091880"/>
              <a:ext cx="169920" cy="201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6B415035-60EF-4EF9-85C7-213CC8C34373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768200" y="1028520"/>
                <a:ext cx="2012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EE74406-D3AE-4002-9CBB-DD4FB9762198}"/>
                  </a:ext>
                </a:extLst>
              </p14:cNvPr>
              <p14:cNvContentPartPr/>
              <p14:nvPr/>
            </p14:nvContentPartPr>
            <p14:xfrm>
              <a:off x="4110120" y="905040"/>
              <a:ext cx="140400" cy="315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EE74406-D3AE-4002-9CBB-DD4FB9762198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094280" y="841680"/>
                <a:ext cx="17172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B667683-3834-4197-9C58-A18D08030875}"/>
                  </a:ext>
                </a:extLst>
              </p14:cNvPr>
              <p14:cNvContentPartPr/>
              <p14:nvPr/>
            </p14:nvContentPartPr>
            <p14:xfrm>
              <a:off x="4073400" y="905040"/>
              <a:ext cx="246960" cy="432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B667683-3834-4197-9C58-A18D0803087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057560" y="841680"/>
                <a:ext cx="27828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EE9C3A0-727D-48F4-A1A0-879D5AB326DB}"/>
                  </a:ext>
                </a:extLst>
              </p14:cNvPr>
              <p14:cNvContentPartPr/>
              <p14:nvPr/>
            </p14:nvContentPartPr>
            <p14:xfrm>
              <a:off x="4183920" y="1000080"/>
              <a:ext cx="92520" cy="293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AEE9C3A0-727D-48F4-A1A0-879D5AB326DB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168080" y="936720"/>
                <a:ext cx="12384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AFDC5C5-82E4-49C6-AC64-3BE3F278B2F0}"/>
                  </a:ext>
                </a:extLst>
              </p14:cNvPr>
              <p14:cNvContentPartPr/>
              <p14:nvPr/>
            </p14:nvContentPartPr>
            <p14:xfrm>
              <a:off x="4776840" y="498240"/>
              <a:ext cx="1351800" cy="407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AFDC5C5-82E4-49C6-AC64-3BE3F278B2F0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761000" y="434880"/>
                <a:ext cx="138312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4530503-8507-417D-877D-C6B9D5B899AD}"/>
                  </a:ext>
                </a:extLst>
              </p14:cNvPr>
              <p14:cNvContentPartPr/>
              <p14:nvPr/>
            </p14:nvContentPartPr>
            <p14:xfrm>
              <a:off x="3598200" y="421200"/>
              <a:ext cx="652320" cy="392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24530503-8507-417D-877D-C6B9D5B899A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582360" y="357840"/>
                <a:ext cx="68364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0A5A334-94D0-4A0C-B0BC-4BB4B2B4B2C9}"/>
                  </a:ext>
                </a:extLst>
              </p14:cNvPr>
              <p14:cNvContentPartPr/>
              <p14:nvPr/>
            </p14:nvContentPartPr>
            <p14:xfrm>
              <a:off x="3218760" y="223560"/>
              <a:ext cx="681840" cy="249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50A5A334-94D0-4A0C-B0BC-4BB4B2B4B2C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202920" y="160200"/>
                <a:ext cx="71316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B11E183-D0B8-4CBE-9E61-214444C4F20B}"/>
                  </a:ext>
                </a:extLst>
              </p14:cNvPr>
              <p14:cNvContentPartPr/>
              <p14:nvPr/>
            </p14:nvContentPartPr>
            <p14:xfrm>
              <a:off x="4360680" y="479880"/>
              <a:ext cx="66600" cy="1249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B11E183-D0B8-4CBE-9E61-214444C4F20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344840" y="416520"/>
                <a:ext cx="979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B36EFE7-AE54-4118-90A1-310FBBE37D7E}"/>
                  </a:ext>
                </a:extLst>
              </p14:cNvPr>
              <p14:cNvContentPartPr/>
              <p14:nvPr/>
            </p14:nvContentPartPr>
            <p14:xfrm>
              <a:off x="4309200" y="560520"/>
              <a:ext cx="33480" cy="1137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EB36EFE7-AE54-4118-90A1-310FBBE37D7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293360" y="497160"/>
                <a:ext cx="648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4C3D310-0ED2-4440-8530-8CFD55A00116}"/>
                  </a:ext>
                </a:extLst>
              </p14:cNvPr>
              <p14:cNvContentPartPr/>
              <p14:nvPr/>
            </p14:nvContentPartPr>
            <p14:xfrm>
              <a:off x="4077000" y="2271240"/>
              <a:ext cx="681840" cy="245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4C3D310-0ED2-4440-8530-8CFD55A0011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061160" y="2207880"/>
                <a:ext cx="7131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E6BFE6D-9052-481B-83AF-37C49FE202BC}"/>
                  </a:ext>
                </a:extLst>
              </p14:cNvPr>
              <p14:cNvContentPartPr/>
              <p14:nvPr/>
            </p14:nvContentPartPr>
            <p14:xfrm>
              <a:off x="4077000" y="2710800"/>
              <a:ext cx="707400" cy="271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BE6BFE6D-9052-481B-83AF-37C49FE202BC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061160" y="2647440"/>
                <a:ext cx="73872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DEAB7AE-1E97-4169-A80E-63B68AA2000C}"/>
                  </a:ext>
                </a:extLst>
              </p14:cNvPr>
              <p14:cNvContentPartPr/>
              <p14:nvPr/>
            </p14:nvContentPartPr>
            <p14:xfrm>
              <a:off x="4077000" y="3165120"/>
              <a:ext cx="696600" cy="2091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BDEAB7AE-1E97-4169-A80E-63B68AA2000C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061160" y="3101760"/>
                <a:ext cx="72792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563270A-EBA4-4E08-B822-E7338730A5CE}"/>
                  </a:ext>
                </a:extLst>
              </p14:cNvPr>
              <p14:cNvContentPartPr/>
              <p14:nvPr/>
            </p14:nvContentPartPr>
            <p14:xfrm>
              <a:off x="3903840" y="1773000"/>
              <a:ext cx="55800" cy="2714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8563270A-EBA4-4E08-B822-E7338730A5C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888000" y="1709640"/>
                <a:ext cx="8712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B1532E5-41EE-4C1E-BD64-7F4F49724DB2}"/>
                  </a:ext>
                </a:extLst>
              </p14:cNvPr>
              <p14:cNvContentPartPr/>
              <p14:nvPr/>
            </p14:nvContentPartPr>
            <p14:xfrm>
              <a:off x="3439800" y="2022120"/>
              <a:ext cx="110880" cy="1177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0B1532E5-41EE-4C1E-BD64-7F4F49724DB2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423960" y="1958760"/>
                <a:ext cx="1422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5169581-640F-4C93-BBC4-4DBCBFFB3E87}"/>
                  </a:ext>
                </a:extLst>
              </p14:cNvPr>
              <p14:cNvContentPartPr/>
              <p14:nvPr/>
            </p14:nvContentPartPr>
            <p14:xfrm>
              <a:off x="3196800" y="1949040"/>
              <a:ext cx="360" cy="73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85169581-640F-4C93-BBC4-4DBCBFFB3E8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180960" y="1885680"/>
                <a:ext cx="316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FB959A0-C700-4C78-9A43-41AC1C66010C}"/>
                  </a:ext>
                </a:extLst>
              </p14:cNvPr>
              <p14:cNvContentPartPr/>
              <p14:nvPr/>
            </p14:nvContentPartPr>
            <p14:xfrm>
              <a:off x="2869200" y="2011320"/>
              <a:ext cx="92160" cy="2091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1FB959A0-C700-4C78-9A43-41AC1C66010C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853360" y="1947960"/>
                <a:ext cx="1234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04F45A0-CC89-4BEC-B3C3-86F5CFD8399D}"/>
                  </a:ext>
                </a:extLst>
              </p14:cNvPr>
              <p14:cNvContentPartPr/>
              <p14:nvPr/>
            </p14:nvContentPartPr>
            <p14:xfrm>
              <a:off x="2323800" y="2989440"/>
              <a:ext cx="48240" cy="2750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604F45A0-CC89-4BEC-B3C3-86F5CFD8399D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2307960" y="2926080"/>
                <a:ext cx="795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AA0A2A9-ABB5-45D5-8153-2E3B89CAD161}"/>
                  </a:ext>
                </a:extLst>
              </p14:cNvPr>
              <p14:cNvContentPartPr/>
              <p14:nvPr/>
            </p14:nvContentPartPr>
            <p14:xfrm>
              <a:off x="2670120" y="2733120"/>
              <a:ext cx="360" cy="2127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AA0A2A9-ABB5-45D5-8153-2E3B89CAD161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654280" y="2669760"/>
                <a:ext cx="316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C12A963-71E0-4AED-AAF7-027225AF9686}"/>
                  </a:ext>
                </a:extLst>
              </p14:cNvPr>
              <p14:cNvContentPartPr/>
              <p14:nvPr/>
            </p14:nvContentPartPr>
            <p14:xfrm>
              <a:off x="3023640" y="2498400"/>
              <a:ext cx="360" cy="257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8C12A963-71E0-4AED-AAF7-027225AF968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007800" y="2435040"/>
                <a:ext cx="3168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E2F47B9-1DB3-4359-9C2E-07CD12772017}"/>
                  </a:ext>
                </a:extLst>
              </p14:cNvPr>
              <p14:cNvContentPartPr/>
              <p14:nvPr/>
            </p14:nvContentPartPr>
            <p14:xfrm>
              <a:off x="3373560" y="2593800"/>
              <a:ext cx="360" cy="514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2E2F47B9-1DB3-4359-9C2E-07CD1277201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357720" y="2530440"/>
                <a:ext cx="316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6B872EF-B77D-420C-B871-48BE637BA53B}"/>
                  </a:ext>
                </a:extLst>
              </p14:cNvPr>
              <p14:cNvContentPartPr/>
              <p14:nvPr/>
            </p14:nvContentPartPr>
            <p14:xfrm>
              <a:off x="3708720" y="2385000"/>
              <a:ext cx="15120" cy="69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6B872EF-B77D-420C-B871-48BE637BA53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692880" y="2321640"/>
                <a:ext cx="464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D314352-3C9A-4D36-B0B4-E7F7259A7459}"/>
                  </a:ext>
                </a:extLst>
              </p14:cNvPr>
              <p14:cNvContentPartPr/>
              <p14:nvPr/>
            </p14:nvContentPartPr>
            <p14:xfrm>
              <a:off x="3878280" y="2527920"/>
              <a:ext cx="22320" cy="586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D314352-3C9A-4D36-B0B4-E7F7259A745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862440" y="2464560"/>
                <a:ext cx="536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C73A2B9-AE33-4890-BB1D-BA8A1C10CD91}"/>
                  </a:ext>
                </a:extLst>
              </p14:cNvPr>
              <p14:cNvContentPartPr/>
              <p14:nvPr/>
            </p14:nvContentPartPr>
            <p14:xfrm>
              <a:off x="4077000" y="2560680"/>
              <a:ext cx="360" cy="223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AC73A2B9-AE33-4890-BB1D-BA8A1C10CD9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061160" y="2497320"/>
                <a:ext cx="316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CD93780-CA56-4537-8881-0EAA08B3BD3D}"/>
                  </a:ext>
                </a:extLst>
              </p14:cNvPr>
              <p14:cNvContentPartPr/>
              <p14:nvPr/>
            </p14:nvContentPartPr>
            <p14:xfrm>
              <a:off x="3723480" y="3216600"/>
              <a:ext cx="360" cy="2199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8CD93780-CA56-4537-8881-0EAA08B3BD3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707640" y="3153240"/>
                <a:ext cx="3168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300A706-B916-476A-BD55-75C31CE284DF}"/>
                  </a:ext>
                </a:extLst>
              </p14:cNvPr>
              <p14:cNvContentPartPr/>
              <p14:nvPr/>
            </p14:nvContentPartPr>
            <p14:xfrm>
              <a:off x="3391920" y="3161520"/>
              <a:ext cx="158760" cy="2898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0300A706-B916-476A-BD55-75C31CE284D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376080" y="3098160"/>
                <a:ext cx="19008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5E6C8D4-2DFE-4F44-93F6-4C1DAD0BA9C3}"/>
                  </a:ext>
                </a:extLst>
              </p14:cNvPr>
              <p14:cNvContentPartPr/>
              <p14:nvPr/>
            </p14:nvContentPartPr>
            <p14:xfrm>
              <a:off x="3215160" y="3161520"/>
              <a:ext cx="99720" cy="1616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A5E6C8D4-2DFE-4F44-93F6-4C1DAD0BA9C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199320" y="3098160"/>
                <a:ext cx="1310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5BD77A3-88A0-4A67-A7D2-93BDB7A8CA76}"/>
                  </a:ext>
                </a:extLst>
              </p14:cNvPr>
              <p14:cNvContentPartPr/>
              <p14:nvPr/>
            </p14:nvContentPartPr>
            <p14:xfrm>
              <a:off x="3023640" y="3509640"/>
              <a:ext cx="66600" cy="1357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5BD77A3-88A0-4A67-A7D2-93BDB7A8CA7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007800" y="3446280"/>
                <a:ext cx="979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5510E17-2C4C-40DE-BA88-CDE354A34560}"/>
                  </a:ext>
                </a:extLst>
              </p14:cNvPr>
              <p14:cNvContentPartPr/>
              <p14:nvPr/>
            </p14:nvContentPartPr>
            <p14:xfrm>
              <a:off x="2835720" y="3619440"/>
              <a:ext cx="11520" cy="1908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B5510E17-2C4C-40DE-BA88-CDE354A3456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819880" y="3556080"/>
                <a:ext cx="428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26779B1-99D6-43DB-ADE8-DE6B94B25A2A}"/>
                  </a:ext>
                </a:extLst>
              </p14:cNvPr>
              <p14:cNvContentPartPr/>
              <p14:nvPr/>
            </p14:nvContentPartPr>
            <p14:xfrm>
              <a:off x="2496960" y="4029840"/>
              <a:ext cx="360" cy="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26779B1-99D6-43DB-ADE8-DE6B94B25A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1120" y="396648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6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D3CC8CC-26B8-4415-9506-D98DA6031A21}"/>
                  </a:ext>
                </a:extLst>
              </p14:cNvPr>
              <p14:cNvContentPartPr/>
              <p14:nvPr/>
            </p14:nvContentPartPr>
            <p14:xfrm>
              <a:off x="2151000" y="4029840"/>
              <a:ext cx="66600" cy="2019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1D3CC8CC-26B8-4415-9506-D98DA6031A21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135160" y="3966480"/>
                <a:ext cx="979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6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DEB0747-7CFF-4227-89FE-D4FAFCA33017}"/>
                  </a:ext>
                </a:extLst>
              </p14:cNvPr>
              <p14:cNvContentPartPr/>
              <p14:nvPr/>
            </p14:nvContentPartPr>
            <p14:xfrm>
              <a:off x="2125080" y="4205520"/>
              <a:ext cx="18720" cy="1468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1DEB0747-7CFF-4227-89FE-D4FAFCA3301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109240" y="4142160"/>
                <a:ext cx="500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6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D93A296-8841-49E3-B3AE-9DC090FA23AD}"/>
                  </a:ext>
                </a:extLst>
              </p14:cNvPr>
              <p14:cNvContentPartPr/>
              <p14:nvPr/>
            </p14:nvContentPartPr>
            <p14:xfrm>
              <a:off x="6669720" y="1388520"/>
              <a:ext cx="214200" cy="13705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6D93A296-8841-49E3-B3AE-9DC090FA23AD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653880" y="1325160"/>
                <a:ext cx="245520" cy="14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7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A3C841D-9F81-4865-8A50-404788070F3E}"/>
                  </a:ext>
                </a:extLst>
              </p14:cNvPr>
              <p14:cNvContentPartPr/>
              <p14:nvPr/>
            </p14:nvContentPartPr>
            <p14:xfrm>
              <a:off x="6706800" y="1380960"/>
              <a:ext cx="549000" cy="11800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A3C841D-9F81-4865-8A50-404788070F3E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690960" y="1317600"/>
                <a:ext cx="580320" cy="13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7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8799527-EA2E-4AFF-B58C-5BE1F3B5C912}"/>
                  </a:ext>
                </a:extLst>
              </p14:cNvPr>
              <p14:cNvContentPartPr/>
              <p14:nvPr/>
            </p14:nvContentPartPr>
            <p14:xfrm>
              <a:off x="6625800" y="1985760"/>
              <a:ext cx="968760" cy="4654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8799527-EA2E-4AFF-B58C-5BE1F3B5C912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609960" y="1922400"/>
                <a:ext cx="100008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7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C30569A-D6DC-4831-80B8-59707AE151F9}"/>
                  </a:ext>
                </a:extLst>
              </p14:cNvPr>
              <p14:cNvContentPartPr/>
              <p14:nvPr/>
            </p14:nvContentPartPr>
            <p14:xfrm>
              <a:off x="7656840" y="1802520"/>
              <a:ext cx="475560" cy="5900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C30569A-D6DC-4831-80B8-59707AE151F9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641000" y="1739160"/>
                <a:ext cx="50688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7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BE2AF5A-9725-452D-A24B-2E0CAD1CFCF2}"/>
                  </a:ext>
                </a:extLst>
              </p14:cNvPr>
              <p14:cNvContentPartPr/>
              <p14:nvPr/>
            </p14:nvContentPartPr>
            <p14:xfrm>
              <a:off x="8124480" y="1428840"/>
              <a:ext cx="512280" cy="8830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BE2AF5A-9725-452D-A24B-2E0CAD1CFCF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108640" y="1365480"/>
                <a:ext cx="543600" cy="10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7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EB7DA20-3605-408C-AFA1-00EE74491D15}"/>
                  </a:ext>
                </a:extLst>
              </p14:cNvPr>
              <p14:cNvContentPartPr/>
              <p14:nvPr/>
            </p14:nvContentPartPr>
            <p14:xfrm>
              <a:off x="8592480" y="1139400"/>
              <a:ext cx="541440" cy="10774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6EB7DA20-3605-408C-AFA1-00EE74491D15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8576640" y="1076040"/>
                <a:ext cx="572760" cy="12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8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3015311-F5A9-47CA-A677-DF508BBF6715}"/>
                  </a:ext>
                </a:extLst>
              </p14:cNvPr>
              <p14:cNvContentPartPr/>
              <p14:nvPr/>
            </p14:nvContentPartPr>
            <p14:xfrm>
              <a:off x="9074880" y="1479960"/>
              <a:ext cx="714600" cy="5608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13015311-F5A9-47CA-A677-DF508BBF6715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059040" y="1416600"/>
                <a:ext cx="74592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8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AA7386E-3A00-4563-B468-F7FB6759CB6E}"/>
                  </a:ext>
                </a:extLst>
              </p14:cNvPr>
              <p14:cNvContentPartPr/>
              <p14:nvPr/>
            </p14:nvContentPartPr>
            <p14:xfrm>
              <a:off x="9387720" y="1087920"/>
              <a:ext cx="125640" cy="626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AA7386E-3A00-4563-B468-F7FB6759CB6E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9371880" y="1024560"/>
                <a:ext cx="1569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8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1294EAC-763B-499F-9F6E-DAA3F51B47F6}"/>
                  </a:ext>
                </a:extLst>
              </p14:cNvPr>
              <p14:cNvContentPartPr/>
              <p14:nvPr/>
            </p14:nvContentPartPr>
            <p14:xfrm>
              <a:off x="9796680" y="677880"/>
              <a:ext cx="648720" cy="9892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1294EAC-763B-499F-9F6E-DAA3F51B47F6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9780840" y="614520"/>
                <a:ext cx="680040" cy="11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8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8159877-292A-4A30-BBE9-CDFA860E53C5}"/>
                  </a:ext>
                </a:extLst>
              </p14:cNvPr>
              <p14:cNvContentPartPr/>
              <p14:nvPr/>
            </p14:nvContentPartPr>
            <p14:xfrm>
              <a:off x="10488960" y="860760"/>
              <a:ext cx="195480" cy="7333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E8159877-292A-4A30-BBE9-CDFA860E53C5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0473120" y="797400"/>
                <a:ext cx="22680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8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82861D7-C8C6-40C2-A21A-662C1E2C897B}"/>
                  </a:ext>
                </a:extLst>
              </p14:cNvPr>
              <p14:cNvContentPartPr/>
              <p14:nvPr/>
            </p14:nvContentPartPr>
            <p14:xfrm>
              <a:off x="6953400" y="3582720"/>
              <a:ext cx="401760" cy="1141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82861D7-C8C6-40C2-A21A-662C1E2C897B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6937560" y="3519360"/>
                <a:ext cx="4330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9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5DABD6B-3167-44BF-8E71-61DBB86D59C3}"/>
                  </a:ext>
                </a:extLst>
              </p14:cNvPr>
              <p14:cNvContentPartPr/>
              <p14:nvPr/>
            </p14:nvContentPartPr>
            <p14:xfrm>
              <a:off x="7085880" y="3930840"/>
              <a:ext cx="280440" cy="1141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05DABD6B-3167-44BF-8E71-61DBB86D59C3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7070040" y="3867480"/>
                <a:ext cx="3117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9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CA249B2-D8C6-45B7-8306-F3DBB93A56CC}"/>
                  </a:ext>
                </a:extLst>
              </p14:cNvPr>
              <p14:cNvContentPartPr/>
              <p14:nvPr/>
            </p14:nvContentPartPr>
            <p14:xfrm>
              <a:off x="7660440" y="3073680"/>
              <a:ext cx="814320" cy="10116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0CA249B2-D8C6-45B7-8306-F3DBB93A56CC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7644600" y="3010320"/>
                <a:ext cx="845640" cy="11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9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51EC953-66B8-41C3-9C45-E20D80705094}"/>
                  </a:ext>
                </a:extLst>
              </p14:cNvPr>
              <p14:cNvContentPartPr/>
              <p14:nvPr/>
            </p14:nvContentPartPr>
            <p14:xfrm>
              <a:off x="8739720" y="2755080"/>
              <a:ext cx="387000" cy="10735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151EC953-66B8-41C3-9C45-E20D80705094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8723880" y="2691720"/>
                <a:ext cx="418320" cy="12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9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3F2CC83-A2A7-422F-8BCB-D8F0B48F0B6E}"/>
                  </a:ext>
                </a:extLst>
              </p14:cNvPr>
              <p14:cNvContentPartPr/>
              <p14:nvPr/>
            </p14:nvContentPartPr>
            <p14:xfrm>
              <a:off x="9163080" y="3139560"/>
              <a:ext cx="331920" cy="5133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3F2CC83-A2A7-422F-8BCB-D8F0B48F0B6E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9147240" y="3076200"/>
                <a:ext cx="36324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9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174DB8A-EF89-4B8F-81DA-F10F8F024D30}"/>
                  </a:ext>
                </a:extLst>
              </p14:cNvPr>
              <p14:cNvContentPartPr/>
              <p14:nvPr/>
            </p14:nvContentPartPr>
            <p14:xfrm>
              <a:off x="9605160" y="3044160"/>
              <a:ext cx="663120" cy="12718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174DB8A-EF89-4B8F-81DA-F10F8F024D30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9589320" y="2980800"/>
                <a:ext cx="694440" cy="13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0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7F929E1-0462-4F45-BF0F-BAFCF8E7D506}"/>
                  </a:ext>
                </a:extLst>
              </p14:cNvPr>
              <p14:cNvContentPartPr/>
              <p14:nvPr/>
            </p14:nvContentPartPr>
            <p14:xfrm>
              <a:off x="10153800" y="2886840"/>
              <a:ext cx="350280" cy="4838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A7F929E1-0462-4F45-BF0F-BAFCF8E7D506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0137960" y="2823480"/>
                <a:ext cx="381600" cy="61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254259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CA6A8A3-DCAB-40CA-91C9-0601D59C713E}"/>
              </a:ext>
            </a:extLst>
          </p:cNvPr>
          <p:cNvSpPr txBox="1"/>
          <p:nvPr/>
        </p:nvSpPr>
        <p:spPr>
          <a:xfrm>
            <a:off x="198782" y="384687"/>
            <a:ext cx="1160386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3200" b="1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00CC"/>
                </a:solidFill>
                <a:latin typeface="Comic Sans MS" pitchFamily="66" charset="0"/>
              </a:rPr>
              <a:t>Invertebrate </a:t>
            </a:r>
            <a:r>
              <a:rPr lang="en-US" sz="3200" b="1" dirty="0">
                <a:solidFill>
                  <a:srgbClr val="0000CC"/>
                </a:solidFill>
                <a:latin typeface="Comic Sans MS" pitchFamily="66" charset="0"/>
              </a:rPr>
              <a:t>animals are animals without backbones.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00CC"/>
                </a:solidFill>
                <a:latin typeface="Comic Sans MS" pitchFamily="66" charset="0"/>
              </a:rPr>
              <a:t>They are divided into six classes as named below</a:t>
            </a:r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latin typeface="Comic Sans MS" pitchFamily="66" charset="0"/>
              </a:rPr>
              <a:t>1.SPONGES:</a:t>
            </a:r>
            <a:r>
              <a:rPr lang="en-US" sz="3200" b="1" dirty="0">
                <a:solidFill>
                  <a:srgbClr val="0000CC"/>
                </a:solidFill>
                <a:latin typeface="Comic Sans MS" pitchFamily="66" charset="0"/>
              </a:rPr>
              <a:t>They are aquatic animals that are sack shaped</a:t>
            </a:r>
            <a:r>
              <a:rPr lang="en-US" sz="3200" b="1" dirty="0" smtClean="0">
                <a:solidFill>
                  <a:srgbClr val="0000CC"/>
                </a:solidFill>
                <a:latin typeface="Comic Sans MS" pitchFamily="66" charset="0"/>
              </a:rPr>
              <a:t>.</a:t>
            </a:r>
            <a:endParaRPr lang="en-US" sz="3200" b="1" dirty="0">
              <a:solidFill>
                <a:srgbClr val="0000CC"/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latin typeface="Comic Sans MS" pitchFamily="66" charset="0"/>
              </a:rPr>
              <a:t>2. CORAL: </a:t>
            </a:r>
            <a:r>
              <a:rPr lang="en-US" sz="3200" b="1" dirty="0">
                <a:solidFill>
                  <a:srgbClr val="0000CC"/>
                </a:solidFill>
                <a:latin typeface="Comic Sans MS" pitchFamily="66" charset="0"/>
              </a:rPr>
              <a:t>They are tiny marine animals that produce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00CC"/>
                </a:solidFill>
                <a:latin typeface="Comic Sans MS" pitchFamily="66" charset="0"/>
              </a:rPr>
              <a:t>l</a:t>
            </a:r>
            <a:r>
              <a:rPr lang="en-US" sz="3200" b="1" dirty="0" smtClean="0">
                <a:solidFill>
                  <a:srgbClr val="0000CC"/>
                </a:solidFill>
                <a:latin typeface="Comic Sans MS" pitchFamily="66" charset="0"/>
              </a:rPr>
              <a:t>imestone </a:t>
            </a:r>
            <a:r>
              <a:rPr lang="en-US" sz="3200" b="1" dirty="0">
                <a:solidFill>
                  <a:srgbClr val="0000CC"/>
                </a:solidFill>
                <a:latin typeface="Comic Sans MS" pitchFamily="66" charset="0"/>
              </a:rPr>
              <a:t>residue that give rise to beautiful shapes.</a:t>
            </a:r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3113" y="265043"/>
            <a:ext cx="5936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TOPIC :   </a:t>
            </a:r>
            <a:r>
              <a:rPr lang="en-US" sz="4400" b="1" dirty="0" smtClean="0">
                <a:solidFill>
                  <a:srgbClr val="FF0066"/>
                </a:solidFill>
              </a:rPr>
              <a:t>INVERTEBRATES</a:t>
            </a:r>
            <a:endParaRPr lang="en-US" sz="44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758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CA6A8A3-DCAB-40CA-91C9-0601D59C713E}"/>
              </a:ext>
            </a:extLst>
          </p:cNvPr>
          <p:cNvSpPr txBox="1"/>
          <p:nvPr/>
        </p:nvSpPr>
        <p:spPr>
          <a:xfrm>
            <a:off x="0" y="570217"/>
            <a:ext cx="116038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0000CC"/>
              </a:solidFill>
              <a:latin typeface="Segoe Print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FF0066"/>
                </a:solidFill>
                <a:latin typeface="Segoe Print" panose="02000600000000000000" pitchFamily="2" charset="0"/>
              </a:rPr>
              <a:t>3. JELLY FISH: </a:t>
            </a:r>
            <a:r>
              <a:rPr lang="en-US" sz="3200" b="1" dirty="0">
                <a:solidFill>
                  <a:srgbClr val="0000CC"/>
                </a:solidFill>
                <a:latin typeface="Segoe Print" panose="02000600000000000000" pitchFamily="2" charset="0"/>
              </a:rPr>
              <a:t>They are animals that live in the </a:t>
            </a:r>
            <a:r>
              <a:rPr lang="en-US" sz="3200" b="1" dirty="0" smtClean="0">
                <a:solidFill>
                  <a:srgbClr val="0000CC"/>
                </a:solidFill>
                <a:latin typeface="Segoe Print" panose="02000600000000000000" pitchFamily="2" charset="0"/>
              </a:rPr>
              <a:t>ocean. </a:t>
            </a:r>
            <a:r>
              <a:rPr lang="en-US" sz="3200" b="1" dirty="0">
                <a:solidFill>
                  <a:srgbClr val="0000CC"/>
                </a:solidFill>
                <a:latin typeface="Segoe Print" panose="02000600000000000000" pitchFamily="2" charset="0"/>
              </a:rPr>
              <a:t>T</a:t>
            </a:r>
            <a:r>
              <a:rPr lang="en-US" sz="3200" b="1" dirty="0" smtClean="0">
                <a:solidFill>
                  <a:srgbClr val="0000CC"/>
                </a:solidFill>
                <a:latin typeface="Segoe Print" panose="02000600000000000000" pitchFamily="2" charset="0"/>
              </a:rPr>
              <a:t>heir </a:t>
            </a:r>
            <a:r>
              <a:rPr lang="en-US" sz="3200" b="1" dirty="0">
                <a:solidFill>
                  <a:srgbClr val="0000CC"/>
                </a:solidFill>
                <a:latin typeface="Segoe Print" panose="02000600000000000000" pitchFamily="2" charset="0"/>
              </a:rPr>
              <a:t>bodies are gelatinous and they have tentacles. Their tentacles have some venomous stingers that produce unpleasant bite.</a:t>
            </a:r>
            <a:endParaRPr lang="en-US" sz="3200" b="1" dirty="0">
              <a:solidFill>
                <a:srgbClr val="FF0000"/>
              </a:solidFill>
              <a:latin typeface="Segoe Print" panose="02000600000000000000" pitchFamily="2" charset="0"/>
            </a:endParaRPr>
          </a:p>
          <a:p>
            <a:endParaRPr lang="en-US" sz="3200" b="1" dirty="0">
              <a:solidFill>
                <a:srgbClr val="0000CC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758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D17AC03-D9FB-45A2-840B-9488FC3275BA}"/>
              </a:ext>
            </a:extLst>
          </p:cNvPr>
          <p:cNvSpPr txBox="1"/>
          <p:nvPr/>
        </p:nvSpPr>
        <p:spPr>
          <a:xfrm>
            <a:off x="0" y="294923"/>
            <a:ext cx="1228644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FF0000"/>
                </a:solidFill>
                <a:latin typeface="Segoe Print" panose="02000600000000000000" pitchFamily="2" charset="0"/>
              </a:rPr>
              <a:t>4.WORMS: </a:t>
            </a:r>
            <a:r>
              <a:rPr lang="en-US" sz="4000" b="1" dirty="0">
                <a:solidFill>
                  <a:srgbClr val="0000CC"/>
                </a:solidFill>
                <a:latin typeface="Segoe Print" panose="02000600000000000000" pitchFamily="2" charset="0"/>
              </a:rPr>
              <a:t>They are long invertebrate animals that move by dragging their bodies on the ground because they have no feet</a:t>
            </a:r>
            <a:r>
              <a:rPr lang="en-US" sz="4000" b="1" dirty="0" smtClean="0">
                <a:solidFill>
                  <a:srgbClr val="0000CC"/>
                </a:solidFill>
                <a:latin typeface="Segoe Print" panose="02000600000000000000" pitchFamily="2" charset="0"/>
              </a:rPr>
              <a:t>. </a:t>
            </a:r>
            <a:r>
              <a:rPr lang="en-US" sz="4000" b="1" dirty="0">
                <a:solidFill>
                  <a:srgbClr val="0000CC"/>
                </a:solidFill>
                <a:latin typeface="Segoe Print" panose="02000600000000000000" pitchFamily="2" charset="0"/>
              </a:rPr>
              <a:t>They can also be harmful and that is why we must be careful with them.</a:t>
            </a:r>
          </a:p>
          <a:p>
            <a:endParaRPr lang="en-US" sz="4000" b="1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861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48EEAC6-D1F3-4830-90E1-8524857ED53D}"/>
              </a:ext>
            </a:extLst>
          </p:cNvPr>
          <p:cNvSpPr txBox="1"/>
          <p:nvPr/>
        </p:nvSpPr>
        <p:spPr>
          <a:xfrm>
            <a:off x="0" y="239609"/>
            <a:ext cx="1206750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5. ECHINODERMS</a:t>
            </a:r>
            <a:r>
              <a:rPr lang="en-US" sz="4000" b="1" dirty="0">
                <a:solidFill>
                  <a:srgbClr val="0000CC"/>
                </a:solidFill>
                <a:latin typeface="Segoe Print" panose="02000600000000000000" pitchFamily="2" charset="0"/>
              </a:rPr>
              <a:t>: They are exclusive aquatic animals. Some of them have spikes on their bodies to protect them while some of them are star-shaped.</a:t>
            </a:r>
          </a:p>
          <a:p>
            <a:endParaRPr lang="en-US" sz="4000" b="1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75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48EEAC6-D1F3-4830-90E1-8524857ED53D}"/>
              </a:ext>
            </a:extLst>
          </p:cNvPr>
          <p:cNvSpPr txBox="1"/>
          <p:nvPr/>
        </p:nvSpPr>
        <p:spPr>
          <a:xfrm>
            <a:off x="124496" y="-1350652"/>
            <a:ext cx="12067504" cy="10926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sz="4000" b="1" dirty="0">
              <a:solidFill>
                <a:srgbClr val="0000CC"/>
              </a:solidFill>
              <a:latin typeface="Segoe Print" panose="02000600000000000000" pitchFamily="2" charset="0"/>
            </a:endParaRPr>
          </a:p>
          <a:p>
            <a:pPr>
              <a:lnSpc>
                <a:spcPct val="200000"/>
              </a:lnSpc>
            </a:pPr>
            <a:endParaRPr lang="en-US" sz="4000" b="1" dirty="0">
              <a:solidFill>
                <a:srgbClr val="FF0000"/>
              </a:solidFill>
              <a:latin typeface="Segoe Print" panose="020006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4000" b="1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6.ARTHROPODS: </a:t>
            </a:r>
            <a:r>
              <a:rPr lang="en-US" sz="4000" b="1" dirty="0" smtClean="0">
                <a:solidFill>
                  <a:srgbClr val="0000CC"/>
                </a:solidFill>
                <a:latin typeface="Segoe Print" panose="02000600000000000000" pitchFamily="2" charset="0"/>
              </a:rPr>
              <a:t>They are the most abundant invertebrates on earth. They are best described with the number of legs they have. </a:t>
            </a:r>
          </a:p>
          <a:p>
            <a:pPr>
              <a:lnSpc>
                <a:spcPct val="200000"/>
              </a:lnSpc>
            </a:pPr>
            <a:endParaRPr lang="en-US" sz="4000" b="1" dirty="0" smtClean="0">
              <a:solidFill>
                <a:srgbClr val="0000CC"/>
              </a:solidFill>
              <a:latin typeface="Segoe Print" panose="02000600000000000000" pitchFamily="2" charset="0"/>
            </a:endParaRPr>
          </a:p>
          <a:p>
            <a:pPr>
              <a:lnSpc>
                <a:spcPct val="200000"/>
              </a:lnSpc>
            </a:pPr>
            <a:endParaRPr lang="en-US" sz="3600" b="1" dirty="0" smtClean="0">
              <a:solidFill>
                <a:srgbClr val="0000CC"/>
              </a:solidFill>
              <a:latin typeface="Segoe Print" panose="02000600000000000000" pitchFamily="2" charset="0"/>
            </a:endParaRPr>
          </a:p>
          <a:p>
            <a:pPr>
              <a:lnSpc>
                <a:spcPct val="200000"/>
              </a:lnSpc>
            </a:pPr>
            <a:endParaRPr lang="en-US" sz="3600" b="1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75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48EEAC6-D1F3-4830-90E1-8524857ED53D}"/>
              </a:ext>
            </a:extLst>
          </p:cNvPr>
          <p:cNvSpPr txBox="1"/>
          <p:nvPr/>
        </p:nvSpPr>
        <p:spPr>
          <a:xfrm>
            <a:off x="0" y="239609"/>
            <a:ext cx="1206750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000" b="1" dirty="0" smtClean="0">
              <a:solidFill>
                <a:srgbClr val="0000CC"/>
              </a:solidFill>
              <a:latin typeface="Segoe Print" panose="020006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4000" b="1" dirty="0" smtClean="0">
                <a:solidFill>
                  <a:srgbClr val="0000CC"/>
                </a:solidFill>
                <a:latin typeface="Segoe Print" panose="02000600000000000000" pitchFamily="2" charset="0"/>
              </a:rPr>
              <a:t>Arthropods are divided into four types. Arthropods with six legs are </a:t>
            </a:r>
            <a:r>
              <a:rPr lang="en-US" sz="4000" b="1" dirty="0" smtClean="0">
                <a:solidFill>
                  <a:srgbClr val="FF0066"/>
                </a:solidFill>
                <a:latin typeface="Segoe Print" panose="02000600000000000000" pitchFamily="2" charset="0"/>
              </a:rPr>
              <a:t>insects</a:t>
            </a:r>
            <a:r>
              <a:rPr lang="en-US" sz="4000" b="1" dirty="0" smtClean="0">
                <a:solidFill>
                  <a:srgbClr val="0000CC"/>
                </a:solidFill>
                <a:latin typeface="Segoe Print" panose="02000600000000000000" pitchFamily="2" charset="0"/>
              </a:rPr>
              <a:t> e.g. ants and fly.</a:t>
            </a:r>
          </a:p>
          <a:p>
            <a:endParaRPr lang="en-US" sz="3600" b="1" dirty="0" smtClean="0">
              <a:solidFill>
                <a:srgbClr val="0000CC"/>
              </a:solidFill>
              <a:latin typeface="Segoe Print" panose="02000600000000000000" pitchFamily="2" charset="0"/>
            </a:endParaRPr>
          </a:p>
          <a:p>
            <a:endParaRPr lang="en-US" sz="3600" b="1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375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56FE50A-42FC-47A6-868C-A3B525748260}"/>
              </a:ext>
            </a:extLst>
          </p:cNvPr>
          <p:cNvSpPr txBox="1"/>
          <p:nvPr/>
        </p:nvSpPr>
        <p:spPr>
          <a:xfrm>
            <a:off x="574946" y="14748"/>
            <a:ext cx="12123416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0000CC"/>
                </a:solidFill>
                <a:latin typeface="Segoe Print" panose="02000600000000000000" pitchFamily="2" charset="0"/>
              </a:rPr>
              <a:t>Arthropods with eight legs are </a:t>
            </a:r>
            <a:r>
              <a:rPr lang="en-US" sz="4000" b="1" dirty="0">
                <a:solidFill>
                  <a:srgbClr val="FF0000"/>
                </a:solidFill>
                <a:latin typeface="Segoe Print" panose="02000600000000000000" pitchFamily="2" charset="0"/>
              </a:rPr>
              <a:t>arachnids</a:t>
            </a:r>
            <a:r>
              <a:rPr lang="en-US" sz="4000" b="1" dirty="0">
                <a:solidFill>
                  <a:srgbClr val="0000CC"/>
                </a:solidFill>
                <a:latin typeface="Segoe Print" panose="02000600000000000000" pitchFamily="2" charset="0"/>
              </a:rPr>
              <a:t> examples are spiders and scorpions.</a:t>
            </a:r>
          </a:p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0000CC"/>
                </a:solidFill>
                <a:latin typeface="Segoe Print" panose="02000600000000000000" pitchFamily="2" charset="0"/>
              </a:rPr>
              <a:t> </a:t>
            </a:r>
            <a:endParaRPr lang="en-US" sz="4000" b="1" dirty="0" smtClean="0">
              <a:solidFill>
                <a:srgbClr val="0000CC"/>
              </a:solidFill>
              <a:latin typeface="Segoe Print" panose="020006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4000" b="1" dirty="0">
              <a:solidFill>
                <a:srgbClr val="0000CC"/>
              </a:solidFill>
              <a:latin typeface="Segoe Print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0000CC"/>
                </a:solidFill>
                <a:latin typeface="Segoe Print" panose="02000600000000000000" pitchFamily="2" charset="0"/>
              </a:rPr>
              <a:t>Arthropods with ten legs are known as </a:t>
            </a:r>
            <a:r>
              <a:rPr lang="en-US" sz="4000" b="1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crustaceans.</a:t>
            </a:r>
            <a:r>
              <a:rPr lang="en-US" sz="4000" b="1" dirty="0" smtClean="0">
                <a:solidFill>
                  <a:srgbClr val="0000CC"/>
                </a:solidFill>
                <a:latin typeface="Segoe Print" panose="02000600000000000000" pitchFamily="2" charset="0"/>
              </a:rPr>
              <a:t> </a:t>
            </a:r>
            <a:r>
              <a:rPr lang="en-US" sz="4000" b="1" dirty="0">
                <a:solidFill>
                  <a:srgbClr val="0000CC"/>
                </a:solidFill>
                <a:latin typeface="Segoe Print" panose="02000600000000000000" pitchFamily="2" charset="0"/>
              </a:rPr>
              <a:t>E</a:t>
            </a:r>
            <a:r>
              <a:rPr lang="en-US" sz="4000" b="1" dirty="0" smtClean="0">
                <a:solidFill>
                  <a:srgbClr val="0000CC"/>
                </a:solidFill>
                <a:latin typeface="Segoe Print" panose="02000600000000000000" pitchFamily="2" charset="0"/>
              </a:rPr>
              <a:t>xamples </a:t>
            </a:r>
            <a:r>
              <a:rPr lang="en-US" sz="4000" b="1" dirty="0">
                <a:solidFill>
                  <a:srgbClr val="0000CC"/>
                </a:solidFill>
                <a:latin typeface="Segoe Print" panose="02000600000000000000" pitchFamily="2" charset="0"/>
              </a:rPr>
              <a:t>are crabs and lobsters.</a:t>
            </a:r>
          </a:p>
          <a:p>
            <a:pPr>
              <a:lnSpc>
                <a:spcPct val="150000"/>
              </a:lnSpc>
            </a:pPr>
            <a:endParaRPr lang="en-US" sz="4000" b="1" dirty="0">
              <a:solidFill>
                <a:srgbClr val="0000CC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757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56FE50A-42FC-47A6-868C-A3B525748260}"/>
              </a:ext>
            </a:extLst>
          </p:cNvPr>
          <p:cNvSpPr txBox="1"/>
          <p:nvPr/>
        </p:nvSpPr>
        <p:spPr>
          <a:xfrm>
            <a:off x="574946" y="14748"/>
            <a:ext cx="1212341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4000" b="1" dirty="0">
              <a:solidFill>
                <a:srgbClr val="0000CC"/>
              </a:solidFill>
              <a:latin typeface="Segoe Print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0000CC"/>
                </a:solidFill>
                <a:latin typeface="Segoe Print" panose="02000600000000000000" pitchFamily="2" charset="0"/>
              </a:rPr>
              <a:t>Also Arthropods with over one hundred legs are </a:t>
            </a:r>
            <a:r>
              <a:rPr lang="en-US" sz="4000" b="1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myriapods</a:t>
            </a:r>
            <a:r>
              <a:rPr lang="en-US" sz="4000" b="1" dirty="0">
                <a:solidFill>
                  <a:srgbClr val="0000CC"/>
                </a:solidFill>
                <a:latin typeface="Segoe Print" panose="02000600000000000000" pitchFamily="2" charset="0"/>
              </a:rPr>
              <a:t>.</a:t>
            </a:r>
            <a:r>
              <a:rPr lang="en-US" sz="4000" b="1" dirty="0" smtClean="0">
                <a:solidFill>
                  <a:srgbClr val="0000CC"/>
                </a:solidFill>
                <a:latin typeface="Segoe Print" panose="02000600000000000000" pitchFamily="2" charset="0"/>
              </a:rPr>
              <a:t> </a:t>
            </a:r>
            <a:r>
              <a:rPr lang="en-US" sz="4000" b="1" dirty="0">
                <a:solidFill>
                  <a:srgbClr val="0000CC"/>
                </a:solidFill>
                <a:latin typeface="Segoe Print" panose="02000600000000000000" pitchFamily="2" charset="0"/>
              </a:rPr>
              <a:t>E</a:t>
            </a:r>
            <a:r>
              <a:rPr lang="en-US" sz="4000" b="1" dirty="0" smtClean="0">
                <a:solidFill>
                  <a:srgbClr val="0000CC"/>
                </a:solidFill>
                <a:latin typeface="Segoe Print" panose="02000600000000000000" pitchFamily="2" charset="0"/>
              </a:rPr>
              <a:t>xamples  </a:t>
            </a:r>
            <a:r>
              <a:rPr lang="en-US" sz="4000" b="1" dirty="0">
                <a:solidFill>
                  <a:srgbClr val="0000CC"/>
                </a:solidFill>
                <a:latin typeface="Segoe Print" panose="02000600000000000000" pitchFamily="2" charset="0"/>
              </a:rPr>
              <a:t>are millipedes and centipedes.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248757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235</Words>
  <Application>Microsoft Office PowerPoint</Application>
  <PresentationFormat>Custom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AJAYI OLANIKE</dc:creator>
  <cp:lastModifiedBy>Sus</cp:lastModifiedBy>
  <cp:revision>30</cp:revision>
  <dcterms:created xsi:type="dcterms:W3CDTF">2021-11-14T14:40:55Z</dcterms:created>
  <dcterms:modified xsi:type="dcterms:W3CDTF">2023-11-17T23:08:57Z</dcterms:modified>
</cp:coreProperties>
</file>