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8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800000000000000"/>
      <p:regular r:id="rId15"/>
    </p:embeddedFont>
    <p:embeddedFont>
      <p:font typeface="Montserrat Thin" charset="1" panose="00000300000000000000"/>
      <p:regular r:id="rId16"/>
    </p:embeddedFont>
    <p:embeddedFont>
      <p:font typeface="Montserrat Thin Italics" charset="1" panose="00000300000000000000"/>
      <p:regular r:id="rId17"/>
    </p:embeddedFont>
    <p:embeddedFont>
      <p:font typeface="Montserrat Extra-Light" charset="1" panose="00000300000000000000"/>
      <p:regular r:id="rId18"/>
    </p:embeddedFont>
    <p:embeddedFont>
      <p:font typeface="Montserrat Extra-Light Italics" charset="1" panose="00000300000000000000"/>
      <p:regular r:id="rId19"/>
    </p:embeddedFont>
    <p:embeddedFont>
      <p:font typeface="Montserrat Light" charset="1" panose="00000400000000000000"/>
      <p:regular r:id="rId20"/>
    </p:embeddedFont>
    <p:embeddedFont>
      <p:font typeface="Montserrat Light Italics" charset="1" panose="00000400000000000000"/>
      <p:regular r:id="rId21"/>
    </p:embeddedFont>
    <p:embeddedFont>
      <p:font typeface="Montserrat Medium" charset="1" panose="00000600000000000000"/>
      <p:regular r:id="rId22"/>
    </p:embeddedFont>
    <p:embeddedFont>
      <p:font typeface="Montserrat Medium Italics" charset="1" panose="00000600000000000000"/>
      <p:regular r:id="rId23"/>
    </p:embeddedFont>
    <p:embeddedFont>
      <p:font typeface="Montserrat Semi-Bold" charset="1" panose="00000700000000000000"/>
      <p:regular r:id="rId24"/>
    </p:embeddedFont>
    <p:embeddedFont>
      <p:font typeface="Montserrat Semi-Bold Italics" charset="1" panose="00000700000000000000"/>
      <p:regular r:id="rId25"/>
    </p:embeddedFont>
    <p:embeddedFont>
      <p:font typeface="Montserrat Ultra-Bold" charset="1" panose="00000900000000000000"/>
      <p:regular r:id="rId26"/>
    </p:embeddedFont>
    <p:embeddedFont>
      <p:font typeface="Montserrat Ultra-Bold Italics" charset="1" panose="00000900000000000000"/>
      <p:regular r:id="rId27"/>
    </p:embeddedFont>
    <p:embeddedFont>
      <p:font typeface="Montserrat Heavy" charset="1" panose="00000A00000000000000"/>
      <p:regular r:id="rId28"/>
    </p:embeddedFont>
    <p:embeddedFont>
      <p:font typeface="Montserrat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jpeg" Type="http://schemas.openxmlformats.org/officeDocument/2006/relationships/image"/><Relationship Id="rId7" Target="../media/VAF2EhHd1ZY.mp4" Type="http://schemas.openxmlformats.org/officeDocument/2006/relationships/video"/><Relationship Id="rId8" Target="../media/VAF2EhHd1ZY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16142" y="-1782900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5" y="0"/>
                </a:lnTo>
                <a:lnTo>
                  <a:pt x="8703175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826" y="555126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59935" y="424523"/>
            <a:ext cx="9768130" cy="9768130"/>
          </a:xfrm>
          <a:custGeom>
            <a:avLst/>
            <a:gdLst/>
            <a:ahLst/>
            <a:cxnLst/>
            <a:rect r="r" b="b" t="t" l="l"/>
            <a:pathLst>
              <a:path h="9768130" w="9768130">
                <a:moveTo>
                  <a:pt x="0" y="0"/>
                </a:moveTo>
                <a:lnTo>
                  <a:pt x="9768130" y="0"/>
                </a:lnTo>
                <a:lnTo>
                  <a:pt x="9768130" y="9768130"/>
                </a:lnTo>
                <a:lnTo>
                  <a:pt x="0" y="9768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81150" y="8277866"/>
            <a:ext cx="7078150" cy="980434"/>
            <a:chOff x="0" y="0"/>
            <a:chExt cx="1864204" cy="258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4204" cy="258221"/>
            </a:xfrm>
            <a:custGeom>
              <a:avLst/>
              <a:gdLst/>
              <a:ahLst/>
              <a:cxnLst/>
              <a:rect r="r" b="b" t="t" l="l"/>
              <a:pathLst>
                <a:path h="258221" w="1864204">
                  <a:moveTo>
                    <a:pt x="55783" y="0"/>
                  </a:moveTo>
                  <a:lnTo>
                    <a:pt x="1808421" y="0"/>
                  </a:lnTo>
                  <a:cubicBezTo>
                    <a:pt x="1823216" y="0"/>
                    <a:pt x="1837404" y="5877"/>
                    <a:pt x="1847866" y="16338"/>
                  </a:cubicBezTo>
                  <a:cubicBezTo>
                    <a:pt x="1858327" y="26800"/>
                    <a:pt x="1864204" y="40988"/>
                    <a:pt x="1864204" y="55783"/>
                  </a:cubicBezTo>
                  <a:lnTo>
                    <a:pt x="1864204" y="202439"/>
                  </a:lnTo>
                  <a:cubicBezTo>
                    <a:pt x="1864204" y="233247"/>
                    <a:pt x="1839229" y="258221"/>
                    <a:pt x="1808421" y="258221"/>
                  </a:cubicBezTo>
                  <a:lnTo>
                    <a:pt x="55783" y="258221"/>
                  </a:lnTo>
                  <a:cubicBezTo>
                    <a:pt x="24975" y="258221"/>
                    <a:pt x="0" y="233247"/>
                    <a:pt x="0" y="202439"/>
                  </a:cubicBezTo>
                  <a:lnTo>
                    <a:pt x="0" y="55783"/>
                  </a:lnTo>
                  <a:cubicBezTo>
                    <a:pt x="0" y="24975"/>
                    <a:pt x="24975" y="0"/>
                    <a:pt x="557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50E8D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4204" cy="296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0018260" cy="6190334"/>
            <a:chOff x="0" y="0"/>
            <a:chExt cx="2638554" cy="1630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38554" cy="1630376"/>
            </a:xfrm>
            <a:custGeom>
              <a:avLst/>
              <a:gdLst/>
              <a:ahLst/>
              <a:cxnLst/>
              <a:rect r="r" b="b" t="t" l="l"/>
              <a:pathLst>
                <a:path h="1630376" w="2638554">
                  <a:moveTo>
                    <a:pt x="48685" y="0"/>
                  </a:moveTo>
                  <a:lnTo>
                    <a:pt x="2589869" y="0"/>
                  </a:lnTo>
                  <a:cubicBezTo>
                    <a:pt x="2616757" y="0"/>
                    <a:pt x="2638554" y="21797"/>
                    <a:pt x="2638554" y="48685"/>
                  </a:cubicBezTo>
                  <a:lnTo>
                    <a:pt x="2638554" y="1581691"/>
                  </a:lnTo>
                  <a:cubicBezTo>
                    <a:pt x="2638554" y="1608579"/>
                    <a:pt x="2616757" y="1630376"/>
                    <a:pt x="2589869" y="1630376"/>
                  </a:cubicBezTo>
                  <a:lnTo>
                    <a:pt x="48685" y="1630376"/>
                  </a:lnTo>
                  <a:cubicBezTo>
                    <a:pt x="21797" y="1630376"/>
                    <a:pt x="0" y="1608579"/>
                    <a:pt x="0" y="1581691"/>
                  </a:cubicBezTo>
                  <a:lnTo>
                    <a:pt x="0" y="48685"/>
                  </a:lnTo>
                  <a:cubicBezTo>
                    <a:pt x="0" y="21797"/>
                    <a:pt x="21797" y="0"/>
                    <a:pt x="486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38554" cy="166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34694" y="2283184"/>
            <a:ext cx="3501321" cy="4114800"/>
          </a:xfrm>
          <a:custGeom>
            <a:avLst/>
            <a:gdLst/>
            <a:ahLst/>
            <a:cxnLst/>
            <a:rect r="r" b="b" t="t" l="l"/>
            <a:pathLst>
              <a:path h="4114800" w="3501321">
                <a:moveTo>
                  <a:pt x="0" y="0"/>
                </a:moveTo>
                <a:lnTo>
                  <a:pt x="3501320" y="0"/>
                </a:lnTo>
                <a:lnTo>
                  <a:pt x="3501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960899" y="8277866"/>
            <a:ext cx="980434" cy="980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0E8D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436109" y="8508469"/>
            <a:ext cx="2263395" cy="47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Montserrat"/>
              </a:rPr>
              <a:t>Jayden Cruz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63014" y="8537044"/>
            <a:ext cx="2716567" cy="47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Montserrat"/>
              </a:rPr>
              <a:t>DSC-2010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34326" y="2454634"/>
            <a:ext cx="7807007" cy="403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67"/>
              </a:lnSpc>
            </a:pPr>
            <a:r>
              <a:rPr lang="en-US" sz="10162">
                <a:solidFill>
                  <a:srgbClr val="000000"/>
                </a:solidFill>
                <a:latin typeface="Montserrat"/>
              </a:rPr>
              <a:t>Sleep Health and Lifestyle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2413" y="4011511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0912" y="5143500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9887" y="778967"/>
            <a:ext cx="5452344" cy="2093665"/>
            <a:chOff x="0" y="0"/>
            <a:chExt cx="1168691" cy="448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8691" cy="448770"/>
            </a:xfrm>
            <a:custGeom>
              <a:avLst/>
              <a:gdLst/>
              <a:ahLst/>
              <a:cxnLst/>
              <a:rect r="r" b="b" t="t" l="l"/>
              <a:pathLst>
                <a:path h="448770" w="1168691">
                  <a:moveTo>
                    <a:pt x="141993" y="0"/>
                  </a:moveTo>
                  <a:lnTo>
                    <a:pt x="1026699" y="0"/>
                  </a:lnTo>
                  <a:cubicBezTo>
                    <a:pt x="1105119" y="0"/>
                    <a:pt x="1168691" y="63572"/>
                    <a:pt x="1168691" y="141993"/>
                  </a:cubicBezTo>
                  <a:lnTo>
                    <a:pt x="1168691" y="306777"/>
                  </a:lnTo>
                  <a:cubicBezTo>
                    <a:pt x="1168691" y="385198"/>
                    <a:pt x="1105119" y="448770"/>
                    <a:pt x="1026699" y="448770"/>
                  </a:cubicBezTo>
                  <a:lnTo>
                    <a:pt x="141993" y="448770"/>
                  </a:lnTo>
                  <a:cubicBezTo>
                    <a:pt x="63572" y="448770"/>
                    <a:pt x="0" y="385198"/>
                    <a:pt x="0" y="306777"/>
                  </a:cubicBezTo>
                  <a:lnTo>
                    <a:pt x="0" y="141993"/>
                  </a:lnTo>
                  <a:cubicBezTo>
                    <a:pt x="0" y="63572"/>
                    <a:pt x="63572" y="0"/>
                    <a:pt x="141993" y="0"/>
                  </a:cubicBezTo>
                  <a:close/>
                </a:path>
              </a:pathLst>
            </a:custGeom>
            <a:solidFill>
              <a:srgbClr val="50E8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68691" cy="486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3861" y="-2105612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35924" y="2167929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855729" y="1221774"/>
            <a:ext cx="12432271" cy="8036526"/>
            <a:chOff x="0" y="0"/>
            <a:chExt cx="3274343" cy="2116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74343" cy="2116616"/>
            </a:xfrm>
            <a:custGeom>
              <a:avLst/>
              <a:gdLst/>
              <a:ahLst/>
              <a:cxnLst/>
              <a:rect r="r" b="b" t="t" l="l"/>
              <a:pathLst>
                <a:path h="2116616" w="3274343">
                  <a:moveTo>
                    <a:pt x="31759" y="0"/>
                  </a:moveTo>
                  <a:lnTo>
                    <a:pt x="3242584" y="0"/>
                  </a:lnTo>
                  <a:cubicBezTo>
                    <a:pt x="3260124" y="0"/>
                    <a:pt x="3274343" y="14219"/>
                    <a:pt x="3274343" y="31759"/>
                  </a:cubicBezTo>
                  <a:lnTo>
                    <a:pt x="3274343" y="2084857"/>
                  </a:lnTo>
                  <a:cubicBezTo>
                    <a:pt x="3274343" y="2093280"/>
                    <a:pt x="3270997" y="2101358"/>
                    <a:pt x="3265041" y="2107314"/>
                  </a:cubicBezTo>
                  <a:cubicBezTo>
                    <a:pt x="3259085" y="2113270"/>
                    <a:pt x="3251007" y="2116616"/>
                    <a:pt x="3242584" y="2116616"/>
                  </a:cubicBezTo>
                  <a:lnTo>
                    <a:pt x="31759" y="2116616"/>
                  </a:lnTo>
                  <a:cubicBezTo>
                    <a:pt x="23336" y="2116616"/>
                    <a:pt x="15258" y="2113270"/>
                    <a:pt x="9302" y="2107314"/>
                  </a:cubicBezTo>
                  <a:cubicBezTo>
                    <a:pt x="3346" y="2101358"/>
                    <a:pt x="0" y="2093280"/>
                    <a:pt x="0" y="2084857"/>
                  </a:cubicBezTo>
                  <a:lnTo>
                    <a:pt x="0" y="31759"/>
                  </a:lnTo>
                  <a:cubicBezTo>
                    <a:pt x="0" y="23336"/>
                    <a:pt x="3346" y="15258"/>
                    <a:pt x="9302" y="9302"/>
                  </a:cubicBezTo>
                  <a:cubicBezTo>
                    <a:pt x="15258" y="3346"/>
                    <a:pt x="23336" y="0"/>
                    <a:pt x="317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274343" cy="2154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855729" y="2041471"/>
            <a:ext cx="12461370" cy="6204058"/>
          </a:xfrm>
          <a:custGeom>
            <a:avLst/>
            <a:gdLst/>
            <a:ahLst/>
            <a:cxnLst/>
            <a:rect r="r" b="b" t="t" l="l"/>
            <a:pathLst>
              <a:path h="6204058" w="12461370">
                <a:moveTo>
                  <a:pt x="0" y="0"/>
                </a:moveTo>
                <a:lnTo>
                  <a:pt x="12461369" y="0"/>
                </a:lnTo>
                <a:lnTo>
                  <a:pt x="12461369" y="6204058"/>
                </a:lnTo>
                <a:lnTo>
                  <a:pt x="0" y="62040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47037" y="1064368"/>
            <a:ext cx="3058045" cy="156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758">
                <a:solidFill>
                  <a:srgbClr val="000000"/>
                </a:solidFill>
                <a:latin typeface="Montserrat"/>
              </a:rPr>
              <a:t>Average Hours of Sleep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2413" y="4011511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0912" y="5143500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9887" y="778967"/>
            <a:ext cx="5452344" cy="2093665"/>
            <a:chOff x="0" y="0"/>
            <a:chExt cx="1168691" cy="448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8691" cy="448770"/>
            </a:xfrm>
            <a:custGeom>
              <a:avLst/>
              <a:gdLst/>
              <a:ahLst/>
              <a:cxnLst/>
              <a:rect r="r" b="b" t="t" l="l"/>
              <a:pathLst>
                <a:path h="448770" w="1168691">
                  <a:moveTo>
                    <a:pt x="141993" y="0"/>
                  </a:moveTo>
                  <a:lnTo>
                    <a:pt x="1026699" y="0"/>
                  </a:lnTo>
                  <a:cubicBezTo>
                    <a:pt x="1105119" y="0"/>
                    <a:pt x="1168691" y="63572"/>
                    <a:pt x="1168691" y="141993"/>
                  </a:cubicBezTo>
                  <a:lnTo>
                    <a:pt x="1168691" y="306777"/>
                  </a:lnTo>
                  <a:cubicBezTo>
                    <a:pt x="1168691" y="385198"/>
                    <a:pt x="1105119" y="448770"/>
                    <a:pt x="1026699" y="448770"/>
                  </a:cubicBezTo>
                  <a:lnTo>
                    <a:pt x="141993" y="448770"/>
                  </a:lnTo>
                  <a:cubicBezTo>
                    <a:pt x="63572" y="448770"/>
                    <a:pt x="0" y="385198"/>
                    <a:pt x="0" y="306777"/>
                  </a:cubicBezTo>
                  <a:lnTo>
                    <a:pt x="0" y="141993"/>
                  </a:lnTo>
                  <a:cubicBezTo>
                    <a:pt x="0" y="63572"/>
                    <a:pt x="63572" y="0"/>
                    <a:pt x="141993" y="0"/>
                  </a:cubicBezTo>
                  <a:close/>
                </a:path>
              </a:pathLst>
            </a:custGeom>
            <a:solidFill>
              <a:srgbClr val="50E8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68691" cy="486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43861" y="-2105612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35924" y="2167929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5"/>
                </a:lnTo>
                <a:lnTo>
                  <a:pt x="0" y="870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80742" y="1221774"/>
            <a:ext cx="11575165" cy="8036526"/>
            <a:chOff x="0" y="0"/>
            <a:chExt cx="3048603" cy="2116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8603" cy="2116616"/>
            </a:xfrm>
            <a:custGeom>
              <a:avLst/>
              <a:gdLst/>
              <a:ahLst/>
              <a:cxnLst/>
              <a:rect r="r" b="b" t="t" l="l"/>
              <a:pathLst>
                <a:path h="2116616" w="3048603">
                  <a:moveTo>
                    <a:pt x="34111" y="0"/>
                  </a:moveTo>
                  <a:lnTo>
                    <a:pt x="3014492" y="0"/>
                  </a:lnTo>
                  <a:cubicBezTo>
                    <a:pt x="3033331" y="0"/>
                    <a:pt x="3048603" y="15272"/>
                    <a:pt x="3048603" y="34111"/>
                  </a:cubicBezTo>
                  <a:lnTo>
                    <a:pt x="3048603" y="2082505"/>
                  </a:lnTo>
                  <a:cubicBezTo>
                    <a:pt x="3048603" y="2101344"/>
                    <a:pt x="3033331" y="2116616"/>
                    <a:pt x="3014492" y="2116616"/>
                  </a:cubicBezTo>
                  <a:lnTo>
                    <a:pt x="34111" y="2116616"/>
                  </a:lnTo>
                  <a:cubicBezTo>
                    <a:pt x="15272" y="2116616"/>
                    <a:pt x="0" y="2101344"/>
                    <a:pt x="0" y="2082505"/>
                  </a:cubicBezTo>
                  <a:lnTo>
                    <a:pt x="0" y="34111"/>
                  </a:lnTo>
                  <a:cubicBezTo>
                    <a:pt x="0" y="15272"/>
                    <a:pt x="15272" y="0"/>
                    <a:pt x="341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48603" cy="2154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380742" y="1540607"/>
            <a:ext cx="11575165" cy="7205787"/>
          </a:xfrm>
          <a:custGeom>
            <a:avLst/>
            <a:gdLst/>
            <a:ahLst/>
            <a:cxnLst/>
            <a:rect r="r" b="b" t="t" l="l"/>
            <a:pathLst>
              <a:path h="7205787" w="11575165">
                <a:moveTo>
                  <a:pt x="0" y="0"/>
                </a:moveTo>
                <a:lnTo>
                  <a:pt x="11575165" y="0"/>
                </a:lnTo>
                <a:lnTo>
                  <a:pt x="11575165" y="7205786"/>
                </a:lnTo>
                <a:lnTo>
                  <a:pt x="0" y="7205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732" t="0" r="-1317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47037" y="1064368"/>
            <a:ext cx="3058045" cy="156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758">
                <a:solidFill>
                  <a:srgbClr val="000000"/>
                </a:solidFill>
                <a:latin typeface="Montserrat"/>
              </a:rPr>
              <a:t>Sleep Disorders by Occupation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532" y="3262833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7916" y="-385208"/>
            <a:ext cx="8703174" cy="8703174"/>
          </a:xfrm>
          <a:custGeom>
            <a:avLst/>
            <a:gdLst/>
            <a:ahLst/>
            <a:cxnLst/>
            <a:rect r="r" b="b" t="t" l="l"/>
            <a:pathLst>
              <a:path h="8703174" w="8703174">
                <a:moveTo>
                  <a:pt x="0" y="0"/>
                </a:moveTo>
                <a:lnTo>
                  <a:pt x="8703174" y="0"/>
                </a:lnTo>
                <a:lnTo>
                  <a:pt x="8703174" y="8703174"/>
                </a:lnTo>
                <a:lnTo>
                  <a:pt x="0" y="8703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6263" y="1997458"/>
            <a:ext cx="16233037" cy="7651602"/>
            <a:chOff x="0" y="0"/>
            <a:chExt cx="4275368" cy="2015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5368" cy="2015237"/>
            </a:xfrm>
            <a:custGeom>
              <a:avLst/>
              <a:gdLst/>
              <a:ahLst/>
              <a:cxnLst/>
              <a:rect r="r" b="b" t="t" l="l"/>
              <a:pathLst>
                <a:path h="2015237" w="4275368">
                  <a:moveTo>
                    <a:pt x="24323" y="0"/>
                  </a:moveTo>
                  <a:lnTo>
                    <a:pt x="4251045" y="0"/>
                  </a:lnTo>
                  <a:cubicBezTo>
                    <a:pt x="4264478" y="0"/>
                    <a:pt x="4275368" y="10890"/>
                    <a:pt x="4275368" y="24323"/>
                  </a:cubicBezTo>
                  <a:lnTo>
                    <a:pt x="4275368" y="1990914"/>
                  </a:lnTo>
                  <a:cubicBezTo>
                    <a:pt x="4275368" y="2004347"/>
                    <a:pt x="4264478" y="2015237"/>
                    <a:pt x="4251045" y="2015237"/>
                  </a:cubicBezTo>
                  <a:lnTo>
                    <a:pt x="24323" y="2015237"/>
                  </a:lnTo>
                  <a:cubicBezTo>
                    <a:pt x="10890" y="2015237"/>
                    <a:pt x="0" y="2004347"/>
                    <a:pt x="0" y="1990914"/>
                  </a:cubicBezTo>
                  <a:lnTo>
                    <a:pt x="0" y="24323"/>
                  </a:lnTo>
                  <a:cubicBezTo>
                    <a:pt x="0" y="10890"/>
                    <a:pt x="10890" y="0"/>
                    <a:pt x="243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5368" cy="2053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20008" y="1997458"/>
            <a:ext cx="12647983" cy="7651602"/>
          </a:xfrm>
          <a:custGeom>
            <a:avLst/>
            <a:gdLst/>
            <a:ahLst/>
            <a:cxnLst/>
            <a:rect r="r" b="b" t="t" l="l"/>
            <a:pathLst>
              <a:path h="7651602" w="12647983">
                <a:moveTo>
                  <a:pt x="0" y="0"/>
                </a:moveTo>
                <a:lnTo>
                  <a:pt x="12647984" y="0"/>
                </a:lnTo>
                <a:lnTo>
                  <a:pt x="12647984" y="7651602"/>
                </a:lnTo>
                <a:lnTo>
                  <a:pt x="0" y="7651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876"/>
            <a:ext cx="8896788" cy="102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4"/>
              </a:lnSpc>
            </a:pPr>
            <a:r>
              <a:rPr lang="en-US" sz="3795">
                <a:solidFill>
                  <a:srgbClr val="FF9405"/>
                </a:solidFill>
                <a:latin typeface="Montserrat"/>
              </a:rPr>
              <a:t>Hypothesis Testing: Bootstrapped confidence Interval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3326" y="2672569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3" y="0"/>
                </a:lnTo>
                <a:lnTo>
                  <a:pt x="15228863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12615" y="-6585731"/>
            <a:ext cx="15228862" cy="15228862"/>
          </a:xfrm>
          <a:custGeom>
            <a:avLst/>
            <a:gdLst/>
            <a:ahLst/>
            <a:cxnLst/>
            <a:rect r="r" b="b" t="t" l="l"/>
            <a:pathLst>
              <a:path h="15228862" w="15228862">
                <a:moveTo>
                  <a:pt x="0" y="0"/>
                </a:moveTo>
                <a:lnTo>
                  <a:pt x="15228862" y="0"/>
                </a:lnTo>
                <a:lnTo>
                  <a:pt x="15228862" y="15228862"/>
                </a:lnTo>
                <a:lnTo>
                  <a:pt x="0" y="15228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61431" y="0"/>
            <a:ext cx="7765139" cy="2179743"/>
            <a:chOff x="0" y="0"/>
            <a:chExt cx="2045139" cy="5740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5139" cy="574089"/>
            </a:xfrm>
            <a:custGeom>
              <a:avLst/>
              <a:gdLst/>
              <a:ahLst/>
              <a:cxnLst/>
              <a:rect r="r" b="b" t="t" l="l"/>
              <a:pathLst>
                <a:path h="574089" w="2045139">
                  <a:moveTo>
                    <a:pt x="50848" y="0"/>
                  </a:moveTo>
                  <a:lnTo>
                    <a:pt x="1994292" y="0"/>
                  </a:lnTo>
                  <a:cubicBezTo>
                    <a:pt x="2022374" y="0"/>
                    <a:pt x="2045139" y="22765"/>
                    <a:pt x="2045139" y="50848"/>
                  </a:cubicBezTo>
                  <a:lnTo>
                    <a:pt x="2045139" y="523241"/>
                  </a:lnTo>
                  <a:cubicBezTo>
                    <a:pt x="2045139" y="551324"/>
                    <a:pt x="2022374" y="574089"/>
                    <a:pt x="1994292" y="574089"/>
                  </a:cubicBezTo>
                  <a:lnTo>
                    <a:pt x="50848" y="574089"/>
                  </a:lnTo>
                  <a:cubicBezTo>
                    <a:pt x="37362" y="574089"/>
                    <a:pt x="24429" y="568732"/>
                    <a:pt x="14893" y="559196"/>
                  </a:cubicBezTo>
                  <a:cubicBezTo>
                    <a:pt x="5357" y="549660"/>
                    <a:pt x="0" y="536727"/>
                    <a:pt x="0" y="523241"/>
                  </a:cubicBezTo>
                  <a:lnTo>
                    <a:pt x="0" y="50848"/>
                  </a:lnTo>
                  <a:cubicBezTo>
                    <a:pt x="0" y="22765"/>
                    <a:pt x="22765" y="0"/>
                    <a:pt x="508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45139" cy="61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768855" y="2179743"/>
            <a:ext cx="10466956" cy="791301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683524" y="444333"/>
            <a:ext cx="6920952" cy="125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4"/>
              </a:lnSpc>
            </a:pPr>
            <a:r>
              <a:rPr lang="en-US" sz="8805">
                <a:solidFill>
                  <a:srgbClr val="000000"/>
                </a:solidFill>
                <a:latin typeface="Montserrat"/>
              </a:rPr>
              <a:t>Thanks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DAF2Em5fqWg</dc:identifier>
  <dcterms:modified xsi:type="dcterms:W3CDTF">2011-08-01T06:04:30Z</dcterms:modified>
  <cp:revision>1</cp:revision>
  <dc:title>Blue and orange Artificial Intelligence minimalist presentation</dc:title>
</cp:coreProperties>
</file>