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72715"/>
            <a:ext cx="914400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1766"/>
            <a:ext cx="91440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60EF-A93F-4F49-A611-3766B918B9A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3180-3220-4BAC-BD9E-10EF1F59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4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60EF-A93F-4F49-A611-3766B918B9A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3180-3220-4BAC-BD9E-10EF1F59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7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16442"/>
            <a:ext cx="2628900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16442"/>
            <a:ext cx="7734300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60EF-A93F-4F49-A611-3766B918B9A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3180-3220-4BAC-BD9E-10EF1F59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7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60EF-A93F-4F49-A611-3766B918B9A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3180-3220-4BAC-BD9E-10EF1F59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6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81773"/>
            <a:ext cx="10515600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77535"/>
            <a:ext cx="10515600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60EF-A93F-4F49-A611-3766B918B9A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3180-3220-4BAC-BD9E-10EF1F59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1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82208"/>
            <a:ext cx="518160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82208"/>
            <a:ext cx="518160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60EF-A93F-4F49-A611-3766B918B9A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3180-3220-4BAC-BD9E-10EF1F59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4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16442"/>
            <a:ext cx="10515600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57008"/>
            <a:ext cx="5157787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71065"/>
            <a:ext cx="5157787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57008"/>
            <a:ext cx="5183188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71065"/>
            <a:ext cx="5183188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60EF-A93F-4F49-A611-3766B918B9A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3180-3220-4BAC-BD9E-10EF1F59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3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60EF-A93F-4F49-A611-3766B918B9A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3180-3220-4BAC-BD9E-10EF1F59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2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60EF-A93F-4F49-A611-3766B918B9A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3180-3220-4BAC-BD9E-10EF1F59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5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96240"/>
            <a:ext cx="3932237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55769"/>
            <a:ext cx="6172200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83080"/>
            <a:ext cx="3932237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60EF-A93F-4F49-A611-3766B918B9A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3180-3220-4BAC-BD9E-10EF1F59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4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96240"/>
            <a:ext cx="3932237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55769"/>
            <a:ext cx="6172200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83080"/>
            <a:ext cx="3932237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A60EF-A93F-4F49-A611-3766B918B9A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3180-3220-4BAC-BD9E-10EF1F59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3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16442"/>
            <a:ext cx="1051560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82208"/>
            <a:ext cx="1051560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508837"/>
            <a:ext cx="27432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A60EF-A93F-4F49-A611-3766B918B9A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508837"/>
            <a:ext cx="41148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508837"/>
            <a:ext cx="27432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D3180-3220-4BAC-BD9E-10EF1F59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0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179A7E12-F8A2-45E1-9BD7-79F9D20DF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894773"/>
              </p:ext>
            </p:extLst>
          </p:nvPr>
        </p:nvGraphicFramePr>
        <p:xfrm>
          <a:off x="705584" y="463296"/>
          <a:ext cx="10780832" cy="5017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363460408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75454698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120085530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1429567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3890756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51432072"/>
                    </a:ext>
                  </a:extLst>
                </a:gridCol>
                <a:gridCol w="1261872">
                  <a:extLst>
                    <a:ext uri="{9D8B030D-6E8A-4147-A177-3AD203B41FA5}">
                      <a16:colId xmlns:a16="http://schemas.microsoft.com/office/drawing/2014/main" val="2084430830"/>
                    </a:ext>
                  </a:extLst>
                </a:gridCol>
                <a:gridCol w="1241524">
                  <a:extLst>
                    <a:ext uri="{9D8B030D-6E8A-4147-A177-3AD203B41FA5}">
                      <a16:colId xmlns:a16="http://schemas.microsoft.com/office/drawing/2014/main" val="711178278"/>
                    </a:ext>
                  </a:extLst>
                </a:gridCol>
                <a:gridCol w="1465156">
                  <a:extLst>
                    <a:ext uri="{9D8B030D-6E8A-4147-A177-3AD203B41FA5}">
                      <a16:colId xmlns:a16="http://schemas.microsoft.com/office/drawing/2014/main" val="2493043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Experiment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 in Ranging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 in Length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 in </a:t>
                      </a:r>
                    </a:p>
                    <a:p>
                      <a:pPr algn="ctr"/>
                      <a:r>
                        <a:rPr lang="en-US" dirty="0"/>
                        <a:t>Width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 in </a:t>
                      </a:r>
                    </a:p>
                    <a:p>
                      <a:pPr algn="ctr"/>
                      <a:r>
                        <a:rPr lang="en-US" dirty="0"/>
                        <a:t>Height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 in Orientation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Fictitious Reflections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Car Surface Missed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560569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Clean Air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Our System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47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29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27°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1.5%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12.9%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8232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mmWave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179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64°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15.6%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30.5%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6173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sz="1800" i="1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 Loss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37°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2.5%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13.1%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73855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Nearest Neighbor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114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68°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3.5%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843855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Fog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Our System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50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83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44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29°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2.5%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15.4%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0763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mmWave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222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72°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20.9%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31.9%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0758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sz="1800" i="1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 Loss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108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38°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3.5%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13.8%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53429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Nearest Neighbor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121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117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45°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3.6%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22.3%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98334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Synthesized</a:t>
                      </a:r>
                    </a:p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Our System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64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37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30°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1.3%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10.2%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10419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mmWave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182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62°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10.8%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19.2%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80086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sz="1800" i="1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 Loss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113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47°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3.4%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9.3%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56771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Nearest Neighbor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 cm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64°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5.2%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17.5%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3719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78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221</Words>
  <Application>Microsoft Office PowerPoint</Application>
  <PresentationFormat>Custom</PresentationFormat>
  <Paragraphs>111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Junfeng Guan</dc:creator>
  <cp:lastModifiedBy>Junfeng Guan</cp:lastModifiedBy>
  <cp:revision>10</cp:revision>
  <dcterms:created xsi:type="dcterms:W3CDTF">2020-01-27T05:10:46Z</dcterms:created>
  <dcterms:modified xsi:type="dcterms:W3CDTF">2020-03-30T21:07:54Z</dcterms:modified>
</cp:coreProperties>
</file>