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60EF-A93F-4F49-A611-3766B918B9A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79A7E12-F8A2-45E1-9BD7-79F9D20DF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94773"/>
              </p:ext>
            </p:extLst>
          </p:nvPr>
        </p:nvGraphicFramePr>
        <p:xfrm>
          <a:off x="705584" y="463296"/>
          <a:ext cx="10780832" cy="50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346040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7545469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200855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4295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890756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5143207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84430830"/>
                    </a:ext>
                  </a:extLst>
                </a:gridCol>
                <a:gridCol w="1241524">
                  <a:extLst>
                    <a:ext uri="{9D8B030D-6E8A-4147-A177-3AD203B41FA5}">
                      <a16:colId xmlns:a16="http://schemas.microsoft.com/office/drawing/2014/main" val="711178278"/>
                    </a:ext>
                  </a:extLst>
                </a:gridCol>
                <a:gridCol w="1465156">
                  <a:extLst>
                    <a:ext uri="{9D8B030D-6E8A-4147-A177-3AD203B41FA5}">
                      <a16:colId xmlns:a16="http://schemas.microsoft.com/office/drawing/2014/main" val="249304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Ranging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Length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</a:t>
                      </a:r>
                    </a:p>
                    <a:p>
                      <a:pPr algn="ctr"/>
                      <a:r>
                        <a:rPr lang="en-US" dirty="0"/>
                        <a:t>Width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</a:t>
                      </a:r>
                    </a:p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Orientation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Fictitious Reflections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Car Surface Missed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6056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Clean Air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27°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232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mmWave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64°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15.6%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617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i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Loss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13.1%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385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 Neighbor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68°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84385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29°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15.4%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076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mmWave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72°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20.9%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31.9%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075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i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Loss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38°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342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 Neighbor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45°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3.6%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833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Synthesized</a:t>
                      </a:r>
                    </a:p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30°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0419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mmWave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62°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10.8%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19.2%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008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i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Loss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47°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3.4%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6771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 Neighbor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64°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371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78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221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Junfeng Guan</dc:creator>
  <cp:lastModifiedBy>Junfeng Guan</cp:lastModifiedBy>
  <cp:revision>9</cp:revision>
  <dcterms:created xsi:type="dcterms:W3CDTF">2020-01-27T05:10:46Z</dcterms:created>
  <dcterms:modified xsi:type="dcterms:W3CDTF">2020-01-30T19:43:55Z</dcterms:modified>
</cp:coreProperties>
</file>