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3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73" indent="0" algn="ctr">
              <a:buNone/>
              <a:defRPr sz="3000"/>
            </a:lvl2pPr>
            <a:lvl3pPr marL="1371545" indent="0" algn="ctr">
              <a:buNone/>
              <a:defRPr sz="2700"/>
            </a:lvl3pPr>
            <a:lvl4pPr marL="2057318" indent="0" algn="ctr">
              <a:buNone/>
              <a:defRPr sz="2400"/>
            </a:lvl4pPr>
            <a:lvl5pPr marL="2743090" indent="0" algn="ctr">
              <a:buNone/>
              <a:defRPr sz="2400"/>
            </a:lvl5pPr>
            <a:lvl6pPr marL="3428863" indent="0" algn="ctr">
              <a:buNone/>
              <a:defRPr sz="2400"/>
            </a:lvl6pPr>
            <a:lvl7pPr marL="4114635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1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80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30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7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3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9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8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40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18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4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73" indent="0">
              <a:buNone/>
              <a:defRPr sz="3000" b="1"/>
            </a:lvl2pPr>
            <a:lvl3pPr marL="1371545" indent="0">
              <a:buNone/>
              <a:defRPr sz="2700" b="1"/>
            </a:lvl3pPr>
            <a:lvl4pPr marL="2057318" indent="0">
              <a:buNone/>
              <a:defRPr sz="2400" b="1"/>
            </a:lvl4pPr>
            <a:lvl5pPr marL="2743090" indent="0">
              <a:buNone/>
              <a:defRPr sz="2400" b="1"/>
            </a:lvl5pPr>
            <a:lvl6pPr marL="3428863" indent="0">
              <a:buNone/>
              <a:defRPr sz="2400" b="1"/>
            </a:lvl6pPr>
            <a:lvl7pPr marL="4114635" indent="0">
              <a:buNone/>
              <a:defRPr sz="2400" b="1"/>
            </a:lvl7pPr>
            <a:lvl8pPr marL="4800408" indent="0">
              <a:buNone/>
              <a:defRPr sz="2400" b="1"/>
            </a:lvl8pPr>
            <a:lvl9pPr marL="5486181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8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73" indent="0">
              <a:buNone/>
              <a:defRPr sz="3000" b="1"/>
            </a:lvl2pPr>
            <a:lvl3pPr marL="1371545" indent="0">
              <a:buNone/>
              <a:defRPr sz="2700" b="1"/>
            </a:lvl3pPr>
            <a:lvl4pPr marL="2057318" indent="0">
              <a:buNone/>
              <a:defRPr sz="2400" b="1"/>
            </a:lvl4pPr>
            <a:lvl5pPr marL="2743090" indent="0">
              <a:buNone/>
              <a:defRPr sz="2400" b="1"/>
            </a:lvl5pPr>
            <a:lvl6pPr marL="3428863" indent="0">
              <a:buNone/>
              <a:defRPr sz="2400" b="1"/>
            </a:lvl6pPr>
            <a:lvl7pPr marL="4114635" indent="0">
              <a:buNone/>
              <a:defRPr sz="2400" b="1"/>
            </a:lvl7pPr>
            <a:lvl8pPr marL="4800408" indent="0">
              <a:buNone/>
              <a:defRPr sz="2400" b="1"/>
            </a:lvl8pPr>
            <a:lvl9pPr marL="5486181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8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773" indent="0">
              <a:buNone/>
              <a:defRPr sz="2100"/>
            </a:lvl2pPr>
            <a:lvl3pPr marL="1371545" indent="0">
              <a:buNone/>
              <a:defRPr sz="1800"/>
            </a:lvl3pPr>
            <a:lvl4pPr marL="2057318" indent="0">
              <a:buNone/>
              <a:defRPr sz="1500"/>
            </a:lvl4pPr>
            <a:lvl5pPr marL="2743090" indent="0">
              <a:buNone/>
              <a:defRPr sz="1500"/>
            </a:lvl5pPr>
            <a:lvl6pPr marL="3428863" indent="0">
              <a:buNone/>
              <a:defRPr sz="1500"/>
            </a:lvl6pPr>
            <a:lvl7pPr marL="4114635" indent="0">
              <a:buNone/>
              <a:defRPr sz="1500"/>
            </a:lvl7pPr>
            <a:lvl8pPr marL="4800408" indent="0">
              <a:buNone/>
              <a:defRPr sz="1500"/>
            </a:lvl8pPr>
            <a:lvl9pPr marL="548618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73" indent="0">
              <a:buNone/>
              <a:defRPr sz="4200"/>
            </a:lvl2pPr>
            <a:lvl3pPr marL="1371545" indent="0">
              <a:buNone/>
              <a:defRPr sz="3600"/>
            </a:lvl3pPr>
            <a:lvl4pPr marL="2057318" indent="0">
              <a:buNone/>
              <a:defRPr sz="3000"/>
            </a:lvl4pPr>
            <a:lvl5pPr marL="2743090" indent="0">
              <a:buNone/>
              <a:defRPr sz="3000"/>
            </a:lvl5pPr>
            <a:lvl6pPr marL="3428863" indent="0">
              <a:buNone/>
              <a:defRPr sz="3000"/>
            </a:lvl6pPr>
            <a:lvl7pPr marL="4114635" indent="0">
              <a:buNone/>
              <a:defRPr sz="3000"/>
            </a:lvl7pPr>
            <a:lvl8pPr marL="4800408" indent="0">
              <a:buNone/>
              <a:defRPr sz="3000"/>
            </a:lvl8pPr>
            <a:lvl9pPr marL="5486181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773" indent="0">
              <a:buNone/>
              <a:defRPr sz="2100"/>
            </a:lvl2pPr>
            <a:lvl3pPr marL="1371545" indent="0">
              <a:buNone/>
              <a:defRPr sz="1800"/>
            </a:lvl3pPr>
            <a:lvl4pPr marL="2057318" indent="0">
              <a:buNone/>
              <a:defRPr sz="1500"/>
            </a:lvl4pPr>
            <a:lvl5pPr marL="2743090" indent="0">
              <a:buNone/>
              <a:defRPr sz="1500"/>
            </a:lvl5pPr>
            <a:lvl6pPr marL="3428863" indent="0">
              <a:buNone/>
              <a:defRPr sz="1500"/>
            </a:lvl6pPr>
            <a:lvl7pPr marL="4114635" indent="0">
              <a:buNone/>
              <a:defRPr sz="1500"/>
            </a:lvl7pPr>
            <a:lvl8pPr marL="4800408" indent="0">
              <a:buNone/>
              <a:defRPr sz="1500"/>
            </a:lvl8pPr>
            <a:lvl9pPr marL="5486181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4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5BED-D26B-406F-B23F-7A5C8D8AA62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6188-1F82-408C-9690-8AF6832D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71545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137154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59" indent="-342886" algn="l" defTabSz="13715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431" indent="-342886" algn="l" defTabSz="13715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204" indent="-342886" algn="l" defTabSz="13715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977" indent="-342886" algn="l" defTabSz="13715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749" indent="-342886" algn="l" defTabSz="13715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522" indent="-342886" algn="l" defTabSz="13715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294" indent="-342886" algn="l" defTabSz="13715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067" indent="-342886" algn="l" defTabSz="13715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45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18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90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863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635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08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181" algn="l" defTabSz="137154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2" Type="http://schemas.openxmlformats.org/officeDocument/2006/relationships/image" Target="../media/image13.jp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image" Target="../media/image16.jpg"/><Relationship Id="rId15" Type="http://schemas.openxmlformats.org/officeDocument/2006/relationships/image" Target="../media/image2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Relationship Id="rId1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A picture containing music&#10;&#10;Description automatically generated">
            <a:extLst>
              <a:ext uri="{FF2B5EF4-FFF2-40B4-BE49-F238E27FC236}">
                <a16:creationId xmlns:a16="http://schemas.microsoft.com/office/drawing/2014/main" id="{3F2BE894-2CFC-4782-B16C-39C965423D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3716000" cy="13716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12B4DB2-E3EC-4981-8613-00C074B3A71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7BA9ED4-2D40-40B7-8BEF-7F8D31DF1B0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200"/>
            <a:ext cx="13716000" cy="13716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96923E8-89C5-4463-B2FC-AF7A17B97CA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00"/>
            <a:ext cx="13716000" cy="13716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1777FAB-2791-4ADF-88FF-96FB4755EC4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13716000" cy="13716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9056969-3D4E-441F-B36D-485E3B8FB59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0"/>
            <a:ext cx="13716000" cy="1371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8954CE7-3E7C-4BD0-AC0E-C841F214A36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13716000" cy="13716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A6C0A372-AF1D-4FA1-BB6E-D46176BF7A19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3716000" cy="13716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A89F521-2177-45D2-9F5A-5D7FCE96848A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0"/>
            <a:ext cx="13716000" cy="13716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8A6DBA5-9A90-43D4-9FBB-192A4773A42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3716000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A7BB2-E6A7-437F-A0EC-79C575A95E3F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2743200" cy="13716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D081C6C-FDF9-4325-B532-3A3A00EAC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601200"/>
            <a:ext cx="2743200" cy="137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4F2ABC-30B6-4060-8535-118A59DBF945}"/>
              </a:ext>
            </a:extLst>
          </p:cNvPr>
          <p:cNvSpPr txBox="1"/>
          <p:nvPr/>
        </p:nvSpPr>
        <p:spPr>
          <a:xfrm>
            <a:off x="-56595" y="-6477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781C60-C871-4C30-A010-03D05DABBF41}"/>
              </a:ext>
            </a:extLst>
          </p:cNvPr>
          <p:cNvSpPr txBox="1"/>
          <p:nvPr/>
        </p:nvSpPr>
        <p:spPr>
          <a:xfrm>
            <a:off x="2706086" y="-64773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263F7-303B-4841-A452-DF8AD3DFA28A}"/>
              </a:ext>
            </a:extLst>
          </p:cNvPr>
          <p:cNvSpPr txBox="1"/>
          <p:nvPr/>
        </p:nvSpPr>
        <p:spPr>
          <a:xfrm>
            <a:off x="8228504" y="-64773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FDF8AE-AA89-4699-9B16-6DC2D08B4471}"/>
              </a:ext>
            </a:extLst>
          </p:cNvPr>
          <p:cNvSpPr txBox="1"/>
          <p:nvPr/>
        </p:nvSpPr>
        <p:spPr>
          <a:xfrm>
            <a:off x="10960727" y="-64773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E11F4-7D15-44A0-87A5-4629E7AE9688}"/>
              </a:ext>
            </a:extLst>
          </p:cNvPr>
          <p:cNvSpPr txBox="1"/>
          <p:nvPr/>
        </p:nvSpPr>
        <p:spPr>
          <a:xfrm>
            <a:off x="5485304" y="-64773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7556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2DE64-31DD-44FE-B7CD-B30FFE21115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38" y="-2456280"/>
            <a:ext cx="17222932" cy="1722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ED330F-49DB-4F67-BD77-BB56ED4ACE1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E6DC6D-A626-4422-92AD-6BEA360EF7A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0"/>
            <a:ext cx="137160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C55261-E38B-4E4B-B6D9-BAAB4B11E90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137160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7B84E2-D509-4F47-80F1-1EBE0AEB32C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37160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E7C6E5-9C61-44EE-A1A0-884B8004B72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37160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34DAA6-7EAD-4BE7-875B-9D176CA3066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3716000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30A9A2-215D-4216-8F5B-E883D4516C01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13716000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85D234-9E7F-4573-9796-7DCCE7451412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0"/>
            <a:ext cx="13716000" cy="1371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76504A-BEB6-438D-97CB-7AF08F6EE50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200"/>
            <a:ext cx="13716000" cy="1371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C1A4F9-1F34-4943-9CC8-B1BA603CF4C6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00"/>
            <a:ext cx="13716000" cy="1371600"/>
          </a:xfrm>
          <a:prstGeom prst="rect">
            <a:avLst/>
          </a:prstGeom>
        </p:spPr>
      </p:pic>
      <p:pic>
        <p:nvPicPr>
          <p:cNvPr id="26" name="Picture 25" descr="A picture containing animal&#10;&#10;Description automatically generated">
            <a:extLst>
              <a:ext uri="{FF2B5EF4-FFF2-40B4-BE49-F238E27FC236}">
                <a16:creationId xmlns:a16="http://schemas.microsoft.com/office/drawing/2014/main" id="{655A7F52-DDE6-47A5-9325-DAB9F79E9797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2743200" cy="1371600"/>
          </a:xfrm>
          <a:prstGeom prst="rect">
            <a:avLst/>
          </a:prstGeom>
        </p:spPr>
      </p:pic>
      <p:pic>
        <p:nvPicPr>
          <p:cNvPr id="28" name="Picture 27" descr="A picture containing animal&#10;&#10;Description automatically generated">
            <a:extLst>
              <a:ext uri="{FF2B5EF4-FFF2-40B4-BE49-F238E27FC236}">
                <a16:creationId xmlns:a16="http://schemas.microsoft.com/office/drawing/2014/main" id="{E60A4518-498A-471C-B170-745FFE2CCC00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229600"/>
            <a:ext cx="2743200" cy="1371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296CBD-F7D1-4461-BB95-3B900670A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43200"/>
            <a:ext cx="2743200" cy="1371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14FE076-FBA6-497F-ACFE-43AC2E171D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2743200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FED32-FB3D-4BDF-BDA0-1D0AD7AD34D4}"/>
              </a:ext>
            </a:extLst>
          </p:cNvPr>
          <p:cNvSpPr txBox="1"/>
          <p:nvPr/>
        </p:nvSpPr>
        <p:spPr>
          <a:xfrm>
            <a:off x="-56595" y="-6477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F12272-4E65-4692-8B5A-8EE8B5E00EAD}"/>
              </a:ext>
            </a:extLst>
          </p:cNvPr>
          <p:cNvSpPr txBox="1"/>
          <p:nvPr/>
        </p:nvSpPr>
        <p:spPr>
          <a:xfrm>
            <a:off x="2706086" y="-64773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87DEDF-0C69-47C6-A2E9-A4D00DF302D3}"/>
              </a:ext>
            </a:extLst>
          </p:cNvPr>
          <p:cNvSpPr txBox="1"/>
          <p:nvPr/>
        </p:nvSpPr>
        <p:spPr>
          <a:xfrm>
            <a:off x="8228504" y="-64773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2268B-A3D9-4E48-894B-0ACCE12FEED0}"/>
              </a:ext>
            </a:extLst>
          </p:cNvPr>
          <p:cNvSpPr txBox="1"/>
          <p:nvPr/>
        </p:nvSpPr>
        <p:spPr>
          <a:xfrm>
            <a:off x="10960727" y="-64773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36BB54-A353-4D41-9738-8483759B5732}"/>
              </a:ext>
            </a:extLst>
          </p:cNvPr>
          <p:cNvSpPr txBox="1"/>
          <p:nvPr/>
        </p:nvSpPr>
        <p:spPr>
          <a:xfrm>
            <a:off x="5485304" y="-64773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59449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30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Junfeng Guan</dc:creator>
  <cp:lastModifiedBy>Junfeng Guan</cp:lastModifiedBy>
  <cp:revision>10</cp:revision>
  <dcterms:created xsi:type="dcterms:W3CDTF">2019-11-22T05:41:03Z</dcterms:created>
  <dcterms:modified xsi:type="dcterms:W3CDTF">2019-11-23T01:12:33Z</dcterms:modified>
</cp:coreProperties>
</file>