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</p:sldIdLst>
  <p:sldSz cx="16459200" cy="1234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020253"/>
            <a:ext cx="13990320" cy="429768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6483668"/>
            <a:ext cx="12344400" cy="2980372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2AD2-E9AF-412E-850A-DC93DBA8DAB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6C2-D65C-4B22-97E1-92EF281B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0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2AD2-E9AF-412E-850A-DC93DBA8DAB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6C2-D65C-4B22-97E1-92EF281B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0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657225"/>
            <a:ext cx="3549015" cy="10461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657225"/>
            <a:ext cx="10441305" cy="10461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2AD2-E9AF-412E-850A-DC93DBA8DAB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6C2-D65C-4B22-97E1-92EF281B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4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2AD2-E9AF-412E-850A-DC93DBA8DAB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6C2-D65C-4B22-97E1-92EF281B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3077531"/>
            <a:ext cx="14196060" cy="5134927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8261036"/>
            <a:ext cx="14196060" cy="2700337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2AD2-E9AF-412E-850A-DC93DBA8DAB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6C2-D65C-4B22-97E1-92EF281B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2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3286125"/>
            <a:ext cx="6995160" cy="7832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3286125"/>
            <a:ext cx="6995160" cy="7832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2AD2-E9AF-412E-850A-DC93DBA8DAB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6C2-D65C-4B22-97E1-92EF281B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9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57228"/>
            <a:ext cx="14196060" cy="2386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3026093"/>
            <a:ext cx="6963012" cy="1483042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509135"/>
            <a:ext cx="6963012" cy="6632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3026093"/>
            <a:ext cx="6997304" cy="1483042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509135"/>
            <a:ext cx="6997304" cy="6632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2AD2-E9AF-412E-850A-DC93DBA8DAB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6C2-D65C-4B22-97E1-92EF281B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6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2AD2-E9AF-412E-850A-DC93DBA8DAB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6C2-D65C-4B22-97E1-92EF281B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9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2AD2-E9AF-412E-850A-DC93DBA8DAB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6C2-D65C-4B22-97E1-92EF281B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822960"/>
            <a:ext cx="5308520" cy="28803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777368"/>
            <a:ext cx="8332470" cy="8772525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703320"/>
            <a:ext cx="5308520" cy="6860858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2AD2-E9AF-412E-850A-DC93DBA8DAB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6C2-D65C-4B22-97E1-92EF281B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3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822960"/>
            <a:ext cx="5308520" cy="28803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777368"/>
            <a:ext cx="8332470" cy="8772525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703320"/>
            <a:ext cx="5308520" cy="6860858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2AD2-E9AF-412E-850A-DC93DBA8DAB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F6C2-D65C-4B22-97E1-92EF281B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2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657228"/>
            <a:ext cx="14196060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3286125"/>
            <a:ext cx="14196060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1441433"/>
            <a:ext cx="370332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2AD2-E9AF-412E-850A-DC93DBA8DAB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1441433"/>
            <a:ext cx="555498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1441433"/>
            <a:ext cx="370332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BF6C2-D65C-4B22-97E1-92EF281B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8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9" Type="http://schemas.openxmlformats.org/officeDocument/2006/relationships/image" Target="../media/image38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34" Type="http://schemas.openxmlformats.org/officeDocument/2006/relationships/image" Target="../media/image33.png"/><Relationship Id="rId42" Type="http://schemas.openxmlformats.org/officeDocument/2006/relationships/image" Target="../media/image41.jpg"/><Relationship Id="rId47" Type="http://schemas.openxmlformats.org/officeDocument/2006/relationships/image" Target="../media/image46.jpeg"/><Relationship Id="rId50" Type="http://schemas.openxmlformats.org/officeDocument/2006/relationships/image" Target="../media/image49.jpe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33" Type="http://schemas.openxmlformats.org/officeDocument/2006/relationships/image" Target="../media/image32.jpeg"/><Relationship Id="rId38" Type="http://schemas.openxmlformats.org/officeDocument/2006/relationships/image" Target="../media/image37.jpg"/><Relationship Id="rId46" Type="http://schemas.openxmlformats.org/officeDocument/2006/relationships/image" Target="../media/image45.jpe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29" Type="http://schemas.openxmlformats.org/officeDocument/2006/relationships/image" Target="../media/image28.jpeg"/><Relationship Id="rId41" Type="http://schemas.openxmlformats.org/officeDocument/2006/relationships/image" Target="../media/image4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32" Type="http://schemas.openxmlformats.org/officeDocument/2006/relationships/image" Target="../media/image31.jpeg"/><Relationship Id="rId37" Type="http://schemas.openxmlformats.org/officeDocument/2006/relationships/image" Target="../media/image36.jpg"/><Relationship Id="rId40" Type="http://schemas.openxmlformats.org/officeDocument/2006/relationships/image" Target="../media/image39.jpeg"/><Relationship Id="rId45" Type="http://schemas.openxmlformats.org/officeDocument/2006/relationships/image" Target="../media/image44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eg"/><Relationship Id="rId36" Type="http://schemas.openxmlformats.org/officeDocument/2006/relationships/image" Target="../media/image35.png"/><Relationship Id="rId49" Type="http://schemas.openxmlformats.org/officeDocument/2006/relationships/image" Target="../media/image48.jpe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31" Type="http://schemas.openxmlformats.org/officeDocument/2006/relationships/image" Target="../media/image30.jpeg"/><Relationship Id="rId44" Type="http://schemas.openxmlformats.org/officeDocument/2006/relationships/image" Target="../media/image43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eg"/><Relationship Id="rId35" Type="http://schemas.openxmlformats.org/officeDocument/2006/relationships/image" Target="../media/image34.jpg"/><Relationship Id="rId43" Type="http://schemas.openxmlformats.org/officeDocument/2006/relationships/image" Target="../media/image42.jpg"/><Relationship Id="rId48" Type="http://schemas.openxmlformats.org/officeDocument/2006/relationships/image" Target="../media/image47.jpeg"/><Relationship Id="rId8" Type="http://schemas.openxmlformats.org/officeDocument/2006/relationships/image" Target="../media/image7.jpg"/><Relationship Id="rId51" Type="http://schemas.openxmlformats.org/officeDocument/2006/relationships/image" Target="../media/image5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EB313752-607A-4DB6-992D-254C387987B0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1" b="5446"/>
          <a:stretch/>
        </p:blipFill>
        <p:spPr>
          <a:xfrm>
            <a:off x="6453" y="5486400"/>
            <a:ext cx="2743200" cy="1371600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304A6A31-E001-4809-B488-B58C2FDBFE55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" b="4650"/>
          <a:stretch/>
        </p:blipFill>
        <p:spPr>
          <a:xfrm>
            <a:off x="5492853" y="5486400"/>
            <a:ext cx="2743200" cy="137160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6D3EFA95-0D11-432D-A684-59382F2EE443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0" b="3054"/>
          <a:stretch/>
        </p:blipFill>
        <p:spPr>
          <a:xfrm>
            <a:off x="2749653" y="5488494"/>
            <a:ext cx="2743200" cy="137160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22F516BF-7A88-4480-98B6-E7F735239110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8" b="2022"/>
          <a:stretch/>
        </p:blipFill>
        <p:spPr>
          <a:xfrm>
            <a:off x="10977821" y="5486400"/>
            <a:ext cx="2743200" cy="137160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2FA6D5F4-8E3F-4A92-8233-C95A37F29729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2" b="4413"/>
          <a:stretch/>
        </p:blipFill>
        <p:spPr>
          <a:xfrm>
            <a:off x="13722453" y="5486400"/>
            <a:ext cx="2743200" cy="13716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235BAE22-830E-44B5-B0E7-85C235A356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7" r="-71177"/>
          <a:stretch/>
        </p:blipFill>
        <p:spPr>
          <a:xfrm>
            <a:off x="2749653" y="5758563"/>
            <a:ext cx="2314575" cy="1088036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60E677E9-86CC-4ACA-8586-6A67DCAA8BF4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2" b="7574"/>
          <a:stretch/>
        </p:blipFill>
        <p:spPr>
          <a:xfrm>
            <a:off x="2749653" y="8229600"/>
            <a:ext cx="2743200" cy="1371600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F296A36-6911-4F3E-8A08-0A4E6A2231FF}"/>
              </a:ext>
            </a:extLst>
          </p:cNvPr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" b="2899"/>
          <a:stretch/>
        </p:blipFill>
        <p:spPr>
          <a:xfrm>
            <a:off x="10979253" y="8229600"/>
            <a:ext cx="2743200" cy="1371600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6B2CA06B-3666-414D-8145-46405558EEC2}"/>
              </a:ext>
            </a:extLst>
          </p:cNvPr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" t="3480" r="2210" b="10873"/>
          <a:stretch/>
        </p:blipFill>
        <p:spPr>
          <a:xfrm>
            <a:off x="6453" y="8229600"/>
            <a:ext cx="2743200" cy="1371600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DF0FB614-2E08-4D53-8F3D-D21AB9330A07}"/>
              </a:ext>
            </a:extLst>
          </p:cNvPr>
          <p:cNvPicPr>
            <a:picLocks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" b="9422"/>
          <a:stretch/>
        </p:blipFill>
        <p:spPr>
          <a:xfrm>
            <a:off x="5492853" y="8229600"/>
            <a:ext cx="2743200" cy="137160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6A80F652-A1EC-435E-8DC1-594F319AC2CD}"/>
              </a:ext>
            </a:extLst>
          </p:cNvPr>
          <p:cNvPicPr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5" r="5849" b="6016"/>
          <a:stretch/>
        </p:blipFill>
        <p:spPr>
          <a:xfrm>
            <a:off x="13722453" y="8229600"/>
            <a:ext cx="2743200" cy="137160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170A79F4-9A5F-458F-8556-C6A8FDDCF7B0}"/>
              </a:ext>
            </a:extLst>
          </p:cNvPr>
          <p:cNvPicPr>
            <a:picLocks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2" b="7634"/>
          <a:stretch/>
        </p:blipFill>
        <p:spPr>
          <a:xfrm>
            <a:off x="6453" y="9601200"/>
            <a:ext cx="2743200" cy="137160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5937C98-1FE0-42EF-89AD-16CB8B6D4906}"/>
              </a:ext>
            </a:extLst>
          </p:cNvPr>
          <p:cNvPicPr>
            <a:picLocks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2" b="6155"/>
          <a:stretch/>
        </p:blipFill>
        <p:spPr>
          <a:xfrm>
            <a:off x="5492853" y="9601200"/>
            <a:ext cx="2743200" cy="137160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3973507A-4C6F-4809-BA02-F863E38820B6}"/>
              </a:ext>
            </a:extLst>
          </p:cNvPr>
          <p:cNvPicPr>
            <a:picLocks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4" b="5044"/>
          <a:stretch/>
        </p:blipFill>
        <p:spPr>
          <a:xfrm>
            <a:off x="2749653" y="9601200"/>
            <a:ext cx="2743200" cy="1371600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ACDE0DF2-34B4-44A8-A857-EE887942B510}"/>
              </a:ext>
            </a:extLst>
          </p:cNvPr>
          <p:cNvPicPr>
            <a:picLocks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3" b="7211"/>
          <a:stretch/>
        </p:blipFill>
        <p:spPr>
          <a:xfrm>
            <a:off x="10979253" y="9601200"/>
            <a:ext cx="2743200" cy="137160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722C9A34-8AB0-4345-ACDD-06467BA1AF53}"/>
              </a:ext>
            </a:extLst>
          </p:cNvPr>
          <p:cNvPicPr>
            <a:picLocks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5" b="2111"/>
          <a:stretch/>
        </p:blipFill>
        <p:spPr>
          <a:xfrm>
            <a:off x="13722453" y="9596523"/>
            <a:ext cx="2743200" cy="137160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115D0D30-9DE4-4661-ADE9-BB008443DAB5}"/>
              </a:ext>
            </a:extLst>
          </p:cNvPr>
          <p:cNvPicPr>
            <a:picLocks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" b="3301"/>
          <a:stretch/>
        </p:blipFill>
        <p:spPr>
          <a:xfrm>
            <a:off x="10979253" y="10972800"/>
            <a:ext cx="2743200" cy="1371600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E912A1F9-2270-4852-8205-DDAFC566BB49}"/>
              </a:ext>
            </a:extLst>
          </p:cNvPr>
          <p:cNvPicPr>
            <a:picLocks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9" b="2817"/>
          <a:stretch/>
        </p:blipFill>
        <p:spPr>
          <a:xfrm>
            <a:off x="13722453" y="10972800"/>
            <a:ext cx="2743200" cy="1371600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E0AFEBBC-419E-4165-8634-8FFBD2B60D30}"/>
              </a:ext>
            </a:extLst>
          </p:cNvPr>
          <p:cNvPicPr>
            <a:picLocks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5" b="3873"/>
          <a:stretch/>
        </p:blipFill>
        <p:spPr>
          <a:xfrm>
            <a:off x="6453" y="10972800"/>
            <a:ext cx="2743200" cy="137160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FFC19373-D6EB-49FF-A0D1-F5775A3E67AD}"/>
              </a:ext>
            </a:extLst>
          </p:cNvPr>
          <p:cNvPicPr>
            <a:picLocks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8" b="5450"/>
          <a:stretch/>
        </p:blipFill>
        <p:spPr>
          <a:xfrm>
            <a:off x="5492853" y="10972800"/>
            <a:ext cx="2743200" cy="1371600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8EDD4A07-23E8-4DE3-BCDD-459A8DAFC96B}"/>
              </a:ext>
            </a:extLst>
          </p:cNvPr>
          <p:cNvPicPr>
            <a:picLocks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2" b="3172"/>
          <a:stretch/>
        </p:blipFill>
        <p:spPr>
          <a:xfrm>
            <a:off x="2749653" y="10972800"/>
            <a:ext cx="2743200" cy="1371600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7DCE6219-B4F1-4639-BAAD-14F83E167B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7" r="-71177"/>
          <a:stretch/>
        </p:blipFill>
        <p:spPr>
          <a:xfrm>
            <a:off x="4788442" y="11228630"/>
            <a:ext cx="1999115" cy="939744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2B033EF9-49E6-4BD8-9DDA-6BCEEF5E8567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0098"/>
          <a:stretch/>
        </p:blipFill>
        <p:spPr>
          <a:xfrm>
            <a:off x="6453" y="6858000"/>
            <a:ext cx="8216073" cy="1371600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92B243A0-4269-4391-817C-AF74D8A6AF9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7847" y="4114800"/>
            <a:ext cx="2743200" cy="137160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580794C0-D525-4D69-AE54-AC38C317A93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" y="4116099"/>
            <a:ext cx="2743200" cy="1371600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2742B607-3304-43C3-8B62-F56AF3AA53F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53" y="4115880"/>
            <a:ext cx="2743200" cy="137160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2E5B0E9F-6F6F-4DA3-A913-66B410B53D3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253" y="4114800"/>
            <a:ext cx="2743200" cy="1371600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8F1DB8CA-941D-49BA-B96C-92BCC2D0A5CE}"/>
              </a:ext>
            </a:extLst>
          </p:cNvPr>
          <p:cNvPicPr>
            <a:picLocks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8" t="10264" r="15965" b="23022"/>
          <a:stretch/>
        </p:blipFill>
        <p:spPr>
          <a:xfrm>
            <a:off x="2748932" y="4115880"/>
            <a:ext cx="2743200" cy="13716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962ED7BF-BC70-43E3-A11E-6CB28C5343DB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19"/>
          <a:stretch/>
        </p:blipFill>
        <p:spPr>
          <a:xfrm>
            <a:off x="10979253" y="6853914"/>
            <a:ext cx="5470032" cy="137160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081DBFF8-5F7A-447F-8431-0DAD4DF8A691}"/>
              </a:ext>
            </a:extLst>
          </p:cNvPr>
          <p:cNvPicPr>
            <a:picLocks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053" y="8229600"/>
            <a:ext cx="2743200" cy="1371600"/>
          </a:xfrm>
          <a:prstGeom prst="rect">
            <a:avLst/>
          </a:prstGeom>
        </p:spPr>
      </p:pic>
      <p:pic>
        <p:nvPicPr>
          <p:cNvPr id="147" name="Picture 146" descr="A close up of a cage&#10;&#10;Description automatically generated">
            <a:extLst>
              <a:ext uri="{FF2B5EF4-FFF2-40B4-BE49-F238E27FC236}">
                <a16:creationId xmlns:a16="http://schemas.microsoft.com/office/drawing/2014/main" id="{ED564312-05CB-498A-8B23-89F173EA0B68}"/>
              </a:ext>
            </a:extLst>
          </p:cNvPr>
          <p:cNvPicPr>
            <a:picLocks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053" y="6858000"/>
            <a:ext cx="2743200" cy="1371600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59B31743-D2A4-4C58-85FF-10AE3AC6D1C8}"/>
              </a:ext>
            </a:extLst>
          </p:cNvPr>
          <p:cNvPicPr>
            <a:picLocks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053" y="5486400"/>
            <a:ext cx="2743200" cy="13716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9BAD2321-3A44-4EFE-8DEC-44DEF595CB4C}"/>
              </a:ext>
            </a:extLst>
          </p:cNvPr>
          <p:cNvPicPr>
            <a:picLocks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053" y="9601200"/>
            <a:ext cx="2743200" cy="1371600"/>
          </a:xfrm>
          <a:prstGeom prst="rect">
            <a:avLst/>
          </a:prstGeom>
        </p:spPr>
      </p:pic>
      <p:pic>
        <p:nvPicPr>
          <p:cNvPr id="150" name="Picture 149" descr="A close up of a cage&#10;&#10;Description automatically generated">
            <a:extLst>
              <a:ext uri="{FF2B5EF4-FFF2-40B4-BE49-F238E27FC236}">
                <a16:creationId xmlns:a16="http://schemas.microsoft.com/office/drawing/2014/main" id="{5FEF01CC-6C6F-461A-966C-38030647C7EE}"/>
              </a:ext>
            </a:extLst>
          </p:cNvPr>
          <p:cNvPicPr>
            <a:picLocks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053" y="10972800"/>
            <a:ext cx="2743200" cy="1371600"/>
          </a:xfrm>
          <a:prstGeom prst="rect">
            <a:avLst/>
          </a:prstGeom>
        </p:spPr>
      </p:pic>
      <p:pic>
        <p:nvPicPr>
          <p:cNvPr id="151" name="Picture 150" descr="A close up of a cage&#10;&#10;Description automatically generated">
            <a:extLst>
              <a:ext uri="{FF2B5EF4-FFF2-40B4-BE49-F238E27FC236}">
                <a16:creationId xmlns:a16="http://schemas.microsoft.com/office/drawing/2014/main" id="{DB08734A-EBEC-4D9D-8D3E-AABDC3B41640}"/>
              </a:ext>
            </a:extLst>
          </p:cNvPr>
          <p:cNvPicPr>
            <a:picLocks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053" y="4114800"/>
            <a:ext cx="2743200" cy="1371600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BF042F8E-4BA8-4372-BEF6-5ECE84E5972E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1371600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A5F706E7-BC0A-46B5-A1CB-94F284B8165A}"/>
              </a:ext>
            </a:extLst>
          </p:cNvPr>
          <p:cNvPicPr>
            <a:picLocks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2743200" cy="1371600"/>
          </a:xfrm>
          <a:prstGeom prst="rect">
            <a:avLst/>
          </a:prstGeom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E39D0D5-5C90-466D-8FDC-3C07035318FB}"/>
              </a:ext>
            </a:extLst>
          </p:cNvPr>
          <p:cNvGrpSpPr/>
          <p:nvPr/>
        </p:nvGrpSpPr>
        <p:grpSpPr>
          <a:xfrm>
            <a:off x="13716000" y="0"/>
            <a:ext cx="2743200" cy="4114800"/>
            <a:chOff x="10972800" y="0"/>
            <a:chExt cx="2743200" cy="4114800"/>
          </a:xfrm>
        </p:grpSpPr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E4AEE606-4D1D-45BC-BE8C-C0E356E988A4}"/>
                </a:ext>
              </a:extLst>
            </p:cNvPr>
            <p:cNvPicPr>
              <a:picLocks/>
            </p:cNvPicPr>
            <p:nvPr/>
          </p:nvPicPr>
          <p:blipFill rotWithShape="1"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52" t="9819" r="15948" b="22178"/>
            <a:stretch/>
          </p:blipFill>
          <p:spPr>
            <a:xfrm>
              <a:off x="10972800" y="0"/>
              <a:ext cx="2743200" cy="1371600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E99701D5-0C62-427A-B9B0-B20DF239EE33}"/>
                </a:ext>
              </a:extLst>
            </p:cNvPr>
            <p:cNvPicPr>
              <a:picLocks/>
            </p:cNvPicPr>
            <p:nvPr/>
          </p:nvPicPr>
          <p:blipFill rotWithShape="1"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31" t="10721" r="17121" b="23780"/>
            <a:stretch/>
          </p:blipFill>
          <p:spPr>
            <a:xfrm>
              <a:off x="10972800" y="1343025"/>
              <a:ext cx="2743200" cy="1425575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257386F9-1717-4C8D-BBAE-09BD72A7DD92}"/>
                </a:ext>
              </a:extLst>
            </p:cNvPr>
            <p:cNvPicPr>
              <a:picLocks/>
            </p:cNvPicPr>
            <p:nvPr/>
          </p:nvPicPr>
          <p:blipFill rotWithShape="1"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4" t="10698" r="17218" b="22832"/>
            <a:stretch/>
          </p:blipFill>
          <p:spPr>
            <a:xfrm>
              <a:off x="10972800" y="2755900"/>
              <a:ext cx="2743200" cy="1358900"/>
            </a:xfrm>
            <a:prstGeom prst="rect">
              <a:avLst/>
            </a:prstGeom>
          </p:spPr>
        </p:pic>
      </p:grpSp>
      <p:pic>
        <p:nvPicPr>
          <p:cNvPr id="169" name="Picture 168">
            <a:extLst>
              <a:ext uri="{FF2B5EF4-FFF2-40B4-BE49-F238E27FC236}">
                <a16:creationId xmlns:a16="http://schemas.microsoft.com/office/drawing/2014/main" id="{332A8583-FF1E-445B-A062-784588404E1A}"/>
              </a:ext>
            </a:extLst>
          </p:cNvPr>
          <p:cNvPicPr>
            <a:picLocks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2743200" cy="1371600"/>
          </a:xfrm>
          <a:prstGeom prst="rect">
            <a:avLst/>
          </a:prstGeom>
        </p:spPr>
      </p:pic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BDFBA6F-EB1D-4F13-A45D-C7B16B39BC80}"/>
              </a:ext>
            </a:extLst>
          </p:cNvPr>
          <p:cNvGrpSpPr/>
          <p:nvPr/>
        </p:nvGrpSpPr>
        <p:grpSpPr>
          <a:xfrm>
            <a:off x="5484117" y="0"/>
            <a:ext cx="2743200" cy="4114800"/>
            <a:chOff x="5486400" y="0"/>
            <a:chExt cx="2743200" cy="4114800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A0C91320-4282-484E-B453-1B944C2A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0"/>
              <a:ext cx="2743200" cy="1371600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1B914FF7-A452-41D2-85D5-6B68966777BB}"/>
                </a:ext>
              </a:extLst>
            </p:cNvPr>
            <p:cNvPicPr>
              <a:picLocks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371600"/>
              <a:ext cx="2743200" cy="1371600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F053182E-11D1-4542-932D-07B3F50345D7}"/>
                </a:ext>
              </a:extLst>
            </p:cNvPr>
            <p:cNvPicPr>
              <a:picLocks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2743200"/>
              <a:ext cx="2743200" cy="1371600"/>
            </a:xfrm>
            <a:prstGeom prst="rect">
              <a:avLst/>
            </a:prstGeom>
          </p:spPr>
        </p:pic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0D10B95-84E4-473E-AEDD-1A6499B1AD4B}"/>
              </a:ext>
            </a:extLst>
          </p:cNvPr>
          <p:cNvGrpSpPr/>
          <p:nvPr/>
        </p:nvGrpSpPr>
        <p:grpSpPr>
          <a:xfrm>
            <a:off x="2743200" y="0"/>
            <a:ext cx="2743200" cy="4114800"/>
            <a:chOff x="2743200" y="0"/>
            <a:chExt cx="2743200" cy="4114800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BADA53EC-2548-4B44-9859-40A96EBA10EE}"/>
                </a:ext>
              </a:extLst>
            </p:cNvPr>
            <p:cNvPicPr>
              <a:picLocks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0"/>
              <a:ext cx="2743200" cy="1371600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118AA239-4C81-4041-AC67-B2A085E660B5}"/>
                </a:ext>
              </a:extLst>
            </p:cNvPr>
            <p:cNvPicPr>
              <a:picLocks/>
            </p:cNvPicPr>
            <p:nvPr/>
          </p:nvPicPr>
          <p:blipFill rotWithShape="1"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68" t="10257" r="17112" b="22775"/>
            <a:stretch/>
          </p:blipFill>
          <p:spPr>
            <a:xfrm>
              <a:off x="2743200" y="1371600"/>
              <a:ext cx="2743200" cy="1371600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4E49EFE2-6434-4790-AA22-22F2B0E4ACA3}"/>
                </a:ext>
              </a:extLst>
            </p:cNvPr>
            <p:cNvPicPr>
              <a:picLocks/>
            </p:cNvPicPr>
            <p:nvPr/>
          </p:nvPicPr>
          <p:blipFill rotWithShape="1"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1" t="10297" r="17131" b="22743"/>
            <a:stretch/>
          </p:blipFill>
          <p:spPr>
            <a:xfrm>
              <a:off x="2743200" y="2743200"/>
              <a:ext cx="2743200" cy="1371600"/>
            </a:xfrm>
            <a:prstGeom prst="rect">
              <a:avLst/>
            </a:prstGeom>
          </p:spPr>
        </p:pic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40EB6DA-8836-41D7-B0F2-9800B82541DF}"/>
              </a:ext>
            </a:extLst>
          </p:cNvPr>
          <p:cNvGrpSpPr/>
          <p:nvPr/>
        </p:nvGrpSpPr>
        <p:grpSpPr>
          <a:xfrm>
            <a:off x="10973943" y="0"/>
            <a:ext cx="2743200" cy="4114800"/>
            <a:chOff x="8229600" y="0"/>
            <a:chExt cx="2743200" cy="4114800"/>
          </a:xfrm>
        </p:grpSpPr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C0A8F114-0487-47B7-949B-132F703BD677}"/>
                </a:ext>
              </a:extLst>
            </p:cNvPr>
            <p:cNvPicPr>
              <a:picLocks/>
            </p:cNvPicPr>
            <p:nvPr/>
          </p:nvPicPr>
          <p:blipFill rotWithShape="1"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19" t="8126" r="9980" b="14306"/>
            <a:stretch/>
          </p:blipFill>
          <p:spPr>
            <a:xfrm>
              <a:off x="8229600" y="0"/>
              <a:ext cx="2743200" cy="1371600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D36686AD-16F4-4F49-8385-CF5AC44F0FC3}"/>
                </a:ext>
              </a:extLst>
            </p:cNvPr>
            <p:cNvPicPr>
              <a:picLocks/>
            </p:cNvPicPr>
            <p:nvPr/>
          </p:nvPicPr>
          <p:blipFill rotWithShape="1"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4" t="8126" r="9770" b="15534"/>
            <a:stretch/>
          </p:blipFill>
          <p:spPr>
            <a:xfrm>
              <a:off x="8229600" y="1371600"/>
              <a:ext cx="2743200" cy="1371600"/>
            </a:xfrm>
            <a:prstGeom prst="rect">
              <a:avLst/>
            </a:prstGeom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2C3E1CA0-8F69-4642-BA25-03FE6AB21AE6}"/>
                </a:ext>
              </a:extLst>
            </p:cNvPr>
            <p:cNvPicPr>
              <a:picLocks/>
            </p:cNvPicPr>
            <p:nvPr/>
          </p:nvPicPr>
          <p:blipFill rotWithShape="1"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22" t="9791" r="9876" b="12939"/>
            <a:stretch/>
          </p:blipFill>
          <p:spPr>
            <a:xfrm>
              <a:off x="8229600" y="2743200"/>
              <a:ext cx="2743200" cy="1371600"/>
            </a:xfrm>
            <a:prstGeom prst="rect">
              <a:avLst/>
            </a:prstGeom>
          </p:spPr>
        </p:pic>
      </p:grpSp>
      <p:pic>
        <p:nvPicPr>
          <p:cNvPr id="9" name="Picture 8" descr="A picture containing small, green, sitting, building&#10;&#10;Description automatically generated">
            <a:extLst>
              <a:ext uri="{FF2B5EF4-FFF2-40B4-BE49-F238E27FC236}">
                <a16:creationId xmlns:a16="http://schemas.microsoft.com/office/drawing/2014/main" id="{67F2112D-B593-413D-8E6F-D13CB7BD066D}"/>
              </a:ext>
            </a:extLst>
          </p:cNvPr>
          <p:cNvPicPr>
            <a:picLocks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743200"/>
            <a:ext cx="2743200" cy="1371600"/>
          </a:xfrm>
          <a:prstGeom prst="rect">
            <a:avLst/>
          </a:prstGeom>
        </p:spPr>
      </p:pic>
      <p:pic>
        <p:nvPicPr>
          <p:cNvPr id="11" name="Picture 10" descr="A picture containing green, small, sitting, dark&#10;&#10;Description automatically generated">
            <a:extLst>
              <a:ext uri="{FF2B5EF4-FFF2-40B4-BE49-F238E27FC236}">
                <a16:creationId xmlns:a16="http://schemas.microsoft.com/office/drawing/2014/main" id="{23998E59-F7E9-4831-9341-5E2C559DEC4E}"/>
              </a:ext>
            </a:extLst>
          </p:cNvPr>
          <p:cNvPicPr>
            <a:picLocks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371600"/>
            <a:ext cx="2743200" cy="137160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15687222-A086-47FD-A924-53A2A67F759C}"/>
              </a:ext>
            </a:extLst>
          </p:cNvPr>
          <p:cNvSpPr txBox="1"/>
          <p:nvPr/>
        </p:nvSpPr>
        <p:spPr>
          <a:xfrm>
            <a:off x="6453" y="0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(a)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86999FA-5876-413B-A8BC-B7ADC1F9F557}"/>
              </a:ext>
            </a:extLst>
          </p:cNvPr>
          <p:cNvSpPr txBox="1"/>
          <p:nvPr/>
        </p:nvSpPr>
        <p:spPr>
          <a:xfrm>
            <a:off x="2755385" y="0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(b)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A321D55-B92F-4014-A1EE-91C414A2CC89}"/>
              </a:ext>
            </a:extLst>
          </p:cNvPr>
          <p:cNvSpPr txBox="1"/>
          <p:nvPr/>
        </p:nvSpPr>
        <p:spPr>
          <a:xfrm>
            <a:off x="5518744" y="0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(c)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953E149-1D15-43AE-AC81-5DC62810BF93}"/>
              </a:ext>
            </a:extLst>
          </p:cNvPr>
          <p:cNvSpPr txBox="1"/>
          <p:nvPr/>
        </p:nvSpPr>
        <p:spPr>
          <a:xfrm>
            <a:off x="8240425" y="0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(d)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EF8CED1-B17F-4CFB-B3DC-F8DE47C9FB6F}"/>
              </a:ext>
            </a:extLst>
          </p:cNvPr>
          <p:cNvSpPr txBox="1"/>
          <p:nvPr/>
        </p:nvSpPr>
        <p:spPr>
          <a:xfrm>
            <a:off x="11003784" y="0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(e)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8B83CC8-DCED-4E9A-ADBF-D3D179BC5E14}"/>
              </a:ext>
            </a:extLst>
          </p:cNvPr>
          <p:cNvSpPr txBox="1"/>
          <p:nvPr/>
        </p:nvSpPr>
        <p:spPr>
          <a:xfrm>
            <a:off x="13755920" y="0"/>
            <a:ext cx="528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(f)</a:t>
            </a:r>
          </a:p>
        </p:txBody>
      </p:sp>
      <p:pic>
        <p:nvPicPr>
          <p:cNvPr id="15" name="Picture 14" descr="A picture containing green, sitting, water, small&#10;&#10;Description automatically generated">
            <a:extLst>
              <a:ext uri="{FF2B5EF4-FFF2-40B4-BE49-F238E27FC236}">
                <a16:creationId xmlns:a16="http://schemas.microsoft.com/office/drawing/2014/main" id="{EC333062-5A4F-4981-93A1-68E37BFB5FE8}"/>
              </a:ext>
            </a:extLst>
          </p:cNvPr>
          <p:cNvPicPr>
            <a:picLocks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0"/>
            <a:ext cx="2743200" cy="13716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DD27FF7-D4C3-49D7-93BF-43D460072AA5}"/>
              </a:ext>
            </a:extLst>
          </p:cNvPr>
          <p:cNvSpPr txBox="1"/>
          <p:nvPr/>
        </p:nvSpPr>
        <p:spPr>
          <a:xfrm>
            <a:off x="8264226" y="0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82566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21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sohrab madani</dc:creator>
  <cp:lastModifiedBy>Junfeng Guan</cp:lastModifiedBy>
  <cp:revision>40</cp:revision>
  <dcterms:created xsi:type="dcterms:W3CDTF">2019-11-13T17:18:18Z</dcterms:created>
  <dcterms:modified xsi:type="dcterms:W3CDTF">2020-01-24T19:11:52Z</dcterms:modified>
</cp:coreProperties>
</file>