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371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489452"/>
            <a:ext cx="11658600" cy="9550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4408152"/>
            <a:ext cx="10287000" cy="662304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460500"/>
            <a:ext cx="2957513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460500"/>
            <a:ext cx="8701088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1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838958"/>
            <a:ext cx="11830050" cy="11410948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8357858"/>
            <a:ext cx="11830050" cy="600074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7302500"/>
            <a:ext cx="58293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7302500"/>
            <a:ext cx="58293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2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60506"/>
            <a:ext cx="118300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6724652"/>
            <a:ext cx="5802510" cy="329564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10020300"/>
            <a:ext cx="580251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6724652"/>
            <a:ext cx="5831087" cy="329564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10020300"/>
            <a:ext cx="583108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828800"/>
            <a:ext cx="4423767" cy="64008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949706"/>
            <a:ext cx="6943725" cy="194945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8229600"/>
            <a:ext cx="4423767" cy="1524635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8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828800"/>
            <a:ext cx="4423767" cy="64008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949706"/>
            <a:ext cx="6943725" cy="194945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8229600"/>
            <a:ext cx="4423767" cy="1524635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2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460506"/>
            <a:ext cx="118300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7302500"/>
            <a:ext cx="118300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5425406"/>
            <a:ext cx="30861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5BED-D26B-406F-B23F-7A5C8D8AA62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5425406"/>
            <a:ext cx="46291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5425406"/>
            <a:ext cx="30861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029A6211-AE0F-4AD0-A7FA-0BF65104B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A63A496-6881-464D-A0C3-5765CDCFE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A picture containing music&#10;&#10;Description automatically generated">
            <a:extLst>
              <a:ext uri="{FF2B5EF4-FFF2-40B4-BE49-F238E27FC236}">
                <a16:creationId xmlns:a16="http://schemas.microsoft.com/office/drawing/2014/main" id="{3BBBB542-85DB-4323-9923-07822D300FC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3716000" cy="1371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CD5051-6D9A-4D83-8B4B-1DC8144B18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5DCD81-254D-47D7-B1A2-0C7C1F0B245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200"/>
            <a:ext cx="13716000" cy="1371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993C33-9403-4C47-B525-4720098ED69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800"/>
            <a:ext cx="13716000" cy="1371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7BADE5-1F09-4CD7-BC5A-C5CE923C0F0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0"/>
            <a:ext cx="13716000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14FC0C-7559-4D10-B275-BB7E82BBB86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00"/>
            <a:ext cx="13716000" cy="1371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9539E3-9FE0-4161-A421-448D0EFCCA5E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13716000" cy="1371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EE2993-838B-479C-9247-985DD26FCF87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3716000" cy="1371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B4433D7-FFA7-4564-9B7E-7641ACA20654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0"/>
            <a:ext cx="13716000" cy="1371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5148DE-15CE-4CCF-982F-59C77F20BAF2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13716000" cy="1371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11410F9-14D8-4A1B-967B-1D2D7F41544F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2743200" cy="1371600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614EFF18-08CE-41D0-ACF3-BF4975C4A7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601200"/>
            <a:ext cx="2743200" cy="1371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731FDE-B338-420C-99DC-37B5CE8EDD99}"/>
              </a:ext>
            </a:extLst>
          </p:cNvPr>
          <p:cNvSpPr txBox="1"/>
          <p:nvPr/>
        </p:nvSpPr>
        <p:spPr>
          <a:xfrm>
            <a:off x="-56595" y="-6477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696C3F-8693-44DE-B63E-E28A364AF536}"/>
              </a:ext>
            </a:extLst>
          </p:cNvPr>
          <p:cNvSpPr txBox="1"/>
          <p:nvPr/>
        </p:nvSpPr>
        <p:spPr>
          <a:xfrm>
            <a:off x="2706086" y="-64773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4EAC3C-EC2B-4802-967F-4E6A4CF300AB}"/>
              </a:ext>
            </a:extLst>
          </p:cNvPr>
          <p:cNvSpPr txBox="1"/>
          <p:nvPr/>
        </p:nvSpPr>
        <p:spPr>
          <a:xfrm>
            <a:off x="8228504" y="-64773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430BDE-81D4-4A4F-9A98-E1ABF78057D4}"/>
              </a:ext>
            </a:extLst>
          </p:cNvPr>
          <p:cNvSpPr txBox="1"/>
          <p:nvPr/>
        </p:nvSpPr>
        <p:spPr>
          <a:xfrm>
            <a:off x="10960727" y="-64773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9D9297-C168-40BB-9D92-71AA4BEB1C68}"/>
              </a:ext>
            </a:extLst>
          </p:cNvPr>
          <p:cNvSpPr txBox="1"/>
          <p:nvPr/>
        </p:nvSpPr>
        <p:spPr>
          <a:xfrm>
            <a:off x="5485304" y="-64773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(c)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81E492D-C0B0-4499-9BF6-F0DC79BDA53A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0"/>
            <a:ext cx="13716000" cy="1371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039FE3-4888-4870-B36A-005E78B91DF0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2400"/>
            <a:ext cx="13716000" cy="1371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0A20BF0-1EFA-4B50-ADC3-48CA4B8E3354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0800"/>
            <a:ext cx="13716000" cy="1371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C8D039D-79DD-42C4-8428-4B66A0394471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9200"/>
            <a:ext cx="13716000" cy="13716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0BAFFF4-020D-4047-8C60-43352D7A86DB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0"/>
            <a:ext cx="13716000" cy="1371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4DDFA31-AA2B-4087-AB98-9D9037C7A5A5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7600"/>
            <a:ext cx="13716000" cy="1371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29DF35-F199-4A00-8526-19EC34EF6F98}"/>
              </a:ext>
            </a:extLst>
          </p:cNvPr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0"/>
            <a:ext cx="13716000" cy="1371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27A48FD-495B-4671-B4C9-D1654FD5E1CF}"/>
              </a:ext>
            </a:extLst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0400"/>
            <a:ext cx="13716000" cy="1371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2358172-DCD4-4810-9E7C-697A8898173A}"/>
              </a:ext>
            </a:extLst>
          </p:cNvPr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17200"/>
            <a:ext cx="13716000" cy="1371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D4C0DDE-85DC-4111-BDAC-9FE4BF2A2BDC}"/>
              </a:ext>
            </a:extLst>
          </p:cNvPr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8800"/>
            <a:ext cx="13716000" cy="1371600"/>
          </a:xfrm>
          <a:prstGeom prst="rect">
            <a:avLst/>
          </a:prstGeom>
        </p:spPr>
      </p:pic>
      <p:pic>
        <p:nvPicPr>
          <p:cNvPr id="48" name="Picture 47" descr="A picture containing animal&#10;&#10;Description automatically generated">
            <a:extLst>
              <a:ext uri="{FF2B5EF4-FFF2-40B4-BE49-F238E27FC236}">
                <a16:creationId xmlns:a16="http://schemas.microsoft.com/office/drawing/2014/main" id="{687DBDCE-1083-4118-BA06-A126F3877C3B}"/>
              </a:ext>
            </a:extLst>
          </p:cNvPr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686896"/>
            <a:ext cx="2743200" cy="1371600"/>
          </a:xfrm>
          <a:prstGeom prst="rect">
            <a:avLst/>
          </a:prstGeom>
        </p:spPr>
      </p:pic>
      <p:pic>
        <p:nvPicPr>
          <p:cNvPr id="49" name="Picture 48" descr="A picture containing animal&#10;&#10;Description automatically generated">
            <a:extLst>
              <a:ext uri="{FF2B5EF4-FFF2-40B4-BE49-F238E27FC236}">
                <a16:creationId xmlns:a16="http://schemas.microsoft.com/office/drawing/2014/main" id="{43B03778-9C12-48AF-8DE2-2A68B0C80695}"/>
              </a:ext>
            </a:extLst>
          </p:cNvPr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916496"/>
            <a:ext cx="2743200" cy="1371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F77E788-DBF8-43A2-A904-4C13B00461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430096"/>
            <a:ext cx="2743200" cy="1371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7594EA-7405-47E4-8213-D61CE930C4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58496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2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Junfeng Guan</dc:creator>
  <cp:lastModifiedBy>Junfeng Guan</cp:lastModifiedBy>
  <cp:revision>11</cp:revision>
  <dcterms:created xsi:type="dcterms:W3CDTF">2019-11-22T05:41:03Z</dcterms:created>
  <dcterms:modified xsi:type="dcterms:W3CDTF">2020-01-24T18:24:51Z</dcterms:modified>
</cp:coreProperties>
</file>