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43AC7-BE8C-4B7C-9E08-BAAE68525433}" v="47" dt="2021-11-24T01:25:41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80018" autoAdjust="0"/>
  </p:normalViewPr>
  <p:slideViewPr>
    <p:cSldViewPr snapToGrid="0">
      <p:cViewPr varScale="1">
        <p:scale>
          <a:sx n="68" d="100"/>
          <a:sy n="68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5B8E-3B12-4B2A-BB7E-79C105021CDD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AAA89-84D4-4827-A116-C0CA9C4F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and thanks for watching this video!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AAA89-84D4-4827-A116-C0CA9C4F5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2BA-1B38-4C31-99F5-88CE5729C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5AF6-E67F-4D95-A3C4-61FE3C6D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7278-B90E-4201-AE78-C9E04FDC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74EF-6EC9-4098-976D-1BF2734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063F-B90C-4DFF-95A0-0EF3BA15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9D8-076B-4CDA-9FFA-74F49601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ADC4C-5601-46AB-B289-7DE6575E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A429-8CC6-4FBB-9F97-A976EC60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AEB6-4191-4F7D-AD46-0D374D6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0754-5D8C-42BD-B6ED-DDED39F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DA7F5-F717-403E-A763-F4BF8EA53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E10B-4957-4CE4-A192-CDA79686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65F8-D661-4682-966E-40A706DA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9755-9A95-45B1-A914-9EE711E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20FB-1C2B-4090-9175-467B3CE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1CA0-0092-4638-AE70-1BBA5109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6093-81AA-4727-9701-8645636A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963C-9F32-4B23-883C-DA6CAA35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A75A-25C5-46E1-A863-65564082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02F8-14FD-4D51-AF01-EB17B07F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C26A-B8D9-41AC-BFD8-A339BFDB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4377F-BBD1-4082-9A26-A69CA033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2C22-C2C3-49B8-AFA0-8147E8B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3180-B1D0-4C65-82AF-4383F4E3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D39A-37A9-4FC8-BFFD-DBDB0C0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0BB5-06DC-4138-A8E3-10DD917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2E60-95A3-48BC-83F5-0CFC02CE4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1AE1-5319-4406-ACDE-C92B15504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A5DA-3AC0-4584-AED8-F4D337AB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FBA5-5385-43A8-A3AB-DB93E159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2587-0B86-4702-84C9-EE2A6FD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2A3E-6870-47FD-882E-B422ECD1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42C8-CE29-4DB5-BACA-130DC8A9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7794-EC3C-49DB-8B06-6F5ADE1D4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F4208-EC1B-46D7-8EDC-60FE2B7A1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66E4F-6F40-46E4-A5C4-A3CEF4D7D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2252F-8C6E-4F2D-AE90-F6A6C269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FE050-B1FA-4256-A163-3F35C375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BD7B7-1F3B-4B6E-ABA1-F7FC0F80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F037-0BB0-4E1F-B109-53A8F33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A92E-3E98-4AC7-8015-27EBBA8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10F1-3F24-4D2B-80E1-BF4A77CC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FCBA-6C5D-4D26-9F5B-A0A359BB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5A0E2-3414-4EF3-82A7-5A12223A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72A8-D09F-4B51-9AB2-EE231BF6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78018-A524-475D-9FB6-8B6BE289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8801-2BE1-4E6D-8445-9F783F8C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7E37-D3DB-4953-8ED9-DEC769F5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147C8-44B9-4802-A7B1-27E735F7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36DF-69AA-49E9-820C-BA09091C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EF1F-28DD-4AA5-8C47-F231D15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D579-C16B-4018-BF72-4939AA9F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3E62-09CB-41C5-8F25-78041BCA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A3DE2-5BD4-4ADB-AED2-633CB5FB4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EFCF4-C63D-48B4-9138-48543C40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F008-9B9E-44F4-AACA-8B2ED2C0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A92C-408E-4018-AB44-6427F6B3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BE30E-3750-4173-943A-85C9E17E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CB82-0332-40CA-817C-FC30DDD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616B-571C-417D-A163-B814E76E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3043-D764-4DE5-BAC8-9366F16E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5617-D737-4257-BC70-6AA113CF739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354C-C247-41CC-8840-18408626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AE92-11D3-4620-BCE8-A6DEBD9B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DBA0-0BE4-4D24-A1D8-23903E62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7D69AC9-1B30-4988-87E9-083175AC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977"/>
            <a:ext cx="9144000" cy="1607173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ea typeface="CMU Concrete" panose="02000603000000000000" pitchFamily="2" charset="0"/>
                <a:cs typeface="Arial" panose="020B0604020202020204" pitchFamily="34" charset="0"/>
              </a:rPr>
              <a:t>Accurate Detection Using High Resolution Cascaded MIMO Radar</a:t>
            </a:r>
          </a:p>
        </p:txBody>
      </p:sp>
      <p:sp>
        <p:nvSpPr>
          <p:cNvPr id="184" name="Title 1">
            <a:extLst>
              <a:ext uri="{FF2B5EF4-FFF2-40B4-BE49-F238E27FC236}">
                <a16:creationId xmlns:a16="http://schemas.microsoft.com/office/drawing/2014/main" id="{DF37B3B6-D2B1-4963-B3F3-6008656E6DDF}"/>
              </a:ext>
            </a:extLst>
          </p:cNvPr>
          <p:cNvSpPr txBox="1">
            <a:spLocks/>
          </p:cNvSpPr>
          <p:nvPr/>
        </p:nvSpPr>
        <p:spPr>
          <a:xfrm>
            <a:off x="1524000" y="2729877"/>
            <a:ext cx="9144000" cy="2013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Sohrab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Madani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    Junfeng Guan*     Waleed Ahmed* Saurabh Gupta     Haitham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Hassanieh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European Conference on Computer Vision (ECCV),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080139-1C8E-F838-5703-C9422AC77AC5}"/>
              </a:ext>
            </a:extLst>
          </p:cNvPr>
          <p:cNvSpPr/>
          <p:nvPr/>
        </p:nvSpPr>
        <p:spPr>
          <a:xfrm>
            <a:off x="-43096" y="6488668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indicates equal contribution</a:t>
            </a: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18C64-6ED2-AE07-66A5-7DDB3FA7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108075"/>
            <a:ext cx="4724400" cy="12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A872A3FACED943BFF3626429E545A0" ma:contentTypeVersion="7" ma:contentTypeDescription="Create a new document." ma:contentTypeScope="" ma:versionID="db8603749bbf18fca333adbf23a9f4cd">
  <xsd:schema xmlns:xsd="http://www.w3.org/2001/XMLSchema" xmlns:xs="http://www.w3.org/2001/XMLSchema" xmlns:p="http://schemas.microsoft.com/office/2006/metadata/properties" xmlns:ns3="73e5594a-9679-4fed-911c-42c28143fac0" xmlns:ns4="c6840c9a-fdd7-45b3-b9ad-31ca70f71ff7" targetNamespace="http://schemas.microsoft.com/office/2006/metadata/properties" ma:root="true" ma:fieldsID="8cc51fa4ae7262c388cb6f483e5e750a" ns3:_="" ns4:_="">
    <xsd:import namespace="73e5594a-9679-4fed-911c-42c28143fac0"/>
    <xsd:import namespace="c6840c9a-fdd7-45b3-b9ad-31ca70f71f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5594a-9679-4fed-911c-42c28143f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40c9a-fdd7-45b3-b9ad-31ca70f71f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F4DC6A-8E58-4501-8A40-2895A2F42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e5594a-9679-4fed-911c-42c28143fac0"/>
    <ds:schemaRef ds:uri="c6840c9a-fdd7-45b3-b9ad-31ca70f71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F80FE6-1763-47BB-B9A4-43457A94EF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50756-628D-4E8B-B255-9D0B212E4BE8}">
  <ds:schemaRefs>
    <ds:schemaRef ds:uri="http://schemas.microsoft.com/office/2006/documentManagement/types"/>
    <ds:schemaRef ds:uri="http://schemas.openxmlformats.org/package/2006/metadata/core-properties"/>
    <ds:schemaRef ds:uri="73e5594a-9679-4fed-911c-42c28143fac0"/>
    <ds:schemaRef ds:uri="http://purl.org/dc/dcmitype/"/>
    <ds:schemaRef ds:uri="http://schemas.microsoft.com/office/2006/metadata/properties"/>
    <ds:schemaRef ds:uri="http://schemas.microsoft.com/office/infopath/2007/PartnerControls"/>
    <ds:schemaRef ds:uri="c6840c9a-fdd7-45b3-b9ad-31ca70f71ff7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Accurate Detection Using High Resolution Cascaded MIMO Radar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detection using high resolution cascaded MIMO radar</dc:title>
  <dc:creator>Madani, Sohrab</dc:creator>
  <cp:lastModifiedBy>Junfeng Guan</cp:lastModifiedBy>
  <cp:revision>8</cp:revision>
  <dcterms:created xsi:type="dcterms:W3CDTF">2021-11-23T23:25:05Z</dcterms:created>
  <dcterms:modified xsi:type="dcterms:W3CDTF">2022-07-15T16:03:50Z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0x01010089A872A3FACED943BFF3626429E545A0</vt:lpwstr>
  </property>
</Properties>
</file>