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6440" y="57785"/>
            <a:ext cx="5659120" cy="67424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7811770" y="1667510"/>
            <a:ext cx="1971675" cy="2317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209405" y="882650"/>
            <a:ext cx="2662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此处加一按钮，</a:t>
            </a:r>
            <a:r>
              <a:rPr lang="en-US" altLang="zh-CN"/>
              <a:t>Browser, </a:t>
            </a:r>
            <a:r>
              <a:rPr lang="zh-CN" altLang="en-US"/>
              <a:t>只负责寻找文件路径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677160" y="2319655"/>
            <a:ext cx="2285365" cy="1667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61135" y="1839595"/>
            <a:ext cx="1697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改成，</a:t>
            </a:r>
            <a:r>
              <a:rPr lang="en-US" altLang="zh-CN"/>
              <a:t>OpenFile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579370" y="5340985"/>
            <a:ext cx="2363470" cy="396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5260" y="4718050"/>
            <a:ext cx="26625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在上一行文件路径有效后，激活此按钮，否则点击无效。激活后点击，做两件事，读取数据和检查数据，如有错误，需提示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458585" y="3279140"/>
            <a:ext cx="2927350" cy="1939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62135" y="2118360"/>
            <a:ext cx="2550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在成功打开文件确认数据有效后</a:t>
            </a:r>
            <a:r>
              <a:rPr lang="zh-CN" altLang="en-US"/>
              <a:t>，激活此按钮，否则点击无效。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844165" y="915035"/>
            <a:ext cx="4104640" cy="3079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5250" y="199390"/>
            <a:ext cx="2971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该栏默认为空白，这样每次重新打开文件时，都要再一步一步寻找，能否记录上次打开文件的路径作为默认值？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55895" y="196850"/>
            <a:ext cx="3840480" cy="21228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09405" y="57785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LoadFile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7560" y="21590"/>
            <a:ext cx="5538470" cy="6841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2175" y="5549265"/>
            <a:ext cx="5463540" cy="12604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63380" y="4033520"/>
            <a:ext cx="26987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此区域放在顶部，文字和按钮放大，突出重点。最后的</a:t>
            </a:r>
            <a:r>
              <a:rPr lang="en-US" altLang="zh-CN"/>
              <a:t>save</a:t>
            </a:r>
            <a:r>
              <a:rPr lang="zh-CN" altLang="en-US"/>
              <a:t>按钮可以横向独占一行，以表明</a:t>
            </a:r>
            <a:r>
              <a:rPr lang="zh-CN" altLang="en-US"/>
              <a:t>其特殊性。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1515" y="5234305"/>
            <a:ext cx="485775" cy="132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43185" y="5234305"/>
            <a:ext cx="485775" cy="132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34065" y="5234305"/>
            <a:ext cx="485775" cy="132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81515" y="5473700"/>
            <a:ext cx="1837690" cy="132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581390" y="4728210"/>
            <a:ext cx="695960" cy="784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567815" y="5513070"/>
            <a:ext cx="2653665" cy="7893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9110" y="531876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去掉</a:t>
            </a:r>
            <a:r>
              <a:rPr lang="en-US" altLang="zh-CN"/>
              <a:t>times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396365" y="4537075"/>
            <a:ext cx="2510790" cy="114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835" y="4033520"/>
            <a:ext cx="1593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改成</a:t>
            </a:r>
            <a:r>
              <a:rPr lang="en-US" altLang="zh-CN"/>
              <a:t>ActionsDesign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19125"/>
            <a:ext cx="10030460" cy="51149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883660" y="637540"/>
            <a:ext cx="105918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031740" y="412115"/>
            <a:ext cx="314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actionCount</a:t>
            </a:r>
            <a:r>
              <a:rPr lang="zh-CN" altLang="en-US"/>
              <a:t>应从文件中读取。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87975" y="4644390"/>
            <a:ext cx="721995" cy="130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7260" y="6012180"/>
            <a:ext cx="2587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默认为最后一个</a:t>
            </a:r>
            <a:r>
              <a:rPr lang="en-US" altLang="zh-CN"/>
              <a:t>action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064260"/>
            <a:ext cx="10198735" cy="425831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144135" y="633095"/>
            <a:ext cx="1422400" cy="78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94170" y="284480"/>
            <a:ext cx="520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此函数最后加一判断语句，若剩余</a:t>
            </a:r>
            <a:r>
              <a:rPr lang="en-US" altLang="zh-CN"/>
              <a:t>action</a:t>
            </a:r>
            <a:r>
              <a:rPr lang="zh-CN" altLang="en-US"/>
              <a:t>数为零，</a:t>
            </a:r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undo</a:t>
            </a:r>
            <a:r>
              <a:rPr lang="zh-CN" altLang="en-US"/>
              <a:t>按键禁用。另外，</a:t>
            </a:r>
            <a:r>
              <a:rPr lang="en-US" altLang="zh-CN"/>
              <a:t>undo</a:t>
            </a:r>
            <a:r>
              <a:rPr lang="zh-CN" altLang="en-US"/>
              <a:t>按键初始状态也应为禁用</a:t>
            </a:r>
            <a:endParaRPr lang="zh-CN" altLang="en-US"/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>
            <a:off x="3990975" y="4457065"/>
            <a:ext cx="1604010" cy="132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94985" y="5322570"/>
            <a:ext cx="520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此函数最后加一判断语句，若剩余</a:t>
            </a:r>
            <a:r>
              <a:rPr lang="en-US" altLang="zh-CN"/>
              <a:t>action</a:t>
            </a:r>
            <a:r>
              <a:rPr lang="zh-CN" altLang="en-US"/>
              <a:t>数大于</a:t>
            </a:r>
            <a:r>
              <a:rPr lang="zh-CN" altLang="en-US"/>
              <a:t>零，</a:t>
            </a:r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undo</a:t>
            </a:r>
            <a:r>
              <a:rPr lang="zh-CN" altLang="en-US"/>
              <a:t>按键启用。</a:t>
            </a:r>
            <a:r>
              <a:rPr lang="en-US" altLang="zh-CN"/>
              <a:t>redo</a:t>
            </a:r>
            <a:r>
              <a:rPr lang="zh-CN" altLang="en-US"/>
              <a:t>按键初始状态也应为禁用</a:t>
            </a:r>
            <a:r>
              <a:rPr lang="en-US" altLang="zh-CN"/>
              <a:t>,</a:t>
            </a:r>
            <a:r>
              <a:rPr lang="zh-CN" altLang="en-US"/>
              <a:t>只有</a:t>
            </a:r>
            <a:r>
              <a:rPr lang="en-US" altLang="zh-CN"/>
              <a:t>undo</a:t>
            </a:r>
            <a:r>
              <a:rPr lang="zh-CN" altLang="en-US"/>
              <a:t>按键按过后才有效。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657225"/>
            <a:ext cx="7418705" cy="399351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628265" y="4139565"/>
            <a:ext cx="2966720" cy="16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13095" y="5533390"/>
            <a:ext cx="520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此处加</a:t>
            </a:r>
            <a:r>
              <a:rPr lang="en-US" altLang="zh-CN"/>
              <a:t>ELSE</a:t>
            </a:r>
            <a:r>
              <a:rPr lang="zh-CN" altLang="en-US"/>
              <a:t>判断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798830"/>
            <a:ext cx="8310880" cy="314642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755900" y="2927985"/>
            <a:ext cx="2966720" cy="16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40730" y="4321810"/>
            <a:ext cx="5201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此处要判断文件中的角度值是否超出有效范围。每一行最后一个数据为在完成该工作后停留的时间，单位</a:t>
            </a:r>
            <a:r>
              <a:rPr lang="en-US" altLang="zh-CN"/>
              <a:t>100ms</a:t>
            </a:r>
            <a:r>
              <a:rPr lang="zh-CN" altLang="en-US"/>
              <a:t>。现在版本的这个代码不是这样实现的，而是从开始这个动作的时候计时，只有超过这个时间才进行下一动作。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66060" y="2927985"/>
            <a:ext cx="2966720" cy="16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50890" y="4321810"/>
            <a:ext cx="5201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此处要判断文件中的角度值是否超出有效范围。每一行最后一个数据为在完成该工作后停留的时间，单位</a:t>
            </a:r>
            <a:r>
              <a:rPr lang="en-US" altLang="zh-CN"/>
              <a:t>100ms</a:t>
            </a:r>
            <a:r>
              <a:rPr lang="zh-CN" altLang="en-US"/>
              <a:t>。现在版本的这个代码不是这样实现的，而是从开始这个动作的时候计时，只有超过这个时间才进行下一动作。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965200"/>
            <a:ext cx="10041890" cy="243395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388870" y="2808605"/>
            <a:ext cx="3343910" cy="1763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50890" y="4321810"/>
            <a:ext cx="520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此处加</a:t>
            </a:r>
            <a:r>
              <a:rPr lang="en-US" altLang="zh-CN"/>
              <a:t>ELSE</a:t>
            </a:r>
            <a:r>
              <a:rPr lang="zh-CN" altLang="en-US"/>
              <a:t>判断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647700"/>
            <a:ext cx="6228715" cy="15722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338705" y="1564005"/>
            <a:ext cx="2249170" cy="824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51400" y="1962150"/>
            <a:ext cx="5201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这个函数有严重</a:t>
            </a:r>
            <a:r>
              <a:rPr lang="en-US" altLang="zh-CN"/>
              <a:t>BUG</a:t>
            </a:r>
            <a:r>
              <a:rPr lang="zh-CN" altLang="en-US"/>
              <a:t>。在将</a:t>
            </a:r>
            <a:r>
              <a:rPr lang="en-US" altLang="zh-CN"/>
              <a:t>actionSim</a:t>
            </a:r>
            <a:r>
              <a:rPr lang="zh-CN" altLang="en-US"/>
              <a:t>设为真之前，必须对前提条件进行验证，比如数据是否读入，有没有错误？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45745"/>
            <a:ext cx="8043545" cy="636714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523615" y="834390"/>
            <a:ext cx="2249170" cy="824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36310" y="1232535"/>
            <a:ext cx="5201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这个地方，正确的顺序是，首先判断是否所有关节都到达预期位置，具体实现不用写，但把接口留出，我之后补上。都到达位置后，再判断是否需要等待。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Freel</cp:lastModifiedBy>
  <cp:revision>14</cp:revision>
  <dcterms:created xsi:type="dcterms:W3CDTF">2015-05-05T08:02:00Z</dcterms:created>
  <dcterms:modified xsi:type="dcterms:W3CDTF">2018-03-05T15:04:16Z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