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71.png"/><Relationship Id="rId15" Type="http://schemas.openxmlformats.org/officeDocument/2006/relationships/image" Target="../media/image72.png"/><Relationship Id="rId16" Type="http://schemas.openxmlformats.org/officeDocument/2006/relationships/image" Target="../media/image73.png"/><Relationship Id="rId17" Type="http://schemas.openxmlformats.org/officeDocument/2006/relationships/image" Target="../media/image74.png"/><Relationship Id="rId18" Type="http://schemas.openxmlformats.org/officeDocument/2006/relationships/image" Target="../media/image75.png"/><Relationship Id="rId19" Type="http://schemas.openxmlformats.org/officeDocument/2006/relationships/image" Target="../media/image76.png"/><Relationship Id="rId20" Type="http://schemas.openxmlformats.org/officeDocument/2006/relationships/image" Target="../media/image77.png"/><Relationship Id="rId21" Type="http://schemas.openxmlformats.org/officeDocument/2006/relationships/image" Target="../media/image78.png"/><Relationship Id="rId22" Type="http://schemas.openxmlformats.org/officeDocument/2006/relationships/image" Target="../media/image79.png"/><Relationship Id="rId23" Type="http://schemas.openxmlformats.org/officeDocument/2006/relationships/image" Target="../media/image80.png"/><Relationship Id="rId24" Type="http://schemas.openxmlformats.org/officeDocument/2006/relationships/image" Target="../media/image81.png"/><Relationship Id="rId25" Type="http://schemas.openxmlformats.org/officeDocument/2006/relationships/image" Target="../media/image82.png"/><Relationship Id="rId26" Type="http://schemas.openxmlformats.org/officeDocument/2006/relationships/image" Target="../media/image83.png"/><Relationship Id="rId27" Type="http://schemas.openxmlformats.org/officeDocument/2006/relationships/image" Target="../media/image84.png"/><Relationship Id="rId28" Type="http://schemas.openxmlformats.org/officeDocument/2006/relationships/image" Target="../media/image85.png"/><Relationship Id="rId29" Type="http://schemas.openxmlformats.org/officeDocument/2006/relationships/image" Target="../media/image86.png"/><Relationship Id="rId30" Type="http://schemas.openxmlformats.org/officeDocument/2006/relationships/image" Target="../media/image8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20" Type="http://schemas.openxmlformats.org/officeDocument/2006/relationships/image" Target="../media/image28.png"/><Relationship Id="rId21" Type="http://schemas.openxmlformats.org/officeDocument/2006/relationships/image" Target="../media/image2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90" y="2570248"/>
            <a:ext cx="18350404" cy="3417763"/>
            <a:chOff x="-64690" y="2570248"/>
            <a:chExt cx="18350404" cy="34177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90" y="2570248"/>
              <a:ext cx="18350404" cy="341776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5714" y="2858971"/>
            <a:ext cx="9263171" cy="29144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66400" y="7271165"/>
            <a:ext cx="5177456" cy="16323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11230" y="5734116"/>
            <a:ext cx="1445603" cy="76058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1230" y="1902211"/>
            <a:ext cx="1070993" cy="7623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276102" y="3470235"/>
            <a:ext cx="1235105" cy="2256968"/>
            <a:chOff x="14276102" y="3470235"/>
            <a:chExt cx="1235105" cy="225696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4276102" y="3470235"/>
              <a:ext cx="1235105" cy="22569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63231" y="2247140"/>
            <a:ext cx="1238886" cy="1790075"/>
            <a:chOff x="10463231" y="2247140"/>
            <a:chExt cx="1238886" cy="17900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63231" y="2247140"/>
              <a:ext cx="1238886" cy="17900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64883" y="4013641"/>
            <a:ext cx="1331069" cy="1516916"/>
            <a:chOff x="6364883" y="4013641"/>
            <a:chExt cx="1331069" cy="151691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64883" y="4013641"/>
              <a:ext cx="1331069" cy="15169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79857" y="2603528"/>
            <a:ext cx="1371800" cy="1371800"/>
            <a:chOff x="2579857" y="2603528"/>
            <a:chExt cx="1371800" cy="13718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79857" y="2603528"/>
              <a:ext cx="1371800" cy="13718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84521" y="3090246"/>
            <a:ext cx="562472" cy="401984"/>
            <a:chOff x="2984521" y="3090246"/>
            <a:chExt cx="562472" cy="40198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84521" y="3090246"/>
              <a:ext cx="562472" cy="40198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834430" y="3021677"/>
            <a:ext cx="496488" cy="497840"/>
            <a:chOff x="10834430" y="3021677"/>
            <a:chExt cx="496488" cy="49784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34430" y="3021677"/>
              <a:ext cx="496488" cy="49784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605119" y="4347341"/>
            <a:ext cx="577070" cy="457415"/>
            <a:chOff x="14605119" y="4347341"/>
            <a:chExt cx="577070" cy="45741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605119" y="4347341"/>
              <a:ext cx="577070" cy="4574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77949" y="4621692"/>
            <a:ext cx="576346" cy="534060"/>
            <a:chOff x="6777949" y="4621692"/>
            <a:chExt cx="576346" cy="53406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77949" y="4621692"/>
              <a:ext cx="576346" cy="53406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77895" y="3873203"/>
            <a:ext cx="3811816" cy="248362"/>
            <a:chOff x="1477895" y="3873203"/>
            <a:chExt cx="3811816" cy="24836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7895" y="3873203"/>
              <a:ext cx="3811816" cy="2483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288544" y="3873203"/>
            <a:ext cx="3811816" cy="248362"/>
            <a:chOff x="5288544" y="3873203"/>
            <a:chExt cx="3811816" cy="24836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88544" y="3873203"/>
              <a:ext cx="3811816" cy="24836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090257" y="3876028"/>
            <a:ext cx="3811816" cy="248362"/>
            <a:chOff x="9090257" y="3876028"/>
            <a:chExt cx="3811816" cy="24836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90257" y="3876028"/>
              <a:ext cx="3811816" cy="24836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886021" y="3876028"/>
            <a:ext cx="3811816" cy="248362"/>
            <a:chOff x="12886021" y="3876028"/>
            <a:chExt cx="3811816" cy="24836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886021" y="3876028"/>
              <a:ext cx="3811816" cy="248362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88888" y="4064424"/>
            <a:ext cx="1458794" cy="659527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232573" y="2190002"/>
            <a:ext cx="3248603" cy="659527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085716" y="4064421"/>
            <a:ext cx="2754565" cy="660289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844954" y="2190002"/>
            <a:ext cx="3962880" cy="660289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861906" y="4631754"/>
            <a:ext cx="2412767" cy="107749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534154" y="2756096"/>
            <a:ext cx="2667100" cy="1086376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384125" y="4631754"/>
            <a:ext cx="2892129" cy="1137014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167906" y="2756096"/>
            <a:ext cx="2562634" cy="107749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8364633" y="-404110"/>
            <a:ext cx="1177956" cy="14956270"/>
            <a:chOff x="8364633" y="-404110"/>
            <a:chExt cx="1177956" cy="14956270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5400000">
              <a:off x="8364633" y="-404110"/>
              <a:ext cx="1177956" cy="1495627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364633" y="770671"/>
            <a:ext cx="1177956" cy="14956270"/>
            <a:chOff x="8364633" y="770671"/>
            <a:chExt cx="1177956" cy="14956270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5400000">
              <a:off x="8364633" y="770671"/>
              <a:ext cx="1177956" cy="1495627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364633" y="1945453"/>
            <a:ext cx="1177956" cy="14956270"/>
            <a:chOff x="8364633" y="1945453"/>
            <a:chExt cx="1177956" cy="14956270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5400000">
              <a:off x="8364633" y="1945453"/>
              <a:ext cx="1177956" cy="14956270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801592" y="6725449"/>
            <a:ext cx="7927003" cy="660670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801592" y="7921506"/>
            <a:ext cx="11100937" cy="670956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801592" y="9117554"/>
            <a:ext cx="9819756" cy="663337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767295" y="768161"/>
            <a:ext cx="4866571" cy="11320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90" y="2570248"/>
            <a:ext cx="18350404" cy="3417763"/>
            <a:chOff x="-64690" y="2570248"/>
            <a:chExt cx="18350404" cy="34177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90" y="2570248"/>
              <a:ext cx="18350404" cy="341776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06792" y="3451960"/>
            <a:ext cx="7110181" cy="16355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47622" y="6300814"/>
            <a:ext cx="5177456" cy="16323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8105592" cy="3082126"/>
            <a:chOff x="0" y="0"/>
            <a:chExt cx="8105592" cy="30821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05592" cy="308212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0685" y="917526"/>
            <a:ext cx="5088714" cy="11327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28306" y="2195687"/>
            <a:ext cx="3437203" cy="174421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59122" y="4443848"/>
            <a:ext cx="8494600" cy="113270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61638" y="6185090"/>
            <a:ext cx="6445362" cy="113270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61638" y="7926331"/>
            <a:ext cx="7383609" cy="11327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910163" y="2930638"/>
            <a:ext cx="292881" cy="6171429"/>
            <a:chOff x="8910163" y="2930638"/>
            <a:chExt cx="292881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0163" y="2930638"/>
              <a:ext cx="292881" cy="61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7295" y="768161"/>
            <a:ext cx="5053848" cy="11327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2397" y="2142859"/>
            <a:ext cx="3196916" cy="89969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1925" y="3302859"/>
            <a:ext cx="6392803" cy="73801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0358" y="4732437"/>
            <a:ext cx="4264421" cy="89968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1449" y="5959211"/>
            <a:ext cx="4657318" cy="74145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1449" y="7069725"/>
            <a:ext cx="4781784" cy="73610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1449" y="8182392"/>
            <a:ext cx="3219337" cy="6774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888991" y="6533873"/>
            <a:ext cx="1180065" cy="1696604"/>
            <a:chOff x="10888991" y="6533873"/>
            <a:chExt cx="1180065" cy="169660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88991" y="6533873"/>
              <a:ext cx="1180065" cy="16966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611037" y="6555436"/>
            <a:ext cx="1097469" cy="1621132"/>
            <a:chOff x="15611037" y="6555436"/>
            <a:chExt cx="1097469" cy="16211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611037" y="6555436"/>
              <a:ext cx="1097469" cy="16211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996790" y="3120848"/>
            <a:ext cx="1747346" cy="1687777"/>
            <a:chOff x="12996790" y="3120848"/>
            <a:chExt cx="1747346" cy="168777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996790" y="3120848"/>
              <a:ext cx="1747346" cy="168777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409705" y="4887625"/>
            <a:ext cx="2861900" cy="52128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982079" y="8441799"/>
            <a:ext cx="999948" cy="60189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790249" y="8382140"/>
            <a:ext cx="714795" cy="52128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227243" y="7126867"/>
            <a:ext cx="3058264" cy="493714"/>
            <a:chOff x="12227243" y="7126867"/>
            <a:chExt cx="3058264" cy="493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227243" y="7126867"/>
              <a:ext cx="3058264" cy="49371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336611" y="2142859"/>
            <a:ext cx="3937259" cy="90020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251859" y="6564960"/>
            <a:ext cx="1180065" cy="1684097"/>
            <a:chOff x="13251859" y="6564960"/>
            <a:chExt cx="1180065" cy="168409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251859" y="6564960"/>
              <a:ext cx="1180065" cy="1684097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122001" y="8434792"/>
            <a:ext cx="1635205" cy="58709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996790" y="6282180"/>
            <a:ext cx="1775558" cy="2124110"/>
            <a:chOff x="12996790" y="6282180"/>
            <a:chExt cx="1775558" cy="212411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996790" y="6282180"/>
              <a:ext cx="1775558" cy="212411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535137" y="6040924"/>
            <a:ext cx="985163" cy="696082"/>
            <a:chOff x="12535137" y="6040924"/>
            <a:chExt cx="985163" cy="69608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2040000">
              <a:off x="12535137" y="6040924"/>
              <a:ext cx="985163" cy="6960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295" y="768161"/>
            <a:ext cx="8142343" cy="11327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365499" y="-1134657"/>
            <a:ext cx="31016712" cy="135900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295" y="768161"/>
            <a:ext cx="6093105" cy="11327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021" y="2107350"/>
            <a:ext cx="7870212" cy="8730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70884" y="4630379"/>
            <a:ext cx="7149993" cy="2698313"/>
            <a:chOff x="1370884" y="4630379"/>
            <a:chExt cx="7149993" cy="269831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0884" y="4630379"/>
              <a:ext cx="7149993" cy="269831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60377" y="3405031"/>
            <a:ext cx="7730240" cy="5996586"/>
            <a:chOff x="9660377" y="3405031"/>
            <a:chExt cx="7730240" cy="59965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60377" y="3405031"/>
              <a:ext cx="7730240" cy="599658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57925" y="2107350"/>
            <a:ext cx="8248194" cy="8730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910163" y="1747493"/>
            <a:ext cx="292881" cy="7354573"/>
            <a:chOff x="8910163" y="1747493"/>
            <a:chExt cx="292881" cy="735457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0163" y="1747493"/>
              <a:ext cx="292881" cy="73545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295" y="768161"/>
            <a:ext cx="6093105" cy="11327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021" y="1761983"/>
            <a:ext cx="13483870" cy="97508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021" y="4403670"/>
            <a:ext cx="15083603" cy="87303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0021" y="7016287"/>
            <a:ext cx="7955070" cy="8730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21924" y="2478852"/>
            <a:ext cx="12628182" cy="1804026"/>
            <a:chOff x="1621924" y="2478852"/>
            <a:chExt cx="12628182" cy="180402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1924" y="2478852"/>
              <a:ext cx="12628182" cy="18040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21924" y="5098978"/>
            <a:ext cx="12628182" cy="1767946"/>
            <a:chOff x="1621924" y="5098978"/>
            <a:chExt cx="12628182" cy="176794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1924" y="5098978"/>
              <a:ext cx="12628182" cy="17679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21924" y="7711595"/>
            <a:ext cx="12628182" cy="2205060"/>
            <a:chOff x="1621924" y="7711595"/>
            <a:chExt cx="12628182" cy="220506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21924" y="7711595"/>
              <a:ext cx="12628182" cy="22050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295" y="768161"/>
            <a:ext cx="6093105" cy="11327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021" y="2107354"/>
            <a:ext cx="7249870" cy="14577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57906" y="2107354"/>
            <a:ext cx="7824003" cy="14572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910163" y="1747493"/>
            <a:ext cx="292881" cy="7354573"/>
            <a:chOff x="8910163" y="1747493"/>
            <a:chExt cx="292881" cy="73545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0163" y="1747493"/>
              <a:ext cx="292881" cy="73545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9404" y="4439526"/>
            <a:ext cx="7888234" cy="4597850"/>
            <a:chOff x="819404" y="4439526"/>
            <a:chExt cx="7888234" cy="459785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9404" y="4439526"/>
              <a:ext cx="7888234" cy="45978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81941" y="3730715"/>
            <a:ext cx="7305060" cy="5929219"/>
            <a:chOff x="9681941" y="3730715"/>
            <a:chExt cx="7305060" cy="59292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81941" y="3730715"/>
              <a:ext cx="7305060" cy="59292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295" y="768161"/>
            <a:ext cx="6093105" cy="11327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021" y="2012116"/>
            <a:ext cx="12412613" cy="8730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8590" y="3383471"/>
            <a:ext cx="7799984" cy="6038263"/>
            <a:chOff x="1088590" y="3383471"/>
            <a:chExt cx="7799984" cy="603826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8590" y="3383471"/>
              <a:ext cx="7799984" cy="60382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60377" y="3011621"/>
            <a:ext cx="7699388" cy="6781964"/>
            <a:chOff x="9660377" y="3011621"/>
            <a:chExt cx="7699388" cy="678196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60377" y="3011621"/>
              <a:ext cx="7699388" cy="67819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295" y="768161"/>
            <a:ext cx="6093105" cy="11327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021" y="1840687"/>
            <a:ext cx="5066651" cy="89725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2171" y="8975313"/>
            <a:ext cx="17853028" cy="13458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63596" y="2603776"/>
            <a:ext cx="13482191" cy="6522010"/>
            <a:chOff x="2563596" y="2603776"/>
            <a:chExt cx="13482191" cy="65220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3596" y="2603776"/>
              <a:ext cx="13482191" cy="65220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2022-06-15T16:02:47Z</dcterms:created>
  <dcterms:modified xsi:type="dcterms:W3CDTF">2022-06-15T16:02:47Z</dcterms:modified>
</cp:coreProperties>
</file>