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33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90" y="2570248"/>
            <a:ext cx="18350404" cy="3417763"/>
            <a:chOff x="-64690" y="2570248"/>
            <a:chExt cx="18350404" cy="341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90" y="2570248"/>
              <a:ext cx="18350404" cy="341776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5714" y="2858971"/>
            <a:ext cx="9248419" cy="2914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66400" y="7271165"/>
            <a:ext cx="5177456" cy="16323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105592" cy="3082126"/>
            <a:chOff x="0" y="0"/>
            <a:chExt cx="8105592" cy="3082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05592" cy="3082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0685" y="917526"/>
            <a:ext cx="5089219" cy="11327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8782" y="2195687"/>
            <a:ext cx="3437203" cy="17442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59122" y="4443848"/>
            <a:ext cx="8496962" cy="11327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61638" y="6185090"/>
            <a:ext cx="6449238" cy="1132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61638" y="7926331"/>
            <a:ext cx="7417305" cy="1132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10163" y="2930638"/>
            <a:ext cx="292881" cy="6171429"/>
            <a:chOff x="8910163" y="2930638"/>
            <a:chExt cx="292881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0163" y="2930638"/>
              <a:ext cx="292881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95" y="768161"/>
            <a:ext cx="5053848" cy="11327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2397" y="2142859"/>
            <a:ext cx="3196916" cy="899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921" y="3302859"/>
            <a:ext cx="6645670" cy="7239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358" y="4732437"/>
            <a:ext cx="4264421" cy="8996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1449" y="5959211"/>
            <a:ext cx="4657318" cy="7414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1449" y="7069725"/>
            <a:ext cx="4114889" cy="72392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1449" y="8182392"/>
            <a:ext cx="3219337" cy="6774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8991" y="6533873"/>
            <a:ext cx="1180065" cy="1696604"/>
            <a:chOff x="10888991" y="6533873"/>
            <a:chExt cx="1180065" cy="1696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8991" y="6533873"/>
              <a:ext cx="1180065" cy="16966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11037" y="6555436"/>
            <a:ext cx="1097469" cy="1621132"/>
            <a:chOff x="15611037" y="6555436"/>
            <a:chExt cx="1097469" cy="16211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11037" y="6555436"/>
              <a:ext cx="1097469" cy="1621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96790" y="3120848"/>
            <a:ext cx="1747346" cy="1687777"/>
            <a:chOff x="12996790" y="3120848"/>
            <a:chExt cx="1747346" cy="16877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6790" y="3120848"/>
              <a:ext cx="1747346" cy="16877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09705" y="4887625"/>
            <a:ext cx="2861900" cy="5212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82079" y="8441799"/>
            <a:ext cx="999948" cy="60189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790249" y="8382140"/>
            <a:ext cx="714795" cy="5212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27243" y="7126867"/>
            <a:ext cx="3058264" cy="493714"/>
            <a:chOff x="12227243" y="7126867"/>
            <a:chExt cx="3058264" cy="493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27243" y="7126867"/>
              <a:ext cx="3058264" cy="4937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24002" y="2142859"/>
            <a:ext cx="3937259" cy="900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8142343" cy="1132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365499" y="-1134657"/>
            <a:ext cx="31016712" cy="13590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6093105" cy="11327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1023" y="2091644"/>
            <a:ext cx="15398384" cy="5541779"/>
            <a:chOff x="1421023" y="2091644"/>
            <a:chExt cx="15398384" cy="55417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023" y="2091644"/>
              <a:ext cx="15398384" cy="554177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7212" y="7944298"/>
            <a:ext cx="15574343" cy="2119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9438" y="4826536"/>
            <a:ext cx="4308278" cy="672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7031352" cy="11327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9637" y="7736340"/>
            <a:ext cx="2451046" cy="1424610"/>
            <a:chOff x="659637" y="7736340"/>
            <a:chExt cx="2451046" cy="14246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3300000">
              <a:off x="659637" y="7736340"/>
              <a:ext cx="2451046" cy="14246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19614" y="3553393"/>
            <a:ext cx="2451046" cy="1424610"/>
            <a:chOff x="4819614" y="3553393"/>
            <a:chExt cx="2451046" cy="14246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300000">
              <a:off x="4819614" y="3553393"/>
              <a:ext cx="2451046" cy="14246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82259" y="4562107"/>
            <a:ext cx="2451046" cy="1424610"/>
            <a:chOff x="2882259" y="4562107"/>
            <a:chExt cx="2451046" cy="14246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300000">
              <a:off x="2882259" y="4562107"/>
              <a:ext cx="2451046" cy="14246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6992" y="6727626"/>
            <a:ext cx="2451046" cy="1424610"/>
            <a:chOff x="2596992" y="6727626"/>
            <a:chExt cx="2451046" cy="14246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300000">
              <a:off x="2596992" y="6727626"/>
              <a:ext cx="2451046" cy="14246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08610" y="6823389"/>
            <a:ext cx="891426" cy="835313"/>
            <a:chOff x="2908610" y="6823389"/>
            <a:chExt cx="891426" cy="8353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8610" y="6823389"/>
              <a:ext cx="891426" cy="8353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40946" y="8357819"/>
            <a:ext cx="763046" cy="815208"/>
            <a:chOff x="1840946" y="8357819"/>
            <a:chExt cx="763046" cy="8152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0946" y="8357819"/>
              <a:ext cx="763046" cy="8152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84827" y="5160226"/>
            <a:ext cx="735675" cy="840296"/>
            <a:chOff x="4084827" y="5160226"/>
            <a:chExt cx="735675" cy="8402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4827" y="5160226"/>
              <a:ext cx="735675" cy="8402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28973" y="3485161"/>
            <a:ext cx="927516" cy="927516"/>
            <a:chOff x="5128973" y="3485161"/>
            <a:chExt cx="927516" cy="9275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8973" y="3485161"/>
              <a:ext cx="927516" cy="9275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1304" y="6955834"/>
            <a:ext cx="1335507" cy="1335507"/>
            <a:chOff x="551304" y="6955834"/>
            <a:chExt cx="1335507" cy="13355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551304" y="6955834"/>
              <a:ext cx="1335507" cy="133550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98439" y="8816782"/>
            <a:ext cx="2378310" cy="54467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1125" y="6090925"/>
            <a:ext cx="2606100" cy="5446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51925" y="5673563"/>
            <a:ext cx="2235110" cy="54530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97581" y="3373877"/>
            <a:ext cx="1236929" cy="54467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230358" y="1570332"/>
            <a:ext cx="1990684" cy="1990684"/>
            <a:chOff x="5230358" y="1570332"/>
            <a:chExt cx="1990684" cy="19906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30358" y="1570332"/>
              <a:ext cx="1990684" cy="19906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622745" y="2117203"/>
            <a:ext cx="896944" cy="896944"/>
            <a:chOff x="5622745" y="2117203"/>
            <a:chExt cx="896944" cy="89694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960000">
              <a:off x="5622745" y="2117203"/>
              <a:ext cx="896944" cy="8969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75117" y="7782809"/>
            <a:ext cx="1134910" cy="481942"/>
            <a:chOff x="975117" y="7782809"/>
            <a:chExt cx="1134910" cy="48194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700000">
              <a:off x="975117" y="7782809"/>
              <a:ext cx="1134910" cy="48194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48182" y="3668477"/>
            <a:ext cx="5984624" cy="4947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60001" y="3029601"/>
            <a:ext cx="2700004" cy="58154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190089" y="4247295"/>
            <a:ext cx="9607072" cy="140844"/>
            <a:chOff x="8190089" y="4247295"/>
            <a:chExt cx="9607072" cy="14084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90089" y="4247295"/>
              <a:ext cx="9607072" cy="1408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226849" y="5319477"/>
            <a:ext cx="6770177" cy="53747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138658" y="4680611"/>
            <a:ext cx="2338033" cy="65730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268749" y="5898300"/>
            <a:ext cx="9528411" cy="140844"/>
            <a:chOff x="8268749" y="5898300"/>
            <a:chExt cx="9528411" cy="14084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68749" y="5898300"/>
              <a:ext cx="9528411" cy="140844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226849" y="6944620"/>
            <a:ext cx="4119891" cy="54333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138658" y="6305744"/>
            <a:ext cx="1160338" cy="58120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268749" y="7523442"/>
            <a:ext cx="9528411" cy="140844"/>
            <a:chOff x="8268749" y="7523442"/>
            <a:chExt cx="9528411" cy="14084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68749" y="7523442"/>
              <a:ext cx="9528411" cy="14084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226849" y="8510496"/>
            <a:ext cx="5596282" cy="526586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138658" y="7871620"/>
            <a:ext cx="3438576" cy="58189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990520" y="1944295"/>
            <a:ext cx="2918841" cy="76487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268749" y="9089312"/>
            <a:ext cx="9528411" cy="140844"/>
            <a:chOff x="8268749" y="9089312"/>
            <a:chExt cx="9528411" cy="14084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68749" y="9089312"/>
              <a:ext cx="9528411" cy="14084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46364" y="1944297"/>
            <a:ext cx="2798812" cy="755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90" y="2570248"/>
            <a:ext cx="18350404" cy="3417763"/>
            <a:chOff x="-64690" y="2570248"/>
            <a:chExt cx="18350404" cy="341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90" y="2570248"/>
              <a:ext cx="18350404" cy="341776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6792" y="3451960"/>
            <a:ext cx="7110181" cy="1635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7622" y="6300814"/>
            <a:ext cx="5177456" cy="16323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2022-06-15T16:19:06Z</dcterms:created>
  <dcterms:modified xsi:type="dcterms:W3CDTF">2022-06-15T16:19:06Z</dcterms:modified>
</cp:coreProperties>
</file>