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271"/>
  </p:normalViewPr>
  <p:slideViewPr>
    <p:cSldViewPr snapToGrid="0" snapToObjects="1">
      <p:cViewPr varScale="1">
        <p:scale>
          <a:sx n="95" d="100"/>
          <a:sy n="95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B7B27-4C72-7647-82DC-3061E15DEE1B}" type="datetimeFigureOut">
              <a:rPr lang="en-US" smtClean="0"/>
              <a:t>12/28/15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C53B-112C-0C45-AF26-93724197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A321AC-9A9D-1949-9085-575EDBCE29E6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84" y="548879"/>
            <a:ext cx="10971742" cy="54887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70984" y="1287779"/>
            <a:ext cx="10971742" cy="4800600"/>
          </a:xfrm>
          <a:prstGeom prst="rect">
            <a:avLst/>
          </a:prstGeom>
        </p:spPr>
        <p:txBody>
          <a:bodyPr/>
          <a:lstStyle>
            <a:lvl1pPr>
              <a:defRPr>
                <a:ea typeface="Arial" charset="0"/>
              </a:defRPr>
            </a:lvl1pPr>
            <a:lvl2pPr>
              <a:defRPr>
                <a:ea typeface="Arial" charset="0"/>
              </a:defRPr>
            </a:lvl2pPr>
            <a:lvl3pPr>
              <a:defRPr>
                <a:ea typeface="Arial" charset="0"/>
              </a:defRPr>
            </a:lvl3pPr>
            <a:lvl4pPr>
              <a:defRPr>
                <a:ea typeface="Arial" charset="0"/>
              </a:defRPr>
            </a:lvl4pPr>
            <a:lvl5pPr>
              <a:defRPr>
                <a:ea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54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22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defTabSz="541894" rtl="0" eaLnBrk="0" fontAlgn="base" hangingPunct="0">
        <a:spcBef>
          <a:spcPct val="0"/>
        </a:spcBef>
        <a:spcAft>
          <a:spcPct val="0"/>
        </a:spcAft>
        <a:defRPr sz="3067" b="1" kern="1200">
          <a:solidFill>
            <a:schemeClr val="tx1"/>
          </a:solidFill>
          <a:latin typeface="Arial"/>
          <a:ea typeface="Arial" charset="0"/>
          <a:cs typeface="Arial"/>
        </a:defRPr>
      </a:lvl1pPr>
      <a:lvl2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541894" rtl="0" eaLnBrk="0" fontAlgn="base" hangingPunct="0">
        <a:spcBef>
          <a:spcPct val="0"/>
        </a:spcBef>
        <a:spcAft>
          <a:spcPct val="0"/>
        </a:spcAft>
        <a:defRPr sz="3067" b="1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542892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1085784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628677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2171569" algn="l" defTabSz="542892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381019" indent="-381019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charset="0"/>
        <a:buChar char="•"/>
        <a:defRPr sz="2667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553536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charset="0"/>
        <a:buChar char="•"/>
        <a:defRPr sz="2333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824483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charset="0"/>
        <a:buChar char="•"/>
        <a:defRPr sz="20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084846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charset="0"/>
        <a:buChar char="•"/>
        <a:defRPr sz="1667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1389661" indent="-270947" algn="l" defTabSz="541894" rtl="0" eaLnBrk="0" fontAlgn="base" hangingPunct="0">
        <a:lnSpc>
          <a:spcPct val="105000"/>
        </a:lnSpc>
        <a:spcBef>
          <a:spcPct val="0"/>
        </a:spcBef>
        <a:spcAft>
          <a:spcPts val="950"/>
        </a:spcAft>
        <a:buClr>
          <a:schemeClr val="tx1"/>
        </a:buClr>
        <a:buFont typeface="Arial" charset="0"/>
        <a:buChar char="•"/>
        <a:defRPr sz="1333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985908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28800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1693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4585" indent="-271446" algn="l" defTabSz="5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2892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5784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8677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1569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14462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57354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0246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43139" algn="l" defTabSz="542892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5138" y="1724083"/>
            <a:ext cx="1828800" cy="5486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189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LinkedList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7073" y="3052354"/>
            <a:ext cx="914400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0" tIns="304800" rIns="121920" bIns="304800" anchor="ctr"/>
          <a:lstStyle/>
          <a:p>
            <a:pPr algn="ctr" defTabSz="54189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Node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3229538" y="2272723"/>
            <a:ext cx="954735" cy="779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72203" y="3052354"/>
            <a:ext cx="914400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0" tIns="304800" rIns="121920" bIns="304800" anchor="ctr"/>
          <a:lstStyle/>
          <a:p>
            <a:pPr algn="ctr" defTabSz="54189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Node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17333" y="3052354"/>
            <a:ext cx="914400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0" tIns="304800" rIns="121920" bIns="304800" anchor="ctr"/>
          <a:lstStyle/>
          <a:p>
            <a:pPr algn="ctr" defTabSz="54189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Node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962462" y="3052354"/>
            <a:ext cx="914400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20" tIns="304800" rIns="121920" bIns="304800" anchor="ctr"/>
          <a:lstStyle/>
          <a:p>
            <a:pPr algn="ctr" defTabSz="54189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FFFFFF"/>
                </a:solidFill>
                <a:cs typeface="Arial" panose="020B0604020202020204" pitchFamily="34" charset="0"/>
              </a:rPr>
              <a:t>Node</a:t>
            </a:r>
            <a:endParaRPr lang="en-US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>
            <a:stCxn id="7" idx="3"/>
            <a:endCxn id="39" idx="1"/>
          </p:cNvCxnSpPr>
          <p:nvPr/>
        </p:nvCxnSpPr>
        <p:spPr>
          <a:xfrm>
            <a:off x="4641473" y="3326674"/>
            <a:ext cx="830730" cy="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40" idx="1"/>
          </p:cNvCxnSpPr>
          <p:nvPr/>
        </p:nvCxnSpPr>
        <p:spPr>
          <a:xfrm>
            <a:off x="6386603" y="3326674"/>
            <a:ext cx="830730" cy="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3"/>
            <a:endCxn id="41" idx="1"/>
          </p:cNvCxnSpPr>
          <p:nvPr/>
        </p:nvCxnSpPr>
        <p:spPr>
          <a:xfrm>
            <a:off x="8131733" y="3326674"/>
            <a:ext cx="830729" cy="0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00" name="Elbow Connector 59399"/>
          <p:cNvCxnSpPr>
            <a:stCxn id="41" idx="3"/>
            <a:endCxn id="7" idx="1"/>
          </p:cNvCxnSpPr>
          <p:nvPr/>
        </p:nvCxnSpPr>
        <p:spPr>
          <a:xfrm flipH="1">
            <a:off x="3727073" y="3326674"/>
            <a:ext cx="6149789" cy="12700"/>
          </a:xfrm>
          <a:prstGeom prst="bentConnector5">
            <a:avLst>
              <a:gd name="adj1" fmla="val -3717"/>
              <a:gd name="adj2" fmla="val 7242354"/>
              <a:gd name="adj3" fmla="val 103717"/>
            </a:avLst>
          </a:prstGeom>
          <a:ln w="3492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1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">
  <a:themeElements>
    <a:clrScheme name="Sapient GM">
      <a:dk1>
        <a:srgbClr val="355F99"/>
      </a:dk1>
      <a:lt1>
        <a:srgbClr val="5A5A5A"/>
      </a:lt1>
      <a:dk2>
        <a:srgbClr val="254D50"/>
      </a:dk2>
      <a:lt2>
        <a:srgbClr val="600617"/>
      </a:lt2>
      <a:accent1>
        <a:srgbClr val="086482"/>
      </a:accent1>
      <a:accent2>
        <a:srgbClr val="492E4D"/>
      </a:accent2>
      <a:accent3>
        <a:srgbClr val="515F8C"/>
      </a:accent3>
      <a:accent4>
        <a:srgbClr val="EEECCB"/>
      </a:accent4>
      <a:accent5>
        <a:srgbClr val="A7A37E"/>
      </a:accent5>
      <a:accent6>
        <a:srgbClr val="D9A400"/>
      </a:accent6>
      <a:hlink>
        <a:srgbClr val="F07800"/>
      </a:hlink>
      <a:folHlink>
        <a:srgbClr val="00A6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SapientCentroSlab-Light</vt:lpstr>
      <vt:lpstr>Arial</vt:lpstr>
      <vt:lpstr>Content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Bhatia</dc:creator>
  <cp:lastModifiedBy>Naresh Bhatia</cp:lastModifiedBy>
  <cp:revision>3</cp:revision>
  <dcterms:created xsi:type="dcterms:W3CDTF">2015-12-28T06:50:38Z</dcterms:created>
  <dcterms:modified xsi:type="dcterms:W3CDTF">2015-12-28T07:20:01Z</dcterms:modified>
</cp:coreProperties>
</file>