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1C7FB-3074-4650-A52D-8A7BC288145C}" v="1184" dt="2022-01-31T14:35:2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31.01.2022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31.01.2022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31.01.2022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rbel"/>
              </a:rPr>
              <a:t>Презентация по Проектной работе: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  <a:latin typeface="Corbel"/>
              </a:rPr>
              <a:t>Игра «Колонизация»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330C-51B3-4DE6-9428-4B0640DA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команды разработки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9B81D-B767-43C2-8956-E1D46FA5B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18997"/>
            <a:ext cx="5422390" cy="4546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Главным разработчиком данной программы является ученик Лицея Академии Яндекса, а также учащийся 10 класса «Т» Государственного Бюджетного Учреждения «Образовательный Центр «Протон» - Чернов Владимир Евгеньевич.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194BE1-489D-47FB-AAC2-8B50C99E94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79" y="2018997"/>
            <a:ext cx="3409819" cy="45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5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6"/>
            <a:ext cx="3251291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Проблема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26E73D-4F1B-4C17-BC65-DE52F6B0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00019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rbel"/>
              </a:rPr>
              <a:t>Проблема заключалась в том, что на рынке игровой индустрии в таком направлении не существует достаточно большого круга выбора. Приходится выбирать либо между одним, либо между вторым, где каждое из этого предоставляет мизерный геймплей в совокупности с постоянным просмотром рекламы, а также сами эти игры распространяются лишь на мобильных устройствах, что могло поставить пользователей ПК или же ноутбуков в тупик, используя эмулятор мобильного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Конкуренты</a:t>
            </a:r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A7F6983-E3C9-40CD-BCB0-467B1228A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/>
              </a:rPr>
              <a:t>Конкуренты для данной программы существуют и их не мало. Но при этом всём, как и было сказано ранее, они распространяются лишь на мобильных устройствах, что не всегда так удобно, как хотелось бы. От части можно было бы даже считать представленное решением портированием, хоть и со своими изменениями.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E6010F4-4471-4244-B2B4-55209D2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DB6DF04-F6EC-4F7E-8354-4074332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/>
              </a:rPr>
              <a:t>Решение проблемы и заключается в создании данной программы.</a:t>
            </a:r>
            <a:br>
              <a:rPr lang="ru-RU" dirty="0"/>
            </a:br>
            <a:r>
              <a:rPr lang="ru-RU" dirty="0">
                <a:latin typeface="Corbel"/>
              </a:rPr>
              <a:t>Она будет позволять пользователю играть в ту игру, в которую он хотел бы, да и к тому же играть он сможет на компьютере или же ноутбуке, что является приятным бонусом.</a:t>
            </a:r>
          </a:p>
        </p:txBody>
      </p:sp>
    </p:spTree>
    <p:extLst>
      <p:ext uri="{BB962C8B-B14F-4D97-AF65-F5344CB8AC3E}">
        <p14:creationId xmlns:p14="http://schemas.microsoft.com/office/powerpoint/2010/main" val="28687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03A7D-006B-4D22-948B-BA39929B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Уникальная 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42BA2-BD79-4ED5-BDA8-FC33F206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/>
              </a:rPr>
              <a:t>Уникальная ценность моей программы заключается в том, что хоть, как и оговаривалось ранее, похожие приложения существуют, но их достаточно мало, при этом всём каждое из этих похожих приложений распространяется только на мобильных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212622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2FA25-4487-460A-B747-8558635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49818-C17F-44B8-AD4B-90DC75AC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rbel"/>
              </a:rPr>
              <a:t>Архитектура моей программы состоит из трёх частей:</a:t>
            </a:r>
          </a:p>
          <a:p>
            <a:pPr marL="305435" indent="-305435"/>
            <a:r>
              <a:rPr lang="ru-RU" dirty="0">
                <a:latin typeface="Corbel"/>
              </a:rPr>
              <a:t>Главное окно, используемое для визуализации самой игры и её непосредственных частей в виде настроек и остального</a:t>
            </a:r>
          </a:p>
          <a:p>
            <a:pPr marL="305435" indent="-305435"/>
            <a:r>
              <a:rPr lang="ru-RU" dirty="0">
                <a:latin typeface="Corbel"/>
              </a:rPr>
              <a:t>Программная часть программы, заключающаяся в взаимодействиями между игровыми колониями</a:t>
            </a:r>
          </a:p>
          <a:p>
            <a:pPr marL="305435" indent="-305435"/>
            <a:r>
              <a:rPr lang="ru-RU" dirty="0">
                <a:latin typeface="Corbel"/>
              </a:rPr>
              <a:t>Неполноценный искусственный интеллект, работающий на взаимосвязях из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282547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A4A9-5353-47BE-B8FA-839B24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323F3-ACE9-4233-A390-E9348E44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Сама разработка находилась на нескольких этапах, о которых дальше и пойдёт речь: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/>
              <a:t>Первым этапом являлось обсуждение с преподавателем идейной реализации проектной работы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/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/>
              <a:t>Третьим этапом являлось окончательное завершение разработки «тыльной стороны» программы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>
                <a:latin typeface="Corbel"/>
              </a:rPr>
              <a:t>Четвёртым этапом выступала доработка существующего решения и исправления неточностей и некоторых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63897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E28B9-B450-491C-8BFB-28632A44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результатов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20839B-4FD0-427D-93F3-87B9356D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ru-RU" dirty="0">
                <a:latin typeface="Corbel"/>
              </a:rPr>
              <a:t>Ссылка с демонстрацией работы программы на момент готовности 80% от заявленного функционала (100% или меньше функционала было/будет показано на момент защиты проектной работы) – </a:t>
            </a: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0422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D2718-3FDD-4775-893D-7A8E2623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B02A3-62D4-4B77-8B0F-5B428759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перспектив развития, хотелось бы отметить несколько идей: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>
                <a:latin typeface="Corbel"/>
              </a:rPr>
              <a:t>Одной из перспектив выступает доработка искусственного интеллекта до такой степени, что он сможет составлять настоящую конкуренцию игроку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>
                <a:latin typeface="Corbel"/>
              </a:rPr>
              <a:t>Следующим шагом следует доработка тыльной части программы, которая позволит генерировать игровые уровни "на ходу" без каких-либо проблем, что позволит сделать пользователю практически бесконечное наслаждение игрой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ru-RU" dirty="0">
                <a:latin typeface="Corbel"/>
              </a:rPr>
              <a:t>Окончательной перспективой является добавление факта того, чтобы против игрока могли выступать сразу несколько оппонентов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343775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147</TotalTime>
  <Words>483</Words>
  <Application>Microsoft Office PowerPoint</Application>
  <PresentationFormat>Широкоэкранный</PresentationFormat>
  <Paragraphs>35</Paragraphs>
  <Slides>11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Дивиденд</vt:lpstr>
      <vt:lpstr>Презентация по Проектной работе: Игра «Колонизация»</vt:lpstr>
      <vt:lpstr>Проблема</vt:lpstr>
      <vt:lpstr>Конкуренты</vt:lpstr>
      <vt:lpstr>Решение проблемы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Участники команды разработки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Проектной работе «Покерный Аналитик»</dc:title>
  <dc:creator>Владимир Чернов</dc:creator>
  <cp:lastModifiedBy>npolig1</cp:lastModifiedBy>
  <cp:revision>79</cp:revision>
  <dcterms:created xsi:type="dcterms:W3CDTF">2021-11-09T18:29:41Z</dcterms:created>
  <dcterms:modified xsi:type="dcterms:W3CDTF">2022-01-31T14:46:59Z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