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3" r:id="rId3"/>
    <p:sldId id="275" r:id="rId4"/>
    <p:sldId id="276" r:id="rId5"/>
    <p:sldId id="274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0F0"/>
    <a:srgbClr val="002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4" autoAdjust="0"/>
    <p:restoredTop sz="95086" autoAdjust="0"/>
  </p:normalViewPr>
  <p:slideViewPr>
    <p:cSldViewPr>
      <p:cViewPr varScale="1">
        <p:scale>
          <a:sx n="100" d="100"/>
          <a:sy n="100" d="100"/>
        </p:scale>
        <p:origin x="102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6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03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63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52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9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0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97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8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2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2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3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0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1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50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656319" y="3933056"/>
            <a:ext cx="11164317" cy="58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3391" y="1283251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14F"/>
                </a:solidFill>
              </a:rPr>
              <a:t>Государственное бюджетное общеобразовательное учреждение </a:t>
            </a:r>
            <a:r>
              <a:rPr lang="ru-RU" dirty="0" smtClean="0">
                <a:solidFill>
                  <a:srgbClr val="00214F"/>
                </a:solidFill>
              </a:rPr>
              <a:t/>
            </a:r>
            <a:br>
              <a:rPr lang="ru-RU" dirty="0" smtClean="0">
                <a:solidFill>
                  <a:srgbClr val="00214F"/>
                </a:solidFill>
              </a:rPr>
            </a:br>
            <a:r>
              <a:rPr lang="ru-RU" dirty="0" smtClean="0">
                <a:solidFill>
                  <a:srgbClr val="00214F"/>
                </a:solidFill>
              </a:rPr>
              <a:t>города </a:t>
            </a:r>
            <a:r>
              <a:rPr lang="ru-RU" dirty="0">
                <a:solidFill>
                  <a:srgbClr val="00214F"/>
                </a:solidFill>
              </a:rPr>
              <a:t>Москвы </a:t>
            </a:r>
            <a:r>
              <a:rPr lang="ru-RU" dirty="0" smtClean="0">
                <a:solidFill>
                  <a:srgbClr val="00214F"/>
                </a:solidFill>
              </a:rPr>
              <a:t>«Образовательный </a:t>
            </a:r>
            <a:r>
              <a:rPr lang="ru-RU" dirty="0">
                <a:solidFill>
                  <a:srgbClr val="00214F"/>
                </a:solidFill>
              </a:rPr>
              <a:t>центр </a:t>
            </a:r>
            <a:r>
              <a:rPr lang="ru-RU" dirty="0" smtClean="0">
                <a:solidFill>
                  <a:srgbClr val="00214F"/>
                </a:solidFill>
              </a:rPr>
              <a:t>«Протон»</a:t>
            </a:r>
            <a:endParaRPr lang="ru-RU" dirty="0">
              <a:solidFill>
                <a:srgbClr val="00214F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01565" y="3211703"/>
            <a:ext cx="9725103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r>
              <a:rPr lang="en-US" sz="3300" b="1" dirty="0" smtClean="0">
                <a:solidFill>
                  <a:srgbClr val="00214F"/>
                </a:solidFill>
                <a:latin typeface="+mn-lt"/>
                <a:cs typeface="Calibri"/>
              </a:rPr>
              <a:t>Learning Management System</a:t>
            </a:r>
            <a:endParaRPr lang="ru-RU" sz="3200" dirty="0">
              <a:solidFill>
                <a:srgbClr val="00214F"/>
              </a:solidFill>
              <a:latin typeface="+mn-lt"/>
              <a:cs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91944" y="4516855"/>
            <a:ext cx="6196901" cy="193899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r>
              <a:rPr lang="ru-RU" sz="24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Чернов Владимир Евгеньевич</a:t>
            </a:r>
            <a:endParaRPr lang="ru-RU" sz="2400" b="1" dirty="0" smtClean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eaLnBrk="1" hangingPunct="1">
              <a:defRPr/>
            </a:pPr>
            <a:r>
              <a:rPr lang="ru-RU" sz="24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Ученик 11-Т класса</a:t>
            </a:r>
          </a:p>
          <a:p>
            <a:pPr algn="r" eaLnBrk="1" hangingPunct="1">
              <a:defRPr/>
            </a:pPr>
            <a:r>
              <a:rPr lang="ru-RU" sz="24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Федоров Кирилл Евгеньевич</a:t>
            </a:r>
          </a:p>
          <a:p>
            <a:pPr algn="r" eaLnBrk="1" hangingPunct="1">
              <a:defRPr/>
            </a:pPr>
            <a:r>
              <a:rPr lang="ru-RU" sz="2400" b="1" dirty="0" smtClean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Руководитель ИТ-проектов</a:t>
            </a:r>
            <a:r>
              <a:rPr lang="ru-RU" sz="24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ru-RU" sz="2400" b="1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ru-RU" sz="2400" b="1" dirty="0" smtClean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623735" y="6021288"/>
            <a:ext cx="6196901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r" eaLnBrk="1" hangingPunct="1">
              <a:defRPr/>
            </a:pPr>
            <a:r>
              <a:rPr lang="ru-RU" b="1" dirty="0" smtClean="0">
                <a:solidFill>
                  <a:srgbClr val="85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r>
              <a:rPr lang="ru-RU" b="1" dirty="0" smtClean="0">
                <a:solidFill>
                  <a:srgbClr val="85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апреля 2023 </a:t>
            </a:r>
            <a:r>
              <a:rPr lang="ru-RU" b="1" dirty="0" smtClean="0">
                <a:solidFill>
                  <a:srgbClr val="85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года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3392" y="473904"/>
            <a:ext cx="8188601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r>
              <a:rPr lang="ru-RU" b="1" dirty="0">
                <a:solidFill>
                  <a:srgbClr val="85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Департамент образования и науки города Москвы</a:t>
            </a:r>
          </a:p>
          <a:p>
            <a:r>
              <a:rPr lang="ru-RU" b="1" dirty="0">
                <a:solidFill>
                  <a:srgbClr val="85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Западный административный округ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960" y="0"/>
            <a:ext cx="6424642" cy="5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Информация о курсе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440000"/>
            <a:ext cx="984827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Информация об учителе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b="1957"/>
          <a:stretch/>
        </p:blipFill>
        <p:spPr>
          <a:xfrm>
            <a:off x="2160000" y="1440000"/>
            <a:ext cx="9761739" cy="49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Запись на курс через оф. портал мэра Москвы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440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Панель администратора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4"/>
          <a:srcRect r="44265" b="58269"/>
          <a:stretch/>
        </p:blipFill>
        <p:spPr>
          <a:xfrm>
            <a:off x="2160000" y="1440000"/>
            <a:ext cx="8976560" cy="440128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456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программы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4"/>
          <a:stretch/>
        </p:blipFill>
        <p:spPr>
          <a:xfrm>
            <a:off x="2160000" y="1440000"/>
            <a:ext cx="7920000" cy="504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632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Логика работы веб-приложения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4"/>
          <a:stretch/>
        </p:blipFill>
        <p:spPr>
          <a:xfrm>
            <a:off x="1800000" y="1440000"/>
            <a:ext cx="10080000" cy="504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669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Перспективы развития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1"/>
          <p:cNvSpPr/>
          <p:nvPr/>
        </p:nvSpPr>
        <p:spPr>
          <a:xfrm>
            <a:off x="720000" y="1800000"/>
            <a:ext cx="11028628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DejaVu Sans"/>
              </a:rPr>
              <a:t>В качестве перспектив развития </a:t>
            </a:r>
            <a:r>
              <a:rPr lang="ru-RU" sz="2400" b="0" strike="noStrike" spc="-1" dirty="0" smtClean="0">
                <a:solidFill>
                  <a:srgbClr val="001640"/>
                </a:solidFill>
                <a:latin typeface="Arial"/>
                <a:ea typeface="DejaVu Sans"/>
              </a:rPr>
              <a:t>отметим следующие идеи: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lang="ru-RU" sz="2400" b="0" strike="noStrike" spc="-1" dirty="0" smtClean="0">
                <a:solidFill>
                  <a:srgbClr val="001640"/>
                </a:solidFill>
                <a:latin typeface="Arial"/>
                <a:ea typeface="DejaVu Sans"/>
              </a:rPr>
              <a:t>Масштабирование проекта как цельную экосистему.</a:t>
            </a: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lang="ru-RU" sz="2400" b="0" strike="noStrike" spc="-1" dirty="0" smtClean="0">
                <a:solidFill>
                  <a:srgbClr val="001640"/>
                </a:solidFill>
                <a:latin typeface="Arial"/>
                <a:ea typeface="DejaVu Sans"/>
              </a:rPr>
              <a:t>Внедрение проекта в другие образовательные организации.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1640"/>
              </a:buClr>
              <a:buFont typeface="Wingdings" charset="2"/>
              <a:buChar char=""/>
            </a:pPr>
            <a:r>
              <a:rPr lang="ru-RU" sz="2400" b="0" strike="noStrike" spc="-1" dirty="0">
                <a:solidFill>
                  <a:srgbClr val="001640"/>
                </a:solidFill>
                <a:latin typeface="Arial"/>
                <a:ea typeface="DejaVu Sans"/>
              </a:rPr>
              <a:t>Настройка сайта для работы на мобильных устройствах</a:t>
            </a:r>
            <a:r>
              <a:rPr lang="ru-RU" sz="2400" b="0" strike="noStrike" spc="-1" dirty="0" smtClean="0">
                <a:solidFill>
                  <a:srgbClr val="001640"/>
                </a:solidFill>
                <a:latin typeface="Arial"/>
                <a:ea typeface="DejaVu Sans"/>
              </a:rPr>
              <a:t>.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2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7488" y="268840"/>
            <a:ext cx="10261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1"/>
          <p:cNvSpPr/>
          <p:nvPr/>
        </p:nvSpPr>
        <p:spPr>
          <a:xfrm>
            <a:off x="1889760" y="1531080"/>
            <a:ext cx="6484320" cy="16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204F"/>
                </a:solidFill>
                <a:latin typeface="Arial"/>
                <a:ea typeface="DejaVu Sans"/>
              </a:rPr>
              <a:t>Ссылка на видео-демонстрацию проектной работы –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204F"/>
                </a:solidFill>
                <a:latin typeface="Arial"/>
                <a:ea typeface="DejaVu Sans"/>
              </a:rPr>
              <a:t>https://youtu.be/NQz9W1iIIJw</a:t>
            </a:r>
            <a:r>
              <a:rPr sz="2000" dirty="0"/>
              <a:t/>
            </a:r>
            <a:br>
              <a:rPr sz="2000" dirty="0"/>
            </a:br>
            <a:endParaRPr lang="ru-RU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204F"/>
                </a:solidFill>
                <a:latin typeface="Arial"/>
                <a:ea typeface="DejaVu Sans"/>
              </a:rPr>
              <a:t>Ссылка на </a:t>
            </a:r>
            <a:r>
              <a:rPr lang="ru-RU" sz="2000" spc="-1" dirty="0" err="1">
                <a:solidFill>
                  <a:srgbClr val="00204F"/>
                </a:solidFill>
                <a:latin typeface="Arial"/>
                <a:ea typeface="DejaVu Sans"/>
              </a:rPr>
              <a:t>репозиторий</a:t>
            </a:r>
            <a:r>
              <a:rPr lang="ru-RU" sz="2000" spc="-1" dirty="0">
                <a:solidFill>
                  <a:srgbClr val="00204F"/>
                </a:solidFill>
                <a:latin typeface="Arial"/>
                <a:ea typeface="DejaVu Sans"/>
              </a:rPr>
              <a:t> с проектом –</a:t>
            </a:r>
            <a:r>
              <a:rPr sz="2000" dirty="0"/>
              <a:t/>
            </a:r>
            <a:br>
              <a:rPr sz="2000" dirty="0"/>
            </a:br>
            <a:r>
              <a:rPr lang="ru-RU" sz="2000" spc="-1" dirty="0">
                <a:solidFill>
                  <a:srgbClr val="000000"/>
                </a:solidFill>
                <a:latin typeface="Arial"/>
                <a:ea typeface="DejaVu Sans"/>
              </a:rPr>
              <a:t>https://github.com/JaydenPears/lms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/>
          <p:nvPr/>
        </p:nvSpPr>
        <p:spPr>
          <a:xfrm>
            <a:off x="1862041" y="3285000"/>
            <a:ext cx="4022617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1640"/>
                </a:solidFill>
                <a:latin typeface="Arial"/>
                <a:ea typeface="DejaVu Sans"/>
              </a:rPr>
              <a:t>QR </a:t>
            </a:r>
            <a:r>
              <a:rPr lang="ru-RU" sz="2000" spc="-1" dirty="0">
                <a:solidFill>
                  <a:srgbClr val="001640"/>
                </a:solidFill>
                <a:latin typeface="Arial"/>
                <a:ea typeface="DejaVu Sans"/>
              </a:rPr>
              <a:t>код на видео-демонстрацию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1640"/>
                </a:solidFill>
                <a:latin typeface="Arial"/>
                <a:ea typeface="DejaVu Sans"/>
              </a:rPr>
              <a:t>проектной работы</a:t>
            </a:r>
            <a:r>
              <a:rPr lang="en-US" sz="2000" spc="-1" dirty="0">
                <a:solidFill>
                  <a:srgbClr val="001640"/>
                </a:solidFill>
                <a:latin typeface="Arial"/>
                <a:ea typeface="DejaVu Sans"/>
              </a:rPr>
              <a:t>: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4"/>
          <p:cNvSpPr/>
          <p:nvPr/>
        </p:nvSpPr>
        <p:spPr>
          <a:xfrm>
            <a:off x="6972960" y="3470040"/>
            <a:ext cx="276977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QR</a:t>
            </a: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-код на </a:t>
            </a:r>
            <a:r>
              <a:rPr lang="ru-RU" spc="-1" dirty="0" err="1">
                <a:solidFill>
                  <a:srgbClr val="000000"/>
                </a:solidFill>
                <a:latin typeface="Arial"/>
                <a:ea typeface="DejaVu Sans"/>
              </a:rPr>
              <a:t>репозиторий</a:t>
            </a: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ru-RU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>
          <a:xfrm>
            <a:off x="4224000" y="3780000"/>
            <a:ext cx="2160000" cy="2160000"/>
          </a:xfrm>
          <a:prstGeom prst="rect">
            <a:avLst/>
          </a:prstGeom>
          <a:ln w="0">
            <a:noFill/>
          </a:ln>
        </p:spPr>
      </p:pic>
      <p:pic>
        <p:nvPicPr>
          <p:cNvPr id="9" name="Рисунок 2"/>
          <p:cNvPicPr/>
          <p:nvPr/>
        </p:nvPicPr>
        <p:blipFill>
          <a:blip r:embed="rId5"/>
          <a:stretch/>
        </p:blipFill>
        <p:spPr>
          <a:xfrm>
            <a:off x="7295160" y="3809880"/>
            <a:ext cx="2160000" cy="216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152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89760" y="268840"/>
            <a:ext cx="9858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Отзыв от ВУЗа МАИ (Московский Авиационный Институт)</a:t>
            </a:r>
            <a:endParaRPr lang="ru-RU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1412776"/>
            <a:ext cx="3600000" cy="5040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40000" y="1411200"/>
            <a:ext cx="36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работы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0" y="1440000"/>
            <a:ext cx="10080000" cy="51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работы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01" y="1440000"/>
            <a:ext cx="9947391" cy="51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работы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3" y="1366345"/>
            <a:ext cx="7416824" cy="51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Решение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48295" y="2125867"/>
            <a:ext cx="11125236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2400" b="1" spc="-1" dirty="0" smtClean="0">
                <a:solidFill>
                  <a:srgbClr val="F05423"/>
                </a:solidFill>
                <a:latin typeface="Arial"/>
                <a:ea typeface="DejaVu Sans"/>
              </a:rPr>
              <a:t>Разработанная проектная работа</a:t>
            </a:r>
            <a:r>
              <a:rPr lang="ru-RU" sz="2400" dirty="0" smtClean="0"/>
              <a:t> </a:t>
            </a:r>
            <a:r>
              <a:rPr lang="ru-RU" sz="2400" b="1" spc="-1" dirty="0" smtClean="0">
                <a:solidFill>
                  <a:srgbClr val="F05423"/>
                </a:solidFill>
                <a:latin typeface="Arial"/>
                <a:ea typeface="DejaVu Sans"/>
              </a:rPr>
              <a:t>будет </a:t>
            </a:r>
            <a:r>
              <a:rPr lang="ru-RU" sz="2400" b="1" spc="-1" dirty="0">
                <a:solidFill>
                  <a:srgbClr val="F05423"/>
                </a:solidFill>
                <a:latin typeface="Arial"/>
                <a:ea typeface="DejaVu Sans"/>
              </a:rPr>
              <a:t>представлять:</a:t>
            </a:r>
            <a:endParaRPr lang="ru-RU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16"/>
          <p:cNvSpPr/>
          <p:nvPr/>
        </p:nvSpPr>
        <p:spPr>
          <a:xfrm>
            <a:off x="720000" y="2880000"/>
            <a:ext cx="11125236" cy="2122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204F"/>
              </a:buClr>
              <a:buFont typeface="Wingdings" charset="2"/>
              <a:buChar char=""/>
            </a:pPr>
            <a:r>
              <a:rPr lang="ru-RU" sz="2200" b="0" strike="noStrike" spc="-1" dirty="0">
                <a:solidFill>
                  <a:srgbClr val="00204F"/>
                </a:solidFill>
                <a:latin typeface="Arial"/>
                <a:ea typeface="DejaVu Sans"/>
              </a:rPr>
              <a:t>Веб-приложение, которое позволит образовательным организациям добавлять, редактировать и удалять курсы дополнительного образования, а ученикам и их родителям позволит просматривать те в удобном формате с фильтрацией и поиском.</a:t>
            </a: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6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работы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6"/>
          <p:cNvSpPr/>
          <p:nvPr/>
        </p:nvSpPr>
        <p:spPr>
          <a:xfrm>
            <a:off x="720000" y="2880000"/>
            <a:ext cx="11125236" cy="1418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Clr>
                <a:srgbClr val="00204F"/>
              </a:buClr>
            </a:pP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    Разработать </a:t>
            </a:r>
            <a:r>
              <a:rPr lang="ru-RU" sz="2000" spc="-1" dirty="0" smtClean="0">
                <a:solidFill>
                  <a:srgbClr val="001640"/>
                </a:solidFill>
                <a:latin typeface="Arial"/>
                <a:ea typeface="Calibri"/>
              </a:rPr>
              <a:t>веб-приложение – каталог курсов дополнительного образования, который позволит пользователям (обучающимся школы и их родителям) быстро и удобно находить интересующие их курсы (как с помощью строк поиска, так и с помощью фильтров).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4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 работы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6"/>
          <p:cNvSpPr/>
          <p:nvPr/>
        </p:nvSpPr>
        <p:spPr>
          <a:xfrm>
            <a:off x="720000" y="1800000"/>
            <a:ext cx="11125236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00204F"/>
              </a:buClr>
              <a:buFont typeface="StarSymbol"/>
              <a:buAutoNum type="arabicPeriod"/>
              <a:tabLst>
                <a:tab pos="361800" algn="l"/>
              </a:tabLst>
            </a:pP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Проанализировать существующие решения </a:t>
            </a:r>
            <a:r>
              <a:rPr lang="ru-RU" sz="2000" spc="-1" dirty="0" smtClean="0">
                <a:solidFill>
                  <a:srgbClr val="001640"/>
                </a:solidFill>
                <a:latin typeface="Arial"/>
                <a:ea typeface="Calibri"/>
              </a:rPr>
              <a:t>в </a:t>
            </a: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различных образовательных организациях.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pos="361800" algn="l"/>
              </a:tabLst>
            </a:pP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Разработать веб-приложение, </a:t>
            </a:r>
            <a:r>
              <a:rPr lang="ru-RU" sz="2000" spc="-1" dirty="0" smtClean="0">
                <a:solidFill>
                  <a:srgbClr val="001640"/>
                </a:solidFill>
                <a:latin typeface="Arial"/>
                <a:ea typeface="Calibri"/>
              </a:rPr>
              <a:t>которое будет взаимодействовать с помощью графического интерфейса с пользователем и позволит пользователям решить поставленную ранее проблему.</a:t>
            </a: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pos="361800" algn="l"/>
              </a:tabLst>
            </a:pP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Провести оценку </a:t>
            </a:r>
            <a:r>
              <a:rPr lang="ru-RU" sz="2000" spc="-1" dirty="0" smtClean="0">
                <a:solidFill>
                  <a:srgbClr val="001640"/>
                </a:solidFill>
                <a:latin typeface="Arial"/>
                <a:ea typeface="Calibri"/>
              </a:rPr>
              <a:t>работоспособности</a:t>
            </a:r>
            <a:r>
              <a:rPr lang="ru-RU" sz="2000" spc="-1" dirty="0">
                <a:solidFill>
                  <a:srgbClr val="001640"/>
                </a:solidFill>
                <a:latin typeface="Arial"/>
                <a:ea typeface="Calibri"/>
              </a:rPr>
              <a:t> веб-приложения с помощью использования реальных примеров информации о курсах государственных учебных учреждений.</a:t>
            </a:r>
            <a:endParaRPr lang="ru-RU" sz="2000" spc="-1" dirty="0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1640"/>
              </a:buClr>
              <a:buFont typeface="StarSymbol"/>
              <a:buAutoNum type="arabicPeriod"/>
              <a:tabLst>
                <a:tab pos="361800" algn="l"/>
              </a:tabLst>
            </a:pPr>
            <a:endParaRPr lang="ru-RU" sz="20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6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Каталог курсов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1" y="1440000"/>
            <a:ext cx="916418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95500" y="268840"/>
            <a:ext cx="1015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Информация о курсе</a:t>
            </a:r>
            <a:endParaRPr lang="ru-RU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0" y="1440000"/>
            <a:ext cx="975585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1936</TotalTime>
  <Words>308</Words>
  <Application>Microsoft Office PowerPoint</Application>
  <PresentationFormat>Широкоэкранный</PresentationFormat>
  <Paragraphs>62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StarSymbol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admin</cp:lastModifiedBy>
  <cp:revision>37</cp:revision>
  <dcterms:created xsi:type="dcterms:W3CDTF">2022-04-19T08:49:41Z</dcterms:created>
  <dcterms:modified xsi:type="dcterms:W3CDTF">2023-04-19T10:59:30Z</dcterms:modified>
</cp:coreProperties>
</file>