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55" r:id="rId3"/>
    <p:sldId id="361" r:id="rId4"/>
    <p:sldId id="379" r:id="rId5"/>
    <p:sldId id="380" r:id="rId6"/>
    <p:sldId id="356" r:id="rId7"/>
    <p:sldId id="367" r:id="rId8"/>
    <p:sldId id="368" r:id="rId9"/>
    <p:sldId id="364" r:id="rId10"/>
    <p:sldId id="365" r:id="rId11"/>
    <p:sldId id="381" r:id="rId12"/>
    <p:sldId id="373" r:id="rId13"/>
    <p:sldId id="375" r:id="rId14"/>
    <p:sldId id="376" r:id="rId15"/>
    <p:sldId id="377" r:id="rId16"/>
    <p:sldId id="378" r:id="rId17"/>
    <p:sldId id="374" r:id="rId18"/>
    <p:sldId id="362" r:id="rId19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  <p14:sldId id="355"/>
            <p14:sldId id="361"/>
            <p14:sldId id="379"/>
            <p14:sldId id="380"/>
            <p14:sldId id="356"/>
            <p14:sldId id="367"/>
            <p14:sldId id="368"/>
          </p14:sldIdLst>
        </p14:section>
        <p14:section name="этапы" id="{9BFC7D02-DF0C-4550-A8BA-6A1B552FFE5B}">
          <p14:sldIdLst>
            <p14:sldId id="364"/>
            <p14:sldId id="365"/>
            <p14:sldId id="381"/>
            <p14:sldId id="373"/>
            <p14:sldId id="375"/>
            <p14:sldId id="376"/>
            <p14:sldId id="377"/>
            <p14:sldId id="378"/>
            <p14:sldId id="37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  <p:cmAuthor id="2" name="Алёна Леонова" initials="АЛ" lastIdx="1" clrIdx="1">
    <p:extLst>
      <p:ext uri="{19B8F6BF-5375-455C-9EA6-DF929625EA0E}">
        <p15:presenceInfo xmlns:p15="http://schemas.microsoft.com/office/powerpoint/2012/main" userId="6fb73121c7b59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422"/>
    <a:srgbClr val="001640"/>
    <a:srgbClr val="00204F"/>
    <a:srgbClr val="F05423"/>
    <a:srgbClr val="84AFF0"/>
    <a:srgbClr val="FFFFFF"/>
    <a:srgbClr val="E15126"/>
    <a:srgbClr val="FF0000"/>
    <a:srgbClr val="8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4EDB-3DE5-4C35-A949-A0769049F0F0}" v="57" dt="2022-02-27T12:45:50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27.02.2022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52928" y="4431023"/>
            <a:ext cx="1943274" cy="19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48546" y="5662989"/>
            <a:ext cx="4766961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647178" y="4055081"/>
            <a:ext cx="7868329" cy="36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0039" y="439331"/>
            <a:ext cx="82444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Государственное бюджетное общеобразовательное учреждение   города Москвы «Образовательный центр «Протон»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16016" y="4447452"/>
            <a:ext cx="3907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Работу выполнил: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ученик 10-Т класса</a:t>
            </a:r>
            <a:br>
              <a:rPr lang="ru-RU" b="1" dirty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Чернов Владимир Евгеньевич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Научный руководитель: 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учитель информатики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Федоров Кирилл Евгеньевич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119" y="2184596"/>
            <a:ext cx="786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cap="all" dirty="0">
                <a:solidFill>
                  <a:srgbClr val="E15126"/>
                </a:solidFill>
              </a:rPr>
              <a:t>Покерный 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DDEFD5A-DA08-6040-8F16-EDBEAA7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000BE896-9DBA-4144-A678-D8735C2A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815"/>
            <a:ext cx="9144000" cy="64563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CF687A-507A-D740-9C46-E3996591F056}"/>
              </a:ext>
            </a:extLst>
          </p:cNvPr>
          <p:cNvSpPr txBox="1"/>
          <p:nvPr/>
        </p:nvSpPr>
        <p:spPr>
          <a:xfrm>
            <a:off x="403836" y="1628800"/>
            <a:ext cx="8560652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Архитектура программы состоит из пяти частей: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главное окно, используемое для визуализации подсчётов шансов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второе окно, позволяющее пользователю индивидуализировать циклично права конкретных пар карт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третье окно, позволяющее пользователю индивидуализировать цвета каждой из категории, что потом будет присвоена парам карт</a:t>
            </a:r>
          </a:p>
          <a:p>
            <a:pPr algn="l"/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</p:spTree>
    <p:extLst>
      <p:ext uri="{BB962C8B-B14F-4D97-AF65-F5344CB8AC3E}">
        <p14:creationId xmlns:p14="http://schemas.microsoft.com/office/powerpoint/2010/main" val="16224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DDEFD5A-DA08-6040-8F16-EDBEAA7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000BE896-9DBA-4144-A678-D8735C2A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815"/>
            <a:ext cx="9144000" cy="64563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CF687A-507A-D740-9C46-E3996591F056}"/>
              </a:ext>
            </a:extLst>
          </p:cNvPr>
          <p:cNvSpPr txBox="1"/>
          <p:nvPr/>
        </p:nvSpPr>
        <p:spPr>
          <a:xfrm>
            <a:off x="416290" y="1807944"/>
            <a:ext cx="8476189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Архитектура программы состоит из пяти частей: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четвёртое окно, позволяющее пользователю совершать выбор карты под себя, а также на каждом из кругов раздачи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пятое окно, результаты игр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внутренняя часть программы, отвечающая за работу с базами данных, файлами, а также подсчётом шансов</a:t>
            </a:r>
          </a:p>
          <a:p>
            <a:pPr algn="l"/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</p:spTree>
    <p:extLst>
      <p:ext uri="{BB962C8B-B14F-4D97-AF65-F5344CB8AC3E}">
        <p14:creationId xmlns:p14="http://schemas.microsoft.com/office/powerpoint/2010/main" val="5643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195736" y="311788"/>
            <a:ext cx="5553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7" y="1640790"/>
            <a:ext cx="7267556" cy="40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11760" y="296406"/>
            <a:ext cx="540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" y="1700808"/>
            <a:ext cx="7470229" cy="35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059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267744" y="314059"/>
            <a:ext cx="5265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72" y="1614840"/>
            <a:ext cx="7096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627784" y="311787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943"/>
          <a:stretch/>
        </p:blipFill>
        <p:spPr>
          <a:xfrm>
            <a:off x="1726248" y="1594654"/>
            <a:ext cx="5670574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332656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2" y="1844824"/>
            <a:ext cx="8580065" cy="37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296458"/>
            <a:ext cx="4833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ПЕРСПЕКТИВЫ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1640"/>
                </a:solidFill>
              </a:rPr>
              <a:t>В качестве перспектив развития отметим несколько идей: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1640"/>
                </a:solidFill>
              </a:rPr>
              <a:t>Самым главным, является последующее ускорение работы программы, ведь на данный момент расчёт всех шансов является хоть и правильным, но достаточно медлительным</a:t>
            </a:r>
            <a:endParaRPr lang="ru-RU" sz="800" dirty="0">
              <a:solidFill>
                <a:srgbClr val="00164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1640"/>
                </a:solidFill>
              </a:rPr>
              <a:t>В дальнейшем хотелось бы учесть тот фактор, что при игре стоит обращать внимание также и на оппонентов, в связи с чем и добавить реализацию учёта действий оппонентов – ранних ставок, поздних ставок, меньших или больших</a:t>
            </a:r>
          </a:p>
        </p:txBody>
      </p:sp>
    </p:spTree>
    <p:extLst>
      <p:ext uri="{BB962C8B-B14F-4D97-AF65-F5344CB8AC3E}">
        <p14:creationId xmlns:p14="http://schemas.microsoft.com/office/powerpoint/2010/main" val="40805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216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000" dirty="0" err="1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Р. Н. Математические методы как основа стратегии игры в покер / Р. Н. </a:t>
            </a:r>
            <a:r>
              <a:rPr lang="ru-RU" sz="2000" dirty="0" err="1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– Текст: непосредственный // Экономика, управление, финансы: материалы III </a:t>
            </a:r>
            <a:r>
              <a:rPr lang="ru-RU" sz="2000" dirty="0" err="1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Междунар</a:t>
            </a:r>
            <a:r>
              <a:rPr lang="ru-RU" sz="2000" dirty="0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науч. </a:t>
            </a:r>
            <a:r>
              <a:rPr lang="ru-RU" sz="2000" dirty="0" err="1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конф</a:t>
            </a:r>
            <a:r>
              <a:rPr lang="ru-RU" sz="2000" dirty="0">
                <a:solidFill>
                  <a:srgbClr val="0016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(г. Пермь, февраль 2014 г.). – Пермь: Меркурий, 2014. – С.16-17. [Электронный ресурс] URL: https://moluch.ru/conf/econ/archive/93/4819/ (дата обращения: 22.02.2022).</a:t>
            </a:r>
            <a:endParaRPr lang="ru-RU" sz="2000" dirty="0">
              <a:solidFill>
                <a:srgbClr val="0016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А</a:t>
            </a:r>
            <a:r>
              <a:rPr lang="ru-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к</a:t>
            </a: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893" y="2450985"/>
            <a:ext cx="8244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внимания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аналитического  математического склада ума (желательно)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хорошей памяти (запоминание своих карт и предположение карт оппонентов)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6992" y="1556792"/>
            <a:ext cx="86743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Игра в «Покер – логически-стратегическая игра</a:t>
            </a:r>
            <a:br>
              <a:rPr lang="ru-RU" sz="2800" b="1" dirty="0">
                <a:solidFill>
                  <a:srgbClr val="F05423"/>
                </a:solidFill>
              </a:rPr>
            </a:br>
            <a:r>
              <a:rPr lang="ru-RU" sz="2800" b="1" dirty="0">
                <a:solidFill>
                  <a:srgbClr val="F05423"/>
                </a:solidFill>
              </a:rPr>
              <a:t>требующая: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3925" y="4553565"/>
            <a:ext cx="7736149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200" dirty="0">
                <a:solidFill>
                  <a:srgbClr val="00204F"/>
                </a:solidFill>
              </a:rPr>
              <a:t>Разработка программы как решение логической задачи по получению шансов  на той или иной конкретной стадии игры в «Покер»</a:t>
            </a:r>
          </a:p>
        </p:txBody>
      </p:sp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260648"/>
            <a:ext cx="604867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20" normalizeH="0" baseline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ОБОСНОВАНИЕ</a:t>
            </a:r>
            <a:r>
              <a:rPr kumimoji="0" lang="ru-RU" sz="3200" b="1" i="0" u="none" strike="noStrike" kern="1200" cap="none" spc="-20" normalizeH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ВЫБОРА ТЕМЫ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690930"/>
            <a:ext cx="849694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Данная тема была выбрана в связи с личной заинтересованностью в решении конкретной логической задачи с получением шансов на конкретных стадиях игры в «Покер».  </a:t>
            </a:r>
            <a:endParaRPr lang="ru-RU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Побочным решением является факт того, что эти шансы можно предоставлять пользователю по средству взаимодействия с графическим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4409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Цель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74350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решения заданной ранее логической задачи, условиями которой являются конкретизированные данные на различных стадиях игры в «Покер» для того или иного пользователя.</a:t>
            </a: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задачи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Проанализировать существующие решения использования различных приложений в игре в «Покер» с целью получить конкретные шансы (в процентах) на различных стадиях игры.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с графическим интерфейсом, взаимодействующую с табличными значениями и базами данных. Данное решение этой задачи взаимодействует с самим пользователем и предоставляет наиболее точную информацию.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Провести оценку результатов на работоспособность                       с использованием примеров игры в «Покер».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287531"/>
            <a:ext cx="3600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КОНКУРЕНТЫ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204200" y="1484784"/>
            <a:ext cx="892899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в основном, существуют в закрытых кругах общения;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те которые существуют (не пользуются особой популярностью):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взаимодействуют на прямую с покерным клиентом, легко отследить и отключить доступ к игре в том или ином игровом клиенте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отсутствие возможности получить шансы без игры в покерном клиенте, а к подходу решения заданной задачи.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оставшиеся конкуренты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требуют тех данных, чтобы предоставить шансы, которыми не может обладать обычный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28107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8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188640"/>
            <a:ext cx="302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РЕШЕНИЕ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172498" y="2420888"/>
            <a:ext cx="864797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позволяет получить решение задачи в виде получения шансов в игре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максимизирование шансов на победу у обычного пользователя при игре (побочные результаты)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66214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2400" b="1" dirty="0">
                <a:solidFill>
                  <a:srgbClr val="F05423"/>
                </a:solidFill>
              </a:rPr>
              <a:t>Разработка программы «Покерный аналитик»</a:t>
            </a:r>
            <a:br>
              <a:rPr lang="ru-RU" sz="2400" b="1" dirty="0">
                <a:solidFill>
                  <a:srgbClr val="F05423"/>
                </a:solidFill>
              </a:rPr>
            </a:br>
            <a:r>
              <a:rPr lang="ru-RU" sz="2400" b="1" dirty="0">
                <a:solidFill>
                  <a:srgbClr val="F05423"/>
                </a:solidFill>
              </a:rPr>
              <a:t>программа будет представлять:</a:t>
            </a:r>
          </a:p>
        </p:txBody>
      </p:sp>
    </p:spTree>
    <p:extLst>
      <p:ext uri="{BB962C8B-B14F-4D97-AF65-F5344CB8AC3E}">
        <p14:creationId xmlns:p14="http://schemas.microsoft.com/office/powerpoint/2010/main" val="349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35870" y="357030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УНИКАЛЬНОСЬ РЕШЕНИЯ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323528" y="2006838"/>
            <a:ext cx="8806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мало таких программ, подобных данной, которые будут честно выдавать открытые шансы на каждой вариации,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позволяет уже пользователю получать максимальную пользу от использования программы,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иным пользователям дать ответ на решение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4460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0"/>
            <a:ext cx="915006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51937"/>
            <a:ext cx="43894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000" b="1" cap="all" spc="-100" dirty="0">
                <a:solidFill>
                  <a:srgbClr val="001640"/>
                </a:solidFill>
                <a:latin typeface="Arial"/>
                <a:cs typeface="+mn-cs"/>
              </a:rPr>
              <a:t>Этапы разработки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DF74-EF86-455C-87BF-EA8FE0ADCE88}"/>
              </a:ext>
            </a:extLst>
          </p:cNvPr>
          <p:cNvSpPr txBox="1"/>
          <p:nvPr/>
        </p:nvSpPr>
        <p:spPr>
          <a:xfrm>
            <a:off x="523905" y="1556792"/>
            <a:ext cx="8096189" cy="43396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Разработка программы проходила несколько этапов: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первым этапом являлось обсуждение с научным руководителем идейной реализации проектной работы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третьим этапом являлось окончательное завершение разработки «тыльной стороны»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87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717</Words>
  <Application>Microsoft Office PowerPoint</Application>
  <PresentationFormat>Экран (4:3)</PresentationFormat>
  <Paragraphs>66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Tamara</cp:lastModifiedBy>
  <cp:revision>321</cp:revision>
  <cp:lastPrinted>2019-11-13T10:52:58Z</cp:lastPrinted>
  <dcterms:created xsi:type="dcterms:W3CDTF">2018-08-16T18:52:34Z</dcterms:created>
  <dcterms:modified xsi:type="dcterms:W3CDTF">2022-02-27T12:47:01Z</dcterms:modified>
</cp:coreProperties>
</file>