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26.11.2021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26.11.2021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26.11.2021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96169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3200" dirty="0">
                <a:solidFill>
                  <a:schemeClr val="bg1"/>
                </a:solidFill>
              </a:rPr>
              <a:t>Презентация по Проектной работе: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«Покерный Аналитик»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B330C-51B3-4DE6-9428-4B0640DA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 команды разработки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9B81D-B767-43C2-8956-E1D46FA5B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18997"/>
            <a:ext cx="5422390" cy="4546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Главным разработчиком данной программы является ученик Лицея Академии Яндекса, а также учащийся 10 класса «Т» Государственного Бюджетного Учреждения «Образовательный Центр «Протон» - Чернов Владимир Евгеньевич.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194BE1-489D-47FB-AAC2-8B50C99E94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79" y="2018997"/>
            <a:ext cx="3409819" cy="45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419226"/>
            <a:ext cx="3251291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EFF"/>
                </a:solidFill>
              </a:rPr>
              <a:t>Проблема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26E73D-4F1B-4C17-BC65-DE52F6B0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100019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Проблема заключалась в том, что игра в «покер» является довольно сложным занятием, требующее много внимания, чуткости, а также, желательно, аналитического и математического склада ума, в том числе и хорошей памяти, дабы запоминать карты и в дальнейшем предполагать карты оппонентов.</a:t>
            </a:r>
            <a:br>
              <a:rPr lang="ru-RU" dirty="0"/>
            </a:br>
            <a:r>
              <a:rPr lang="ru-RU" dirty="0"/>
              <a:t>При этом не каждый человек сможет обучиться данным требованиям, дабы полноценно играть в «покер». В связи с чем данная программа помогла бы «уровнять» шансы как новичков, так и повышая шансы профессионалов в данной игре.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Конкуренты</a:t>
            </a:r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A7F6983-E3C9-40CD-BCB0-467B1228AD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Конкуренты для данной программы, скорее всего, существуют в закрытых кругах общения, в которые вряд ли можно было бы попасть очень легко и просто, а те, что и существуют, не пользуются особой популярностью, ведь часть из них взаимодействуют на прямую с покерным клиентом, что будет легко отследить, а в связи и с этим отключить доступ к игре в том или ином игровом клиенте.</a:t>
            </a:r>
            <a:br>
              <a:rPr lang="ru-RU" dirty="0"/>
            </a:br>
            <a:r>
              <a:rPr lang="ru-RU" dirty="0"/>
              <a:t>Представленная же мною программа работает вне зависимости от игрового клиента, используемого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E6010F4-4471-4244-B2B4-55209D26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DB6DF04-F6EC-4F7E-8354-4074332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Решение проблемы и заключается в создании данной программы.</a:t>
            </a:r>
            <a:br>
              <a:rPr lang="ru-RU" dirty="0"/>
            </a:br>
            <a:r>
              <a:rPr lang="ru-RU" dirty="0"/>
              <a:t>Она будет давать полную информацию о возможных шансах пользователя против всех возможных вариаций, против которых он может играть на каждом из кругов раздачи в игре «покер», что и позволяет минимизировать шансы проигрыша, следуя советам программы.</a:t>
            </a:r>
            <a:br>
              <a:rPr lang="ru-RU" dirty="0"/>
            </a:br>
            <a:r>
              <a:rPr lang="ru-RU" dirty="0"/>
              <a:t>В том числе программа позволяет просматривать историю своих игр пользователем, в том числе есть и возможность очищать данную историю.</a:t>
            </a:r>
          </a:p>
        </p:txBody>
      </p:sp>
    </p:spTree>
    <p:extLst>
      <p:ext uri="{BB962C8B-B14F-4D97-AF65-F5344CB8AC3E}">
        <p14:creationId xmlns:p14="http://schemas.microsoft.com/office/powerpoint/2010/main" val="28687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03A7D-006B-4D22-948B-BA39929B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Уникальная ценность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42BA2-BD79-4ED5-BDA8-FC33F206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Уникальная ценность моей программы заключается в том, что мало таких программ, подобных моей, которые будут честно выдавать открытые шансы на каждой вариации, позволяя уже пользователю получать максимальную пользу от использования программы.</a:t>
            </a:r>
            <a:br>
              <a:rPr lang="ru-RU" dirty="0"/>
            </a:br>
            <a:r>
              <a:rPr lang="ru-RU" dirty="0"/>
              <a:t>Не будет таких ситуаций, когда пользователь мог бы использовать данную программу, а она не будет совершать абсолютно ничего.</a:t>
            </a:r>
          </a:p>
        </p:txBody>
      </p:sp>
    </p:spTree>
    <p:extLst>
      <p:ext uri="{BB962C8B-B14F-4D97-AF65-F5344CB8AC3E}">
        <p14:creationId xmlns:p14="http://schemas.microsoft.com/office/powerpoint/2010/main" val="21262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2FA25-4487-460A-B747-8558635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49818-C17F-44B8-AD4B-90DC75AC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Архитектура моей программы состоит из пяти частей:</a:t>
            </a:r>
          </a:p>
          <a:p>
            <a:r>
              <a:rPr lang="ru-RU" dirty="0"/>
              <a:t>Главное окно, используемое для визуализации подсчётов шансов</a:t>
            </a:r>
          </a:p>
          <a:p>
            <a:r>
              <a:rPr lang="ru-RU" dirty="0"/>
              <a:t>Второе окно, позволяющее пользователю индивидуализировать циклично права конкретных пар карт</a:t>
            </a:r>
          </a:p>
          <a:p>
            <a:r>
              <a:rPr lang="ru-RU" dirty="0"/>
              <a:t>Третье окно, позволяющее пользователю индивидуализировать цвета каждой из категории, что потом будет присвоена парам карт</a:t>
            </a:r>
          </a:p>
          <a:p>
            <a:r>
              <a:rPr lang="ru-RU" dirty="0"/>
              <a:t>Четвёртое окно, позволяющее пользователю совершать выбор карты под себя, а также на каждом из кругов </a:t>
            </a:r>
            <a:r>
              <a:rPr lang="ru-RU" dirty="0" smtClean="0"/>
              <a:t>раздачи</a:t>
            </a:r>
            <a:endParaRPr lang="en-US" dirty="0" smtClean="0"/>
          </a:p>
          <a:p>
            <a:r>
              <a:rPr lang="ru-RU" dirty="0" smtClean="0"/>
              <a:t>Пятое окно, результаты игр</a:t>
            </a:r>
            <a:endParaRPr lang="ru-RU" dirty="0"/>
          </a:p>
          <a:p>
            <a:r>
              <a:rPr lang="ru-RU" dirty="0"/>
              <a:t>Внутренняя часть программы, отвечающая за работу с базами данных, файлами, а также подсчётом шансов</a:t>
            </a:r>
          </a:p>
        </p:txBody>
      </p:sp>
    </p:spTree>
    <p:extLst>
      <p:ext uri="{BB962C8B-B14F-4D97-AF65-F5344CB8AC3E}">
        <p14:creationId xmlns:p14="http://schemas.microsoft.com/office/powerpoint/2010/main" val="28254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0A4A9-5353-47BE-B8FA-839B243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323F3-ACE9-4233-A390-E9348E44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Сама разработка находилась на нескольких этапах, о которых дальше и пойдёт речь: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Первым этапом являлось обсуждение с преподавателем идейной реализации проектной работы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Вторым этапом являлось создание графического интерфейса и части «тыльной стороны» программы, что позволит работать с различными файлами, а также использовать их в графическом интерфейсе без каких-либо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Третьим этапом являлось окончательное завершение разработки «тыльной стороны»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6389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E28B9-B450-491C-8BFB-28632A44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результатов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20839B-4FD0-427D-93F3-87B9356D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Ссылка с демонстрацией работы программы на момент готовности 80% от заявленного функционала (100% функционала было/будет показано на момент защиты проектной работы) – </a:t>
            </a:r>
            <a:r>
              <a:rPr lang="en-US" dirty="0"/>
              <a:t>https://youtu.be/yiL_z9PsHpI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2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D2718-3FDD-4775-893D-7A8E2623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B02A3-62D4-4B77-8B0F-5B428759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перспектив развития, хотелось бы отметить несколько идей: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Самым главным, является последующее ускорение работы программы, ведь на данный момент расчёт всех шансов является хоть и правильным, но достаточно медлительным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Также в дальнейшем хотелось бы учесть тот фактор, что при игре стоит обращать внимание также и на оппонентов, в связи с чем и добавить реализацию учёта действий оппонентов – ранних ставок, поздних ставок, меньших или больших</a:t>
            </a:r>
          </a:p>
        </p:txBody>
      </p:sp>
    </p:spTree>
    <p:extLst>
      <p:ext uri="{BB962C8B-B14F-4D97-AF65-F5344CB8AC3E}">
        <p14:creationId xmlns:p14="http://schemas.microsoft.com/office/powerpoint/2010/main" val="9634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71af3243-3dd4-4a8d-8c0d-dd76da1f02a5"/>
    <ds:schemaRef ds:uri="16c05727-aa75-4e4a-9b5f-8a80a1165891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147</TotalTime>
  <Words>483</Words>
  <Application>Microsoft Office PowerPoint</Application>
  <PresentationFormat>Широкоэкранный</PresentationFormat>
  <Paragraphs>35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Corbel</vt:lpstr>
      <vt:lpstr>Gill Sans MT</vt:lpstr>
      <vt:lpstr>Wingdings</vt:lpstr>
      <vt:lpstr>Wingdings 2</vt:lpstr>
      <vt:lpstr>Дивиденд</vt:lpstr>
      <vt:lpstr>Презентация по Проектной работе: «Покерный Аналитик»</vt:lpstr>
      <vt:lpstr>Проблема</vt:lpstr>
      <vt:lpstr>Конкуренты</vt:lpstr>
      <vt:lpstr>Решение проблемы</vt:lpstr>
      <vt:lpstr>Уникальная ценность</vt:lpstr>
      <vt:lpstr>Архитектура</vt:lpstr>
      <vt:lpstr>Этапы разработки</vt:lpstr>
      <vt:lpstr>Демонстрация результатов</vt:lpstr>
      <vt:lpstr>Перспективы развития</vt:lpstr>
      <vt:lpstr>Участники команды разработки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Проектной работе «Покерный Аналитик»</dc:title>
  <dc:creator>Владимир Чернов</dc:creator>
  <cp:lastModifiedBy>npolig1</cp:lastModifiedBy>
  <cp:revision>8</cp:revision>
  <dcterms:created xsi:type="dcterms:W3CDTF">2021-11-09T18:29:41Z</dcterms:created>
  <dcterms:modified xsi:type="dcterms:W3CDTF">2021-11-26T15:58:22Z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