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55" r:id="rId3"/>
    <p:sldId id="356" r:id="rId4"/>
    <p:sldId id="357" r:id="rId5"/>
    <p:sldId id="365" r:id="rId6"/>
    <p:sldId id="358" r:id="rId7"/>
    <p:sldId id="361" r:id="rId8"/>
    <p:sldId id="360" r:id="rId9"/>
    <p:sldId id="362" r:id="rId10"/>
    <p:sldId id="364" r:id="rId11"/>
    <p:sldId id="366" r:id="rId12"/>
    <p:sldId id="363" r:id="rId13"/>
    <p:sldId id="367" r:id="rId1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56"/>
            <p14:sldId id="357"/>
            <p14:sldId id="365"/>
            <p14:sldId id="358"/>
            <p14:sldId id="361"/>
            <p14:sldId id="360"/>
            <p14:sldId id="362"/>
            <p14:sldId id="364"/>
            <p14:sldId id="366"/>
            <p14:sldId id="363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CC9900"/>
    <a:srgbClr val="00204F"/>
    <a:srgbClr val="001640"/>
    <a:srgbClr val="EF5422"/>
    <a:srgbClr val="F05423"/>
    <a:srgbClr val="84AFF0"/>
    <a:srgbClr val="FFFFFF"/>
    <a:srgbClr val="E15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774CB-49F6-4D0A-9A78-8E4F05339828}" type="datetimeFigureOut">
              <a:rPr lang="ru-RU" smtClean="0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4F613-9455-4FF0-A543-BEFF2BDD601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581128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+mn-lt"/>
              </a:rPr>
              <a:t>Работу выполнили:</a:t>
            </a:r>
          </a:p>
          <a:p>
            <a:pPr lvl="0"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+mn-lt"/>
              </a:rPr>
              <a:t>Чернов Владимир</a:t>
            </a:r>
          </a:p>
          <a:p>
            <a:pPr lvl="0"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+mn-lt"/>
              </a:rPr>
              <a:t>Зверев Фёдор</a:t>
            </a:r>
          </a:p>
          <a:p>
            <a:pPr lvl="0"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+mn-lt"/>
              </a:rPr>
              <a:t>Устинов Никита</a:t>
            </a:r>
          </a:p>
          <a:p>
            <a:pPr lvl="0">
              <a:spcAft>
                <a:spcPts val="0"/>
              </a:spcAft>
            </a:pPr>
            <a:r>
              <a:rPr lang="ru-RU" sz="2000" b="1" dirty="0" err="1">
                <a:solidFill>
                  <a:schemeClr val="bg1"/>
                </a:solidFill>
                <a:latin typeface="+mn-lt"/>
              </a:rPr>
              <a:t>Гадзацев</a:t>
            </a:r>
            <a:r>
              <a:rPr lang="ru-RU" sz="2000" b="1" dirty="0">
                <a:solidFill>
                  <a:schemeClr val="bg1"/>
                </a:solidFill>
                <a:latin typeface="+mn-lt"/>
              </a:rPr>
              <a:t> Георгий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8132" y="903270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Чат бот «поиск работы для молодых профессионалов города Москвы»</a:t>
            </a:r>
          </a:p>
        </p:txBody>
      </p:sp>
      <p:pic>
        <p:nvPicPr>
          <p:cNvPr id="4" name="Picture 2" descr="https://www.mobilepaymentsworld.com/wp-content/uploads/2016/07/chat-bo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5108">
            <a:off x="7251254" y="4796504"/>
            <a:ext cx="1416394" cy="1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119">
            <a:off x="7542459" y="3186790"/>
            <a:ext cx="827833" cy="719595"/>
          </a:xfrm>
          <a:prstGeom prst="rect">
            <a:avLst/>
          </a:prstGeom>
        </p:spPr>
      </p:pic>
      <p:pic>
        <p:nvPicPr>
          <p:cNvPr id="1034" name="Picture 10" descr="https://catherineasquithgallery.com/uploads/posts/2021-02/1613447321_29-p-fon-dlya-prezentatsii-pro-robotov-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91" y="2852936"/>
            <a:ext cx="4344144" cy="27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6739" y="11828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+mn-lt"/>
              </a:rPr>
              <a:t>ГБОУ Образовательный центр «Протон»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+mn-lt"/>
              </a:rPr>
              <a:t>Команда № 4</a:t>
            </a: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rgbClr val="FF0000"/>
                </a:solidFill>
                <a:latin typeface="+mn-lt"/>
              </a:rPr>
              <a:t>Вторая стадия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– </a:t>
            </a:r>
            <a:r>
              <a:rPr lang="ru-RU" sz="2000" b="1" i="1" dirty="0">
                <a:solidFill>
                  <a:srgbClr val="FF0000"/>
                </a:solidFill>
                <a:latin typeface="+mn-lt"/>
              </a:rPr>
              <a:t>разработка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frontend-</a:t>
            </a:r>
            <a:r>
              <a:rPr lang="ru-RU" sz="2000" b="1" i="1" dirty="0">
                <a:solidFill>
                  <a:srgbClr val="FF0000"/>
                </a:solidFill>
                <a:latin typeface="+mn-lt"/>
              </a:rPr>
              <a:t>(а)</a:t>
            </a:r>
          </a:p>
          <a:p>
            <a:r>
              <a:rPr lang="ru-RU" sz="2000" b="1" i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Распределение вакансий по сферам – одно из самых главных критериев удобства меню бота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6516216" cy="40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rgbClr val="FF0000"/>
                </a:solidFill>
                <a:latin typeface="+mn-lt"/>
              </a:rPr>
              <a:t>Завершение разработки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Конкретизация различных вариантов вакансий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48033"/>
            <a:ext cx="6480720" cy="3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0000"/>
                </a:solidFill>
              </a:rPr>
              <a:t>В результате был создан </a:t>
            </a:r>
            <a:r>
              <a:rPr lang="en-US" sz="2400" dirty="0">
                <a:solidFill>
                  <a:srgbClr val="FF0000"/>
                </a:solidFill>
              </a:rPr>
              <a:t>Telegram </a:t>
            </a:r>
            <a:r>
              <a:rPr lang="ru-RU" sz="2400" dirty="0">
                <a:solidFill>
                  <a:srgbClr val="FF0000"/>
                </a:solidFill>
              </a:rPr>
              <a:t>бот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Work_for_students_msk_bot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00808"/>
            <a:ext cx="28194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7794" y="4725144"/>
            <a:ext cx="370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2D050"/>
                </a:solidFill>
                <a:latin typeface="+mn-lt"/>
              </a:rPr>
              <a:t>(Ссылка на получившегося бота)</a:t>
            </a:r>
          </a:p>
        </p:txBody>
      </p:sp>
    </p:spTree>
    <p:extLst>
      <p:ext uri="{BB962C8B-B14F-4D97-AF65-F5344CB8AC3E}">
        <p14:creationId xmlns:p14="http://schemas.microsoft.com/office/powerpoint/2010/main" val="11217582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Большое спасибо за внимание!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" y="1268760"/>
            <a:ext cx="9004172" cy="4051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566124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+mn-lt"/>
              </a:rPr>
              <a:t>Было очень приятно и интересно работать)</a:t>
            </a:r>
          </a:p>
        </p:txBody>
      </p:sp>
    </p:spTree>
    <p:extLst>
      <p:ext uri="{BB962C8B-B14F-4D97-AF65-F5344CB8AC3E}">
        <p14:creationId xmlns:p14="http://schemas.microsoft.com/office/powerpoint/2010/main" val="57615968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+mn-lt"/>
              </a:rPr>
              <a:t>Обоснование актуальность выбранной работы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41691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Выбранная нами тема востребована, особенно в наш век цифровых технологий, ведь очень часто молодым людям, которые выпускаются или даже ещё учатся, нужно быстро и просто найти подходящую работу или подработку.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В нашем случае,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был выбран мессенджер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Telegram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, по причине быстрой реализации и множеству возможных функций, библиотек и т.д.</a:t>
            </a:r>
          </a:p>
          <a:p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73016"/>
            <a:ext cx="5965077" cy="2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59508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" y="1622704"/>
            <a:ext cx="4452300" cy="3496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7836" y="1622704"/>
            <a:ext cx="40446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Для начала был рассмотрен бот «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StayaBot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», мы с коллегами сразу увидели несколько недостатков: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-Сразу Бросается в глаза отсутствие сортировки вакансий, что делает выбор профессии сложнее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-Так же из недостатков можно заметить </a:t>
            </a:r>
            <a:r>
              <a:rPr lang="ru-RU" sz="2000" dirty="0" err="1">
                <a:solidFill>
                  <a:schemeClr val="bg1"/>
                </a:solidFill>
                <a:latin typeface="+mn-lt"/>
              </a:rPr>
              <a:t>сливаемость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 текста и сообщений. Мы сделали вывод, что наш бот должен быть не только полезным, но и приятным глазу.</a:t>
            </a:r>
          </a:p>
        </p:txBody>
      </p:sp>
    </p:spTree>
    <p:extLst>
      <p:ext uri="{BB962C8B-B14F-4D97-AF65-F5344CB8AC3E}">
        <p14:creationId xmlns:p14="http://schemas.microsoft.com/office/powerpoint/2010/main" val="33288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3161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8" y="1527655"/>
            <a:ext cx="3389713" cy="341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7984" y="1622704"/>
            <a:ext cx="4320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Нельзя не упомянуть о «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rit.work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bot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»,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который показался более привлекательным, нежели предыдущий, хотя по-прежнему полностью неудовлетворительный для наших целей.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Также из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“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плюсов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”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 можно отметить какую ни какую сортировку вакансий.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Меню вакансий очень обширно, и нам показалось, что это хороший конкурент и на него можно ориентироваться.</a:t>
            </a:r>
          </a:p>
          <a:p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1" y="4943975"/>
            <a:ext cx="2665168" cy="18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3161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1481489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Наконец, нашей командой был найден один из самых удачных проектов -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g-mate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 бот(специализация –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сфера). Его отличие от остальных – чёткая расфасовка вакансий на области(в данном случае города)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" y="1622704"/>
            <a:ext cx="4354986" cy="3392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3770"/>
            <a:ext cx="4207000" cy="3145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5229200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Также присутствует точное разделение на специальности технологичной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9655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783" y="1241276"/>
            <a:ext cx="6624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n-lt"/>
              </a:rPr>
              <a:t>В итоге, после анализа ещё некоторых конкурентов, можно сделать общий вывод о недостатках большинства подобных ботов.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92590"/>
              </p:ext>
            </p:extLst>
          </p:nvPr>
        </p:nvGraphicFramePr>
        <p:xfrm>
          <a:off x="1578783" y="2256939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Удобство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и практичность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 большинства ботов с этим плохо,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мало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у кого есть красивое оформление, которое было бы приятно пользователям.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Процесс поиска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работы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Надо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заметить, что необходимо комбинировать местоположение юзера и его предпочтения, что бы не предлагать человеку вакансии на другом конце города, или даже в другом округе.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Обратная связь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 мало количества конкурентов существует обратная связь,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которая может помочь клиенту, так как бот не может полностью заменить человека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FF00"/>
                </a:solidFill>
                <a:latin typeface="+mn-lt"/>
              </a:rPr>
              <a:t>Цели и задачи при создании нашего бота</a:t>
            </a:r>
            <a:r>
              <a:rPr lang="en-US" sz="2000" dirty="0">
                <a:solidFill>
                  <a:srgbClr val="00FF00"/>
                </a:solidFill>
                <a:latin typeface="+mn-lt"/>
              </a:rPr>
              <a:t> </a:t>
            </a:r>
            <a:endParaRPr lang="ru-RU" sz="2000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652" y="146943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После анализа существующих аналогов, мы с командой обозначили, какие характеристики должен иметь наш бот: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97333"/>
              </p:ext>
            </p:extLst>
          </p:nvPr>
        </p:nvGraphicFramePr>
        <p:xfrm>
          <a:off x="1524000" y="2239488"/>
          <a:ext cx="6096000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FF00"/>
                          </a:solidFill>
                          <a:latin typeface="+mn-lt"/>
                        </a:rPr>
                        <a:t>-удобный, но в тоже время простой интерфейс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-хорошее, отсортированное меню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FF00"/>
                          </a:solidFill>
                          <a:latin typeface="+mn-lt"/>
                        </a:rPr>
                        <a:t>-анализ местоположения и пожеланий клиента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анализ популярных и востребованных профессий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FFFF00"/>
                          </a:solidFill>
                          <a:latin typeface="+mn-lt"/>
                        </a:rPr>
                        <a:t>-объективная оценка возможных вакансий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3688" y="4241473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Также, мы поняли, что удобнее всего для нас будет код на </a:t>
            </a:r>
            <a:r>
              <a:rPr lang="en-US" sz="2000" dirty="0">
                <a:solidFill>
                  <a:srgbClr val="FFFF00"/>
                </a:solidFill>
                <a:latin typeface="+mn-lt"/>
              </a:rPr>
              <a:t>Python</a:t>
            </a:r>
            <a:r>
              <a:rPr lang="ru-RU" sz="2000" dirty="0">
                <a:solidFill>
                  <a:srgbClr val="FFFF00"/>
                </a:solidFill>
                <a:latin typeface="+mn-lt"/>
              </a:rPr>
              <a:t>, так как мы его хорошо знаем, и в нём существует много нужных нашему боту библиотек, функций и т.д.</a:t>
            </a:r>
          </a:p>
        </p:txBody>
      </p:sp>
    </p:spTree>
    <p:extLst>
      <p:ext uri="{BB962C8B-B14F-4D97-AF65-F5344CB8AC3E}">
        <p14:creationId xmlns:p14="http://schemas.microsoft.com/office/powerpoint/2010/main" val="31505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401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Этапы разработки бота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041" y="658434"/>
            <a:ext cx="548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rgbClr val="FF0000"/>
                </a:solidFill>
                <a:latin typeface="+mn-lt"/>
              </a:rPr>
              <a:t>Первая стадия -  разработка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backend</a:t>
            </a:r>
            <a:r>
              <a:rPr lang="ru-RU" sz="2000" b="1" i="1" dirty="0">
                <a:solidFill>
                  <a:srgbClr val="FF0000"/>
                </a:solidFill>
                <a:latin typeface="+mn-lt"/>
              </a:rPr>
              <a:t>-(а)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6736"/>
            <a:ext cx="4118560" cy="2480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112" y="1176736"/>
            <a:ext cx="3522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2D050"/>
                </a:solidFill>
                <a:latin typeface="+mn-lt"/>
              </a:rPr>
              <a:t>Первым делом была разработана функция по поиску вакансий данной профессии – </a:t>
            </a:r>
            <a:r>
              <a:rPr lang="en-US" sz="2000" dirty="0" err="1">
                <a:solidFill>
                  <a:srgbClr val="92D050"/>
                </a:solidFill>
                <a:latin typeface="+mn-lt"/>
              </a:rPr>
              <a:t>search_profession</a:t>
            </a:r>
            <a:endParaRPr lang="ru-RU" sz="20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112" y="3734442"/>
            <a:ext cx="3588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2D050"/>
                </a:solidFill>
                <a:latin typeface="+mn-lt"/>
              </a:rPr>
              <a:t>Следующий этапом была проверка работоспособности кода, который успешно возвращал нам нужные вакансии баз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08" y="3656945"/>
            <a:ext cx="3169368" cy="31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3772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rgbClr val="FF0000"/>
                </a:solidFill>
                <a:latin typeface="+mn-lt"/>
              </a:rPr>
              <a:t>Вторая стадия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– </a:t>
            </a:r>
            <a:r>
              <a:rPr lang="ru-RU" sz="2000" b="1" i="1" dirty="0">
                <a:solidFill>
                  <a:srgbClr val="FF0000"/>
                </a:solidFill>
                <a:latin typeface="+mn-lt"/>
              </a:rPr>
              <a:t>разработка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frontend-</a:t>
            </a:r>
            <a:r>
              <a:rPr lang="ru-RU" sz="2000" b="1" i="1" dirty="0">
                <a:solidFill>
                  <a:srgbClr val="FF0000"/>
                </a:solidFill>
                <a:latin typeface="+mn-lt"/>
              </a:rPr>
              <a:t>(а)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  <a:latin typeface="+mn-lt"/>
              </a:rPr>
              <a:t>Внешняя оболочка, выполняющая основные функции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" y="1988840"/>
            <a:ext cx="6876256" cy="36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587</Words>
  <Application>Microsoft Office PowerPoint</Application>
  <PresentationFormat>Экран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разработки бота </vt:lpstr>
      <vt:lpstr>Этапы разработки бота </vt:lpstr>
      <vt:lpstr>Этапы разработки бота </vt:lpstr>
      <vt:lpstr>В результате был создан Telegram бот @Work_for_students_msk_bot</vt:lpstr>
      <vt:lpstr>Большое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Saula</cp:lastModifiedBy>
  <cp:revision>379</cp:revision>
  <cp:lastPrinted>2022-04-13T09:37:24Z</cp:lastPrinted>
  <dcterms:created xsi:type="dcterms:W3CDTF">2018-08-16T18:52:34Z</dcterms:created>
  <dcterms:modified xsi:type="dcterms:W3CDTF">2022-05-10T13:57:12Z</dcterms:modified>
</cp:coreProperties>
</file>