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3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3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47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82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2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1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1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7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3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6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F3E8B1C-86EF-43CF-8304-249481088644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9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48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8B5BB-1CC8-4E61-8542-2681390C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Verificatie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7B0712-4AAD-4AD2-AA9A-3FED760E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b="1" i="0" dirty="0">
                <a:effectLst/>
                <a:latin typeface="Arial" panose="020B0604020202020204" pitchFamily="34" charset="0"/>
              </a:rPr>
              <a:t>Er is geen deadlock aanwezig.</a:t>
            </a:r>
          </a:p>
          <a:p>
            <a:pPr lvl="1"/>
            <a:r>
              <a:rPr lang="nl-NL" b="0" i="1">
                <a:effectLst/>
                <a:latin typeface="Arial" panose="020B0604020202020204" pitchFamily="34" charset="0"/>
              </a:rPr>
              <a:t>A[ ] </a:t>
            </a:r>
            <a:r>
              <a:rPr lang="nl-NL" b="0" i="1" dirty="0" err="1">
                <a:effectLst/>
                <a:latin typeface="Arial" panose="020B0604020202020204" pitchFamily="34" charset="0"/>
              </a:rPr>
              <a:t>not</a:t>
            </a:r>
            <a:r>
              <a:rPr lang="nl-NL" b="0" i="1" dirty="0">
                <a:effectLst/>
                <a:latin typeface="Arial" panose="020B0604020202020204" pitchFamily="34" charset="0"/>
              </a:rPr>
              <a:t> deadlock</a:t>
            </a:r>
            <a:endParaRPr lang="nl-NL" i="1" dirty="0">
              <a:latin typeface="Courier New" panose="02070309020205020404" pitchFamily="49" charset="0"/>
            </a:endParaRPr>
          </a:p>
          <a:p>
            <a:r>
              <a:rPr lang="nl-NL" b="1" i="0" dirty="0">
                <a:effectLst/>
                <a:latin typeface="Arial" panose="020B0604020202020204" pitchFamily="34" charset="0"/>
              </a:rPr>
              <a:t>De deuren zijn nooit tegelijkertijd open.</a:t>
            </a:r>
          </a:p>
          <a:p>
            <a:pPr lvl="1"/>
            <a:r>
              <a:rPr lang="en-GB" b="0" i="1" dirty="0">
                <a:effectLst/>
                <a:latin typeface="Arial" panose="020B0604020202020204" pitchFamily="34" charset="0"/>
              </a:rPr>
              <a:t>A[ ] not (</a:t>
            </a:r>
            <a:r>
              <a:rPr lang="en-GB" b="0" i="1" dirty="0" err="1">
                <a:effectLst/>
                <a:latin typeface="Arial" panose="020B0604020202020204" pitchFamily="34" charset="0"/>
              </a:rPr>
              <a:t>closedGates</a:t>
            </a:r>
            <a:r>
              <a:rPr lang="en-GB" b="0" i="1" dirty="0">
                <a:effectLst/>
                <a:latin typeface="Arial" panose="020B0604020202020204" pitchFamily="34" charset="0"/>
              </a:rPr>
              <a:t>[0] == false and </a:t>
            </a:r>
            <a:r>
              <a:rPr lang="en-GB" b="0" i="1" dirty="0" err="1">
                <a:effectLst/>
                <a:latin typeface="Arial" panose="020B0604020202020204" pitchFamily="34" charset="0"/>
              </a:rPr>
              <a:t>closedGates</a:t>
            </a:r>
            <a:r>
              <a:rPr lang="en-GB" b="0" i="1" dirty="0">
                <a:effectLst/>
                <a:latin typeface="Arial" panose="020B0604020202020204" pitchFamily="34" charset="0"/>
              </a:rPr>
              <a:t>[1] == false)</a:t>
            </a:r>
            <a:endParaRPr lang="nl-NL" i="1" dirty="0">
              <a:latin typeface="Courier New" panose="02070309020205020404" pitchFamily="49" charset="0"/>
            </a:endParaRPr>
          </a:p>
          <a:p>
            <a:r>
              <a:rPr lang="nl-NL" b="1" i="0" dirty="0">
                <a:effectLst/>
                <a:latin typeface="Arial" panose="020B0604020202020204" pitchFamily="34" charset="0"/>
              </a:rPr>
              <a:t>De stoplichten worden rood/groen als de deur aan het openen is.</a:t>
            </a:r>
          </a:p>
          <a:p>
            <a:pPr lvl="1"/>
            <a:r>
              <a:rPr lang="en-GB" b="0" i="1" dirty="0">
                <a:effectLst/>
                <a:latin typeface="Arial" panose="020B0604020202020204" pitchFamily="34" charset="0"/>
              </a:rPr>
              <a:t>E&lt;&gt; (</a:t>
            </a:r>
            <a:r>
              <a:rPr lang="en-GB" b="0" i="1" dirty="0" err="1">
                <a:effectLst/>
                <a:latin typeface="Arial" panose="020B0604020202020204" pitchFamily="34" charset="0"/>
              </a:rPr>
              <a:t>Trafficlight</a:t>
            </a:r>
            <a:r>
              <a:rPr lang="en-GB" b="0" i="1" dirty="0">
                <a:effectLst/>
                <a:latin typeface="Arial" panose="020B0604020202020204" pitchFamily="34" charset="0"/>
              </a:rPr>
              <a:t>(id, inside).</a:t>
            </a:r>
            <a:r>
              <a:rPr lang="en-GB" b="0" i="1" dirty="0" err="1">
                <a:effectLst/>
                <a:latin typeface="Arial" panose="020B0604020202020204" pitchFamily="34" charset="0"/>
              </a:rPr>
              <a:t>setRedGreen</a:t>
            </a:r>
            <a:r>
              <a:rPr lang="en-GB" b="0" i="1" dirty="0">
                <a:effectLst/>
                <a:latin typeface="Arial" panose="020B0604020202020204" pitchFamily="34" charset="0"/>
              </a:rPr>
              <a:t>() == true and not </a:t>
            </a:r>
            <a:r>
              <a:rPr lang="en-GB" b="0" i="1" dirty="0" err="1">
                <a:effectLst/>
                <a:latin typeface="Arial" panose="020B0604020202020204" pitchFamily="34" charset="0"/>
              </a:rPr>
              <a:t>shipInSluice</a:t>
            </a:r>
            <a:r>
              <a:rPr lang="en-GB" b="0" i="1" dirty="0">
                <a:effectLst/>
                <a:latin typeface="Arial" panose="020B0604020202020204" pitchFamily="34" charset="0"/>
              </a:rPr>
              <a:t> and </a:t>
            </a:r>
            <a:r>
              <a:rPr lang="en-GB" b="0" i="1" dirty="0" err="1">
                <a:effectLst/>
                <a:latin typeface="Arial" panose="020B0604020202020204" pitchFamily="34" charset="0"/>
              </a:rPr>
              <a:t>gateOpening</a:t>
            </a:r>
            <a:r>
              <a:rPr lang="en-GB" b="0" i="1" dirty="0">
                <a:effectLst/>
                <a:latin typeface="Arial" panose="020B0604020202020204" pitchFamily="34" charset="0"/>
              </a:rPr>
              <a:t>[id] == true)</a:t>
            </a:r>
            <a:endParaRPr lang="nl-NL" i="1" dirty="0">
              <a:latin typeface="Courier New" panose="02070309020205020404" pitchFamily="49" charset="0"/>
            </a:endParaRPr>
          </a:p>
          <a:p>
            <a:r>
              <a:rPr lang="nl-NL" b="1" i="0" dirty="0">
                <a:effectLst/>
                <a:latin typeface="Arial" panose="020B0604020202020204" pitchFamily="34" charset="0"/>
              </a:rPr>
              <a:t>Er staat altijd maar 1 stoplicht op groen.</a:t>
            </a:r>
          </a:p>
          <a:p>
            <a:pPr lvl="1"/>
            <a:r>
              <a:rPr lang="nl-NL" b="0" i="1" dirty="0">
                <a:effectLst/>
                <a:latin typeface="Arial" panose="020B0604020202020204" pitchFamily="34" charset="0"/>
              </a:rPr>
              <a:t>A[ ] </a:t>
            </a:r>
            <a:r>
              <a:rPr lang="nl-NL" b="0" i="1" dirty="0" err="1">
                <a:effectLst/>
                <a:latin typeface="Arial" panose="020B0604020202020204" pitchFamily="34" charset="0"/>
              </a:rPr>
              <a:t>not</a:t>
            </a:r>
            <a:r>
              <a:rPr lang="nl-NL" b="0" i="1" dirty="0">
                <a:effectLst/>
                <a:latin typeface="Arial" panose="020B0604020202020204" pitchFamily="34" charset="0"/>
              </a:rPr>
              <a:t> (</a:t>
            </a:r>
            <a:r>
              <a:rPr lang="nl-NL" b="0" i="1" dirty="0" err="1">
                <a:effectLst/>
                <a:latin typeface="Arial" panose="020B0604020202020204" pitchFamily="34" charset="0"/>
              </a:rPr>
              <a:t>allTrafficlightsGreen</a:t>
            </a:r>
            <a:r>
              <a:rPr lang="nl-NL" b="0" i="1" dirty="0">
                <a:effectLst/>
                <a:latin typeface="Arial" panose="020B0604020202020204" pitchFamily="34" charset="0"/>
              </a:rPr>
              <a:t>() == </a:t>
            </a:r>
            <a:r>
              <a:rPr lang="nl-NL" b="0" i="1" dirty="0" err="1">
                <a:effectLst/>
                <a:latin typeface="Arial" panose="020B0604020202020204" pitchFamily="34" charset="0"/>
              </a:rPr>
              <a:t>true</a:t>
            </a:r>
            <a:r>
              <a:rPr lang="nl-NL" b="0" i="1" dirty="0">
                <a:effectLst/>
                <a:latin typeface="Arial" panose="020B0604020202020204" pitchFamily="34" charset="0"/>
              </a:rPr>
              <a:t>)</a:t>
            </a:r>
            <a:endParaRPr lang="nl-NL" i="1" dirty="0">
              <a:latin typeface="Courier New" panose="02070309020205020404" pitchFamily="49" charset="0"/>
            </a:endParaRPr>
          </a:p>
          <a:p>
            <a:r>
              <a:rPr lang="nl-NL" b="1" i="0" dirty="0">
                <a:effectLst/>
                <a:latin typeface="Arial" panose="020B0604020202020204" pitchFamily="34" charset="0"/>
              </a:rPr>
              <a:t>Deuren mogen niet dichtgaan terwijl een schip in beweging is.</a:t>
            </a:r>
          </a:p>
          <a:p>
            <a:pPr lvl="1"/>
            <a:r>
              <a:rPr lang="en-GB" b="0" i="1" dirty="0">
                <a:effectLst/>
                <a:latin typeface="Arial" panose="020B0604020202020204" pitchFamily="34" charset="0"/>
              </a:rPr>
              <a:t>A[ ] not (</a:t>
            </a:r>
            <a:r>
              <a:rPr lang="en-GB" b="0" i="1" dirty="0" err="1">
                <a:effectLst/>
                <a:latin typeface="Arial" panose="020B0604020202020204" pitchFamily="34" charset="0"/>
              </a:rPr>
              <a:t>shipMoving</a:t>
            </a:r>
            <a:r>
              <a:rPr lang="en-GB" b="0" i="1" dirty="0">
                <a:effectLst/>
                <a:latin typeface="Arial" panose="020B0604020202020204" pitchFamily="34" charset="0"/>
              </a:rPr>
              <a:t> == true and (</a:t>
            </a:r>
            <a:r>
              <a:rPr lang="en-GB" b="0" i="1" dirty="0" err="1">
                <a:effectLst/>
                <a:latin typeface="Arial" panose="020B0604020202020204" pitchFamily="34" charset="0"/>
              </a:rPr>
              <a:t>gateClosing</a:t>
            </a:r>
            <a:r>
              <a:rPr lang="en-GB" b="0" i="1" dirty="0">
                <a:effectLst/>
                <a:latin typeface="Arial" panose="020B0604020202020204" pitchFamily="34" charset="0"/>
              </a:rPr>
              <a:t>[0] or </a:t>
            </a:r>
            <a:r>
              <a:rPr lang="en-GB" b="0" i="1" dirty="0" err="1">
                <a:effectLst/>
                <a:latin typeface="Arial" panose="020B0604020202020204" pitchFamily="34" charset="0"/>
              </a:rPr>
              <a:t>gateClosing</a:t>
            </a:r>
            <a:r>
              <a:rPr lang="en-GB" b="0" i="1" dirty="0">
                <a:effectLst/>
                <a:latin typeface="Arial" panose="020B0604020202020204" pitchFamily="34" charset="0"/>
              </a:rPr>
              <a:t>[1]))</a:t>
            </a:r>
            <a:endParaRPr lang="nl-NL" i="1" dirty="0">
              <a:latin typeface="Courier New" panose="02070309020205020404" pitchFamily="49" charset="0"/>
            </a:endParaRPr>
          </a:p>
          <a:p>
            <a:r>
              <a:rPr lang="nl-NL" b="1" i="0" dirty="0">
                <a:effectLst/>
                <a:latin typeface="Arial" panose="020B0604020202020204" pitchFamily="34" charset="0"/>
              </a:rPr>
              <a:t>Deuren mogen niet opengaan terwijl het gewenste waterpeil nog niet bereikt is.</a:t>
            </a:r>
          </a:p>
          <a:p>
            <a:pPr lvl="1"/>
            <a:r>
              <a:rPr lang="en-GB" b="0" i="1" dirty="0">
                <a:effectLst/>
                <a:latin typeface="Arial" panose="020B0604020202020204" pitchFamily="34" charset="0"/>
              </a:rPr>
              <a:t>A[ ] not (</a:t>
            </a:r>
            <a:r>
              <a:rPr lang="en-GB" b="0" i="1" dirty="0" err="1">
                <a:effectLst/>
                <a:latin typeface="Arial" panose="020B0604020202020204" pitchFamily="34" charset="0"/>
              </a:rPr>
              <a:t>Sluice.destinationWaterLevelReached</a:t>
            </a:r>
            <a:r>
              <a:rPr lang="en-GB" b="0" i="1" dirty="0">
                <a:effectLst/>
                <a:latin typeface="Arial" panose="020B0604020202020204" pitchFamily="34" charset="0"/>
              </a:rPr>
              <a:t>() == false and (</a:t>
            </a:r>
            <a:r>
              <a:rPr lang="en-GB" b="0" i="1" dirty="0" err="1">
                <a:effectLst/>
                <a:latin typeface="Arial" panose="020B0604020202020204" pitchFamily="34" charset="0"/>
              </a:rPr>
              <a:t>gateOpening</a:t>
            </a:r>
            <a:r>
              <a:rPr lang="en-GB" b="0" i="1" dirty="0">
                <a:effectLst/>
                <a:latin typeface="Arial" panose="020B0604020202020204" pitchFamily="34" charset="0"/>
              </a:rPr>
              <a:t>[0] or </a:t>
            </a:r>
            <a:r>
              <a:rPr lang="en-GB" b="0" i="1" dirty="0" err="1">
                <a:effectLst/>
                <a:latin typeface="Arial" panose="020B0604020202020204" pitchFamily="34" charset="0"/>
              </a:rPr>
              <a:t>gateOpening</a:t>
            </a:r>
            <a:r>
              <a:rPr lang="en-GB" b="0" i="1" dirty="0">
                <a:effectLst/>
                <a:latin typeface="Arial" panose="020B0604020202020204" pitchFamily="34" charset="0"/>
              </a:rPr>
              <a:t>[1]))</a:t>
            </a:r>
            <a:endParaRPr lang="nl-NL" b="1" i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73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AA766-4F96-4A1F-BD45-E61A1B99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Verificatie – </a:t>
            </a:r>
            <a:r>
              <a:rPr lang="nl-NL" dirty="0" err="1"/>
              <a:t>Liveness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51B038-D97C-4F8B-8FA2-126F030B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Deuren moeten sluiten nadat ze geopend zijn.</a:t>
            </a:r>
          </a:p>
          <a:p>
            <a:pPr lvl="1"/>
            <a:r>
              <a:rPr lang="en-GB" b="0" i="0" dirty="0">
                <a:effectLst/>
                <a:latin typeface="Arial" panose="020B0604020202020204" pitchFamily="34" charset="0"/>
              </a:rPr>
              <a:t>Gate(0).open </a:t>
            </a:r>
            <a:r>
              <a:rPr lang="en-GB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b="0" i="0" dirty="0">
                <a:effectLst/>
                <a:latin typeface="Arial" panose="020B0604020202020204" pitchFamily="34" charset="0"/>
              </a:rPr>
              <a:t>Gate(0).closed</a:t>
            </a:r>
          </a:p>
          <a:p>
            <a:pPr lvl="1"/>
            <a:r>
              <a:rPr lang="en-GB" b="0" i="0" dirty="0">
                <a:effectLst/>
                <a:latin typeface="Arial" panose="020B0604020202020204" pitchFamily="34" charset="0"/>
              </a:rPr>
              <a:t>Gate(1).open </a:t>
            </a:r>
            <a:r>
              <a:rPr lang="en-GB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b="0" i="0" dirty="0">
                <a:effectLst/>
                <a:latin typeface="Arial" panose="020B0604020202020204" pitchFamily="34" charset="0"/>
              </a:rPr>
              <a:t>Gate(1).closed</a:t>
            </a:r>
            <a:endParaRPr lang="nl-NL" b="1" dirty="0"/>
          </a:p>
          <a:p>
            <a:r>
              <a:rPr lang="nl-NL" b="1" dirty="0"/>
              <a:t>Na het binnen varen van een sluis verlaat het schip de sluis.</a:t>
            </a:r>
          </a:p>
          <a:p>
            <a:pPr lvl="1"/>
            <a:r>
              <a:rPr lang="en-GB" b="0" i="0" dirty="0" err="1">
                <a:effectLst/>
                <a:latin typeface="Arial" panose="020B0604020202020204" pitchFamily="34" charset="0"/>
              </a:rPr>
              <a:t>Sluice.ship_arrived_west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Sluice.ship_leaves_sluice</a:t>
            </a:r>
            <a:endParaRPr lang="nl-NL" b="1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GB" b="0" i="0" dirty="0" err="1">
                <a:effectLst/>
                <a:latin typeface="Arial" panose="020B0604020202020204" pitchFamily="34" charset="0"/>
              </a:rPr>
              <a:t>Sluice.ship_arrived_east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Sluice.ship_leaves_sluice</a:t>
            </a:r>
            <a:endParaRPr lang="nl-NL" b="1" dirty="0"/>
          </a:p>
          <a:p>
            <a:r>
              <a:rPr lang="nl-NL" b="1" dirty="0"/>
              <a:t>Als er een schip arriveert gaan de juiste deuren open.</a:t>
            </a:r>
          </a:p>
          <a:p>
            <a:pPr lvl="1"/>
            <a:r>
              <a:rPr lang="en-GB" b="0" i="0" dirty="0" err="1">
                <a:effectLst/>
                <a:latin typeface="Arial" panose="020B0604020202020204" pitchFamily="34" charset="0"/>
              </a:rPr>
              <a:t>Sluice.ship_arrived_west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Sluice.open_west_gate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GB" b="0" i="0" dirty="0" err="1">
                <a:effectLst/>
                <a:latin typeface="Arial" panose="020B0604020202020204" pitchFamily="34" charset="0"/>
              </a:rPr>
              <a:t>Sluice.ship_arrived_east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Sluice.open_east_gate</a:t>
            </a:r>
            <a:endParaRPr lang="nl-NL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19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Citeerbaar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eerbaa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erbaar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Citeerbaar</Template>
  <TotalTime>36</TotalTime>
  <Words>277</Words>
  <Application>Microsoft Office PowerPoint</Application>
  <PresentationFormat>Breedbeeld</PresentationFormat>
  <Paragraphs>23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Courier New</vt:lpstr>
      <vt:lpstr>Wingdings 2</vt:lpstr>
      <vt:lpstr>Citeerbaar</vt:lpstr>
      <vt:lpstr>Verificatie</vt:lpstr>
      <vt:lpstr>Verificatie – Liveness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Tinlab Advanced Algorithms</dc:title>
  <dc:creator>Jordy van Essen</dc:creator>
  <cp:lastModifiedBy>ricardo mokveld</cp:lastModifiedBy>
  <cp:revision>8</cp:revision>
  <dcterms:created xsi:type="dcterms:W3CDTF">2021-04-15T11:43:58Z</dcterms:created>
  <dcterms:modified xsi:type="dcterms:W3CDTF">2021-04-21T12:35:56Z</dcterms:modified>
</cp:coreProperties>
</file>