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Zitan" userId="99d9050e-1248-4832-acea-3f1860f6c18d" providerId="ADAL" clId="{2F484022-E8C6-4E07-94B1-2BB53207D1B8}"/>
    <pc:docChg chg="undo custSel addSld modSld">
      <pc:chgData name="Wang, Zitan" userId="99d9050e-1248-4832-acea-3f1860f6c18d" providerId="ADAL" clId="{2F484022-E8C6-4E07-94B1-2BB53207D1B8}" dt="2023-10-10T23:51:16.032" v="1148" actId="1076"/>
      <pc:docMkLst>
        <pc:docMk/>
      </pc:docMkLst>
      <pc:sldChg chg="modSp new mod">
        <pc:chgData name="Wang, Zitan" userId="99d9050e-1248-4832-acea-3f1860f6c18d" providerId="ADAL" clId="{2F484022-E8C6-4E07-94B1-2BB53207D1B8}" dt="2023-10-10T23:00:39.695" v="97" actId="20577"/>
        <pc:sldMkLst>
          <pc:docMk/>
          <pc:sldMk cId="3127829040" sldId="256"/>
        </pc:sldMkLst>
        <pc:spChg chg="mod">
          <ac:chgData name="Wang, Zitan" userId="99d9050e-1248-4832-acea-3f1860f6c18d" providerId="ADAL" clId="{2F484022-E8C6-4E07-94B1-2BB53207D1B8}" dt="2023-10-10T23:00:35.458" v="87" actId="20577"/>
          <ac:spMkLst>
            <pc:docMk/>
            <pc:sldMk cId="3127829040" sldId="256"/>
            <ac:spMk id="2" creationId="{30BA59E6-E5CA-A434-CDFA-5D2BE8D204A4}"/>
          </ac:spMkLst>
        </pc:spChg>
        <pc:spChg chg="mod">
          <ac:chgData name="Wang, Zitan" userId="99d9050e-1248-4832-acea-3f1860f6c18d" providerId="ADAL" clId="{2F484022-E8C6-4E07-94B1-2BB53207D1B8}" dt="2023-10-10T23:00:39.695" v="97" actId="20577"/>
          <ac:spMkLst>
            <pc:docMk/>
            <pc:sldMk cId="3127829040" sldId="256"/>
            <ac:spMk id="3" creationId="{5778D16E-9822-C05F-918C-ADFD69DB6076}"/>
          </ac:spMkLst>
        </pc:spChg>
      </pc:sldChg>
      <pc:sldChg chg="modSp new mod">
        <pc:chgData name="Wang, Zitan" userId="99d9050e-1248-4832-acea-3f1860f6c18d" providerId="ADAL" clId="{2F484022-E8C6-4E07-94B1-2BB53207D1B8}" dt="2023-10-10T23:45:39.797" v="958" actId="20577"/>
        <pc:sldMkLst>
          <pc:docMk/>
          <pc:sldMk cId="1469797361" sldId="257"/>
        </pc:sldMkLst>
        <pc:spChg chg="mod">
          <ac:chgData name="Wang, Zitan" userId="99d9050e-1248-4832-acea-3f1860f6c18d" providerId="ADAL" clId="{2F484022-E8C6-4E07-94B1-2BB53207D1B8}" dt="2023-10-10T23:01:38.982" v="119" actId="20577"/>
          <ac:spMkLst>
            <pc:docMk/>
            <pc:sldMk cId="1469797361" sldId="257"/>
            <ac:spMk id="2" creationId="{3C879F44-9B27-31A8-66A4-784419F1E3A6}"/>
          </ac:spMkLst>
        </pc:spChg>
        <pc:spChg chg="mod">
          <ac:chgData name="Wang, Zitan" userId="99d9050e-1248-4832-acea-3f1860f6c18d" providerId="ADAL" clId="{2F484022-E8C6-4E07-94B1-2BB53207D1B8}" dt="2023-10-10T23:45:39.797" v="958" actId="20577"/>
          <ac:spMkLst>
            <pc:docMk/>
            <pc:sldMk cId="1469797361" sldId="257"/>
            <ac:spMk id="3" creationId="{8459A1A7-F392-6F86-14E8-F695BCBF3FB1}"/>
          </ac:spMkLst>
        </pc:spChg>
      </pc:sldChg>
      <pc:sldChg chg="modSp new mod">
        <pc:chgData name="Wang, Zitan" userId="99d9050e-1248-4832-acea-3f1860f6c18d" providerId="ADAL" clId="{2F484022-E8C6-4E07-94B1-2BB53207D1B8}" dt="2023-10-10T23:41:51.429" v="937" actId="20577"/>
        <pc:sldMkLst>
          <pc:docMk/>
          <pc:sldMk cId="2722914529" sldId="258"/>
        </pc:sldMkLst>
        <pc:spChg chg="mod">
          <ac:chgData name="Wang, Zitan" userId="99d9050e-1248-4832-acea-3f1860f6c18d" providerId="ADAL" clId="{2F484022-E8C6-4E07-94B1-2BB53207D1B8}" dt="2023-10-10T23:06:02.777" v="618" actId="20577"/>
          <ac:spMkLst>
            <pc:docMk/>
            <pc:sldMk cId="2722914529" sldId="258"/>
            <ac:spMk id="2" creationId="{DA011D85-D2F3-ED62-D658-7B84480D2070}"/>
          </ac:spMkLst>
        </pc:spChg>
        <pc:spChg chg="mod">
          <ac:chgData name="Wang, Zitan" userId="99d9050e-1248-4832-acea-3f1860f6c18d" providerId="ADAL" clId="{2F484022-E8C6-4E07-94B1-2BB53207D1B8}" dt="2023-10-10T23:41:51.429" v="937" actId="20577"/>
          <ac:spMkLst>
            <pc:docMk/>
            <pc:sldMk cId="2722914529" sldId="258"/>
            <ac:spMk id="3" creationId="{EC6A151F-89C2-CD80-0062-1055A68A7B02}"/>
          </ac:spMkLst>
        </pc:spChg>
      </pc:sldChg>
      <pc:sldChg chg="modSp new mod">
        <pc:chgData name="Wang, Zitan" userId="99d9050e-1248-4832-acea-3f1860f6c18d" providerId="ADAL" clId="{2F484022-E8C6-4E07-94B1-2BB53207D1B8}" dt="2023-10-10T23:51:16.032" v="1148" actId="1076"/>
        <pc:sldMkLst>
          <pc:docMk/>
          <pc:sldMk cId="4279714977" sldId="259"/>
        </pc:sldMkLst>
        <pc:spChg chg="mod">
          <ac:chgData name="Wang, Zitan" userId="99d9050e-1248-4832-acea-3f1860f6c18d" providerId="ADAL" clId="{2F484022-E8C6-4E07-94B1-2BB53207D1B8}" dt="2023-10-10T23:51:16.032" v="1148" actId="1076"/>
          <ac:spMkLst>
            <pc:docMk/>
            <pc:sldMk cId="4279714977" sldId="259"/>
            <ac:spMk id="2" creationId="{1FE22765-53A6-3A93-6FA5-450BECEDF96F}"/>
          </ac:spMkLst>
        </pc:spChg>
        <pc:spChg chg="mod">
          <ac:chgData name="Wang, Zitan" userId="99d9050e-1248-4832-acea-3f1860f6c18d" providerId="ADAL" clId="{2F484022-E8C6-4E07-94B1-2BB53207D1B8}" dt="2023-10-10T23:50:01.089" v="1147" actId="33524"/>
          <ac:spMkLst>
            <pc:docMk/>
            <pc:sldMk cId="4279714977" sldId="259"/>
            <ac:spMk id="3" creationId="{20F75B34-3B6F-15A2-CFED-27D064EC6D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A2AF5-8501-91A7-E5C3-6FB133CDF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00C82C-D82D-C1AD-D9BA-D423AFD21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782DD-1B29-E944-DCED-2C4A9368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A3E0-245C-48F4-A0E9-D39AFD3B81B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6F6DE-1EC2-DEA5-92A9-6E1D2064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67B27-8FC2-6989-9B00-DB1F6C2E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6652-EAC6-40E7-9E78-6DC4ECDA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9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52C3-E18C-7C99-20C8-A08BDF1E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70EBCD-D269-04BE-59D4-9DEA69BB8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EAED8-B986-293F-1936-BB5940ED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A3E0-245C-48F4-A0E9-D39AFD3B81B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A9C83-F596-C307-BDBD-4FD710F1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3B3B4-7B88-A808-3571-DBE7321F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6652-EAC6-40E7-9E78-6DC4ECDA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4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5675CA-B41E-1B29-D761-CE028446F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4A23D4-3A61-4AA2-A9EE-18AB652EE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1F3D7-9EEC-5254-D2C3-F3CBAC7C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A3E0-245C-48F4-A0E9-D39AFD3B81B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61FB2-8FE4-F6FA-652F-5A30F7FA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AFFBF-B1F8-5F9A-8BC0-FF47C4F7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6652-EAC6-40E7-9E78-6DC4ECDA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8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71A-0D89-1B3E-5474-D65A1BA1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1A23D-CD5B-CBB1-D83A-A23DE1B36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07E6A-0C63-B36D-BCDF-11D88C4C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A3E0-245C-48F4-A0E9-D39AFD3B81B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CC1D0-4A56-2144-504A-93E69CDE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6B672-F53F-CDA8-CCB9-C81DFD0B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6652-EAC6-40E7-9E78-6DC4ECDA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8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CA0C7-BC06-7B7D-EE67-517751A6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D8D1D-650E-54EE-BCA7-42239F1EF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36E32-1DE5-8298-B5F8-6F33FB2B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A3E0-245C-48F4-A0E9-D39AFD3B81B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A6B1D-8436-5E69-8376-290D44AD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FB82B-87BD-2B33-E8CB-07554BA8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6652-EAC6-40E7-9E78-6DC4ECDA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3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E2E15-AD66-DB0B-2250-8C1F3A5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B7441-27B7-F15E-6A8F-00CF74F96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A03E0F-C98C-77E2-7410-2F8C9B7AD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58320-F624-9195-B1FC-97E43765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A3E0-245C-48F4-A0E9-D39AFD3B81B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CA758-F8EC-6603-8701-A76BA0A8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D2729-573C-6AE2-154E-A1D4662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6652-EAC6-40E7-9E78-6DC4ECDA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A3359-FC5D-28DF-F5FF-59C9AA60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F1684-0F93-45BA-D55B-2616708A9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810A3-9440-4A1F-3B71-F5A32BFD0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A6A417-3C44-4884-C6AE-49C3EC424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91665B-6FF7-56AD-CA66-FCE6DA8DD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C221E9-F61A-3A16-4F60-1A64DC4F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A3E0-245C-48F4-A0E9-D39AFD3B81B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B1CE1-C978-48CE-46A4-29E8BA14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E90605-E02A-F07C-947A-0777E091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6652-EAC6-40E7-9E78-6DC4ECDA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98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BFE4F-ABEB-F76E-6017-E1E4831D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F57147-A28B-380E-B4C6-788E2217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A3E0-245C-48F4-A0E9-D39AFD3B81B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AEBB5A-FE17-238C-6E72-D2B88EFC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6BA789-E806-4D6E-323D-87E39323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6652-EAC6-40E7-9E78-6DC4ECDA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9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10B4D2-72B1-67B8-A8D4-8C3BFF24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A3E0-245C-48F4-A0E9-D39AFD3B81B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EF678E-EFDF-3BCF-DE65-ACE3D5DD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84417F-0C1C-723C-0B4A-329985BA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6652-EAC6-40E7-9E78-6DC4ECDA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4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48B71-14A4-942B-FF50-51A54FB5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0EFFF-32D7-B927-760D-858E6DE4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1304D3-ABF6-38C8-B715-5F8CFEE16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C6AA5-70B8-B8AA-3D53-27D6E7C7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A3E0-245C-48F4-A0E9-D39AFD3B81B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B93F9-CB58-F436-06F7-A2E75FF5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9194D-BC8B-1DB0-C7DD-EE6F7457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6652-EAC6-40E7-9E78-6DC4ECDA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9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58478-817F-4587-169F-1DBBD176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B1ACFD-B707-AB58-6A6E-B078E9208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B2912-0860-6431-DCD2-FEA0300B4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1CD5F-1C9B-C08A-1AC2-D291AA00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A3E0-245C-48F4-A0E9-D39AFD3B81B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15618-FFCF-DD51-414C-DE9F761C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6A2CA-0473-C2EA-7431-F13B696D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6652-EAC6-40E7-9E78-6DC4ECDA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6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FEFA3B-668E-0D07-DF8C-15795B18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1DDE4-7564-8F20-C360-EB7C5FF4B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FD266-95EC-C6B7-8D12-6E97504B8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0A3E0-245C-48F4-A0E9-D39AFD3B81B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96335-AA06-6E9A-2449-E43433708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E33D2-C13A-84F7-E41F-C099033C3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6652-EAC6-40E7-9E78-6DC4ECDA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5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A59E6-E5CA-A434-CDFA-5D2BE8D20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COVID-19 Data Visualization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78D16E-9822-C05F-918C-ADFD69DB6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Zitan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82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79F44-9B27-31A8-66A4-784419F1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DataViz Purpose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9A1A7-F392-6F86-14E8-F695BCBF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Primary purpose of this project is to deliver the geological and chronological pattern of COVID-19 in a more accessible way.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Explore how effect government polices are in fighting against COVID-19 (Vaccination and Testing policies).</a:t>
            </a:r>
          </a:p>
        </p:txBody>
      </p:sp>
    </p:spTree>
    <p:extLst>
      <p:ext uri="{BB962C8B-B14F-4D97-AF65-F5344CB8AC3E}">
        <p14:creationId xmlns:p14="http://schemas.microsoft.com/office/powerpoint/2010/main" val="14697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11D85-D2F3-ED62-D658-7B84480D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to Answer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A151F-89C2-CD80-0062-1055A68A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 Is there a geographical or chronological pattern to the global spread of COVID-19?</a:t>
            </a:r>
          </a:p>
          <a:p>
            <a:endParaRPr lang="en-US" altLang="zh-CN" dirty="0"/>
          </a:p>
          <a:p>
            <a:r>
              <a:rPr lang="en-US" altLang="zh-CN" dirty="0"/>
              <a:t> How have the numbers of COVID-19 cases and deaths changed over time?</a:t>
            </a:r>
          </a:p>
          <a:p>
            <a:endParaRPr lang="en-US" altLang="zh-CN" dirty="0"/>
          </a:p>
          <a:p>
            <a:r>
              <a:rPr lang="en-US" altLang="zh-CN" dirty="0"/>
              <a:t> Overall, have COVID-19 vaccinations been effective in preventing deaths from the virus?</a:t>
            </a:r>
          </a:p>
          <a:p>
            <a:endParaRPr lang="en-US" altLang="zh-CN" dirty="0"/>
          </a:p>
          <a:p>
            <a:r>
              <a:rPr lang="en-US" altLang="zh-CN" dirty="0"/>
              <a:t> Overall, have COVID-19 testing been effective in preventing deaths from the virus?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91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2765-53A6-3A93-6FA5-450BECED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8"/>
            <a:ext cx="10515600" cy="1325563"/>
          </a:xfrm>
        </p:spPr>
        <p:txBody>
          <a:bodyPr/>
          <a:lstStyle/>
          <a:p>
            <a:r>
              <a:rPr lang="en-US" altLang="zh-CN" dirty="0"/>
              <a:t>Insights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75B34-3B6F-15A2-CFED-27D064EC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three peaks of COVID-19 infection: September 2020, May 2021 and March 2022.</a:t>
            </a:r>
          </a:p>
          <a:p>
            <a:r>
              <a:rPr lang="en-US" altLang="zh-CN" dirty="0"/>
              <a:t>There are several countries that first started pay attention to COVID-19, including China, India, Canada, Australia, etc. </a:t>
            </a:r>
          </a:p>
          <a:p>
            <a:r>
              <a:rPr lang="en-US" altLang="zh-CN" dirty="0"/>
              <a:t>COVID-19 has impacted almost every country, verifying its status as a global pandemic.</a:t>
            </a:r>
          </a:p>
          <a:p>
            <a:r>
              <a:rPr lang="en-US" altLang="zh-CN" dirty="0"/>
              <a:t>Generally speaking, there exists no strong correlation between government policies(testing and vaccination) and number of COVID-19 death.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971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185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COVID-19 Data Visualization</vt:lpstr>
      <vt:lpstr>DataViz Purpose</vt:lpstr>
      <vt:lpstr>Questions to Answer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Visualization</dc:title>
  <dc:creator>Wang, Zitan</dc:creator>
  <cp:lastModifiedBy>Wang, Zitan</cp:lastModifiedBy>
  <cp:revision>1</cp:revision>
  <dcterms:created xsi:type="dcterms:W3CDTF">2023-10-10T22:57:37Z</dcterms:created>
  <dcterms:modified xsi:type="dcterms:W3CDTF">2023-10-10T23:51:18Z</dcterms:modified>
</cp:coreProperties>
</file>