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935f4c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935f4c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935f4c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935f4c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935f4c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935f4c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935f4c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935f4c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935f4c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935f4c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-57150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College of Engineering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/>
        </p:nvSpPr>
        <p:spPr>
          <a:xfrm>
            <a:off x="6477000" y="547688"/>
            <a:ext cx="23034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609599" y="547134"/>
            <a:ext cx="56388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32147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Roboto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Roboto"/>
              <a:buChar char="▪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Roboto"/>
              <a:buChar char="▪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Roboto"/>
              <a:buChar char="▪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Roboto"/>
              <a:buChar char="▪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609600" y="1143000"/>
            <a:ext cx="79248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College of Engineering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Competitive Analysis</a:t>
            </a:r>
            <a:endParaRPr b="1" sz="2700"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"/>
              <a:t>The Dream Team</a:t>
            </a:r>
            <a:endParaRPr i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Mask Dispenser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ME360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Solutions in the Market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017725"/>
            <a:ext cx="4260300" cy="46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000"/>
              </a:spcAft>
              <a:buNone/>
            </a:pPr>
            <a:r>
              <a:rPr b="1" lang="en" sz="1700"/>
              <a:t>Non-Mechanical Face Mask Dispensers</a:t>
            </a:r>
            <a:endParaRPr b="1" sz="1700"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4572000" y="1017725"/>
            <a:ext cx="4260300" cy="46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000"/>
              </a:spcAft>
              <a:buNone/>
            </a:pPr>
            <a:r>
              <a:rPr b="1" lang="en" sz="1700"/>
              <a:t>Online Shopping/ Delivery Services</a:t>
            </a:r>
            <a:endParaRPr b="1" sz="17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25" y="1487225"/>
            <a:ext cx="2880325" cy="30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-2980" r="2980" t="0"/>
          <a:stretch/>
        </p:blipFill>
        <p:spPr>
          <a:xfrm>
            <a:off x="4968325" y="1487225"/>
            <a:ext cx="3238897" cy="30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Mask Dispenser Pros &amp; Cons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900"/>
              <a:t>Pros</a:t>
            </a:r>
            <a:endParaRPr b="1" sz="19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Can be mounted anywhere because of how light it 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Attachment process won’t require a lot of labor, tools, or equipment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Relatively cheap as it is just acrylic housing with masks inside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Does not require power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Reliable as it does not require complex 4-bar mechanisms or electronics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900"/>
              <a:t>Cons</a:t>
            </a:r>
            <a:endParaRPr b="1" sz="19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No limit on how many masks one can take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Contamination risk is higher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When someone takes a mask, there is a high chance of touching other masks, and spreading germs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Engineering Perspective </a:t>
            </a:r>
            <a:r>
              <a:rPr lang="en" sz="2400"/>
              <a:t>Quantitative</a:t>
            </a:r>
            <a:r>
              <a:rPr lang="en" sz="2400"/>
              <a:t> Comparison</a:t>
            </a:r>
            <a:r>
              <a:rPr lang="en" sz="2900"/>
              <a:t> </a:t>
            </a:r>
            <a:endParaRPr sz="29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Our prototype and the mentioned solution both utilize gravity to cycle masks downward and to provide users with masks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Mentioned solution depends on user’s strength and grip to pull the bottom mask from the stack whereas ours depends on the coefficient of friction between the plastic wrap &amp; neoprene wheels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mentioned solution does not draw power whereas our prototype draws about 2 Watts of power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manufacturing of our product is more costly because of the added complexity required to house the dispensing mechanisms and to program, assemble and integrate the sensors into the product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Our manufacturing process may involve expensive molds &amp; tools, especially if injected molded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Services</a:t>
            </a:r>
            <a:r>
              <a:rPr lang="en"/>
              <a:t> Pros &amp; Cons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900"/>
              <a:t>Pros</a:t>
            </a:r>
            <a:endParaRPr b="1" sz="19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More convenient to customers, which leads to more business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Sterile as customers don’t need to enter store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Safer for employees, as it eliminates direct person-to-person interaction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Ideal for customers with limited mobility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900"/>
              <a:t>Cons</a:t>
            </a:r>
            <a:endParaRPr b="1" sz="19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Overhead cost of creating/maintaining delivery service 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Requires dedicated host website, delivery drivers, and vehicles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Labor costs of drivers, delivery managers, and app programmers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Very limited service provided if used in healthcare services (telehealth)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825" y="445025"/>
            <a:ext cx="8520600" cy="7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Engineering Perspective Quantitative Comparison</a:t>
            </a:r>
            <a:endParaRPr sz="29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People pay a higher price for the convenience of delivery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Requires splitting profit with multiple sources, ie. business with product, delivery service, &amp; driver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Some costs can be reduced by up to 40% if relies on pre-existing inventory at a local store or business instead of a distribution 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Walmart has projected losses of over $1B thanks to delivery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money that Uber makes doesn’t cover the cost of paying drivers, advertisement, cost of revenue, and operating costs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