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D83B8-6A1C-406A-81D5-6C015603F44E}" v="2" dt="2023-12-07T10:21:0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, Jaydeo (Cognizant)" userId="df549b49-b850-4bd4-9a7a-11afcf62eb02" providerId="ADAL" clId="{A32D83B8-6A1C-406A-81D5-6C015603F44E}"/>
    <pc:docChg chg="undo custSel addSld modSld">
      <pc:chgData name="Sahu, Jaydeo (Cognizant)" userId="df549b49-b850-4bd4-9a7a-11afcf62eb02" providerId="ADAL" clId="{A32D83B8-6A1C-406A-81D5-6C015603F44E}" dt="2023-12-07T19:43:21.062" v="1192" actId="20577"/>
      <pc:docMkLst>
        <pc:docMk/>
      </pc:docMkLst>
      <pc:sldChg chg="modSp mod">
        <pc:chgData name="Sahu, Jaydeo (Cognizant)" userId="df549b49-b850-4bd4-9a7a-11afcf62eb02" providerId="ADAL" clId="{A32D83B8-6A1C-406A-81D5-6C015603F44E}" dt="2023-12-07T06:20:56.114" v="247" actId="20577"/>
        <pc:sldMkLst>
          <pc:docMk/>
          <pc:sldMk cId="3257721619" sldId="257"/>
        </pc:sldMkLst>
        <pc:spChg chg="mod">
          <ac:chgData name="Sahu, Jaydeo (Cognizant)" userId="df549b49-b850-4bd4-9a7a-11afcf62eb02" providerId="ADAL" clId="{A32D83B8-6A1C-406A-81D5-6C015603F44E}" dt="2023-12-07T06:15:19.929" v="18" actId="20577"/>
          <ac:spMkLst>
            <pc:docMk/>
            <pc:sldMk cId="3257721619" sldId="257"/>
            <ac:spMk id="2" creationId="{F4B34253-7557-5162-50B5-1F3F4C2109BF}"/>
          </ac:spMkLst>
        </pc:spChg>
        <pc:spChg chg="mod">
          <ac:chgData name="Sahu, Jaydeo (Cognizant)" userId="df549b49-b850-4bd4-9a7a-11afcf62eb02" providerId="ADAL" clId="{A32D83B8-6A1C-406A-81D5-6C015603F44E}" dt="2023-12-07T06:20:56.114" v="247" actId="20577"/>
          <ac:spMkLst>
            <pc:docMk/>
            <pc:sldMk cId="3257721619" sldId="257"/>
            <ac:spMk id="3" creationId="{4D3732AF-8AFF-D48C-0927-5758DBC8F983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06:20:07.593" v="243" actId="20577"/>
        <pc:sldMkLst>
          <pc:docMk/>
          <pc:sldMk cId="2319801731" sldId="258"/>
        </pc:sldMkLst>
        <pc:spChg chg="mod">
          <ac:chgData name="Sahu, Jaydeo (Cognizant)" userId="df549b49-b850-4bd4-9a7a-11afcf62eb02" providerId="ADAL" clId="{A32D83B8-6A1C-406A-81D5-6C015603F44E}" dt="2023-12-07T06:18:15.452" v="75" actId="20577"/>
          <ac:spMkLst>
            <pc:docMk/>
            <pc:sldMk cId="2319801731" sldId="258"/>
            <ac:spMk id="2" creationId="{AD3B54D3-6EA1-35F6-B73B-67F594A8D19B}"/>
          </ac:spMkLst>
        </pc:spChg>
        <pc:spChg chg="mod">
          <ac:chgData name="Sahu, Jaydeo (Cognizant)" userId="df549b49-b850-4bd4-9a7a-11afcf62eb02" providerId="ADAL" clId="{A32D83B8-6A1C-406A-81D5-6C015603F44E}" dt="2023-12-07T06:20:07.593" v="243" actId="20577"/>
          <ac:spMkLst>
            <pc:docMk/>
            <pc:sldMk cId="2319801731" sldId="258"/>
            <ac:spMk id="3" creationId="{82DC5E7E-2E57-FFC9-1B5D-5D600BCBA418}"/>
          </ac:spMkLst>
        </pc:spChg>
      </pc:sldChg>
      <pc:sldChg chg="addSp delSp modSp new mod setBg">
        <pc:chgData name="Sahu, Jaydeo (Cognizant)" userId="df549b49-b850-4bd4-9a7a-11afcf62eb02" providerId="ADAL" clId="{A32D83B8-6A1C-406A-81D5-6C015603F44E}" dt="2023-12-07T10:21:19.225" v="738" actId="14100"/>
        <pc:sldMkLst>
          <pc:docMk/>
          <pc:sldMk cId="1380683600" sldId="259"/>
        </pc:sldMkLst>
        <pc:spChg chg="mod">
          <ac:chgData name="Sahu, Jaydeo (Cognizant)" userId="df549b49-b850-4bd4-9a7a-11afcf62eb02" providerId="ADAL" clId="{A32D83B8-6A1C-406A-81D5-6C015603F44E}" dt="2023-12-07T06:37:40.975" v="280" actId="26606"/>
          <ac:spMkLst>
            <pc:docMk/>
            <pc:sldMk cId="1380683600" sldId="259"/>
            <ac:spMk id="2" creationId="{1491BAD8-B985-8DC2-D672-5B21851A3E9D}"/>
          </ac:spMkLst>
        </pc:spChg>
        <pc:spChg chg="add del">
          <ac:chgData name="Sahu, Jaydeo (Cognizant)" userId="df549b49-b850-4bd4-9a7a-11afcf62eb02" providerId="ADAL" clId="{A32D83B8-6A1C-406A-81D5-6C015603F44E}" dt="2023-12-07T06:37:25.620" v="277" actId="931"/>
          <ac:spMkLst>
            <pc:docMk/>
            <pc:sldMk cId="1380683600" sldId="259"/>
            <ac:spMk id="3" creationId="{54B1B5EB-65C8-E2A0-9ABC-4C6AE445F699}"/>
          </ac:spMkLst>
        </pc:spChg>
        <pc:spChg chg="add del mod">
          <ac:chgData name="Sahu, Jaydeo (Cognizant)" userId="df549b49-b850-4bd4-9a7a-11afcf62eb02" providerId="ADAL" clId="{A32D83B8-6A1C-406A-81D5-6C015603F44E}" dt="2023-12-07T10:21:09.660" v="732" actId="931"/>
          <ac:spMkLst>
            <pc:docMk/>
            <pc:sldMk cId="1380683600" sldId="259"/>
            <ac:spMk id="11" creationId="{D6E0A14F-C721-BEFC-F1EE-0994C495E413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14" creationId="{9B0F7D69-D93C-4C38-A23D-76E000D691CD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16" creationId="{8CD419D4-EA9D-42D9-BF62-B07F0B7B672B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18" creationId="{1C6FEC9B-9608-4181-A9E5-A1B80E72021C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0" creationId="{AB1564ED-F26F-451D-97D6-A6EC3E83FD55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2" creationId="{0CA184B6-3482-4F43-87F0-BC765DCFD8A8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4" creationId="{6C869923-8380-4244-9548-802C330638A0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6" creationId="{C06255F2-BC67-4DDE-B34E-AC4BA21838CC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28" creationId="{55169443-FCCD-4C0A-8C69-18CD3FA0968D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0" creationId="{0DBF1ABE-8590-450D-BB49-BDDCCF3EEA9E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2" creationId="{391F8D69-709A-4575-A393-B4C26481AF3B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4" creationId="{C87A50C4-1191-461A-9E09-C8057F2AF01F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6" creationId="{BC87DA9F-8DB2-4D48-8716-A928FBB8A5D2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38" creationId="{195EA065-AC5D-431D-927E-87FF05884866}"/>
          </ac:spMkLst>
        </pc:spChg>
        <pc:spChg chg="add del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0" creationId="{46934B3C-D73F-4CD0-95B1-0244D662D1C7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5" creationId="{9B0F7D69-D93C-4C38-A23D-76E000D691CD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7" creationId="{8CD419D4-EA9D-42D9-BF62-B07F0B7B672B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49" creationId="{1C6FEC9B-9608-4181-A9E5-A1B80E72021C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1" creationId="{AB1564ED-F26F-451D-97D6-A6EC3E83FD55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3" creationId="{0CA184B6-3482-4F43-87F0-BC765DCFD8A8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5" creationId="{6C869923-8380-4244-9548-802C330638A0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7" creationId="{C06255F2-BC67-4DDE-B34E-AC4BA21838CC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59" creationId="{55169443-FCCD-4C0A-8C69-18CD3FA0968D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1" creationId="{0DBF1ABE-8590-450D-BB49-BDDCCF3EEA9E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3" creationId="{391F8D69-709A-4575-A393-B4C26481AF3B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5" creationId="{C87A50C4-1191-461A-9E09-C8057F2AF01F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7" creationId="{BC87DA9F-8DB2-4D48-8716-A928FBB8A5D2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69" creationId="{195EA065-AC5D-431D-927E-87FF05884866}"/>
          </ac:spMkLst>
        </pc:spChg>
        <pc:spChg chg="add">
          <ac:chgData name="Sahu, Jaydeo (Cognizant)" userId="df549b49-b850-4bd4-9a7a-11afcf62eb02" providerId="ADAL" clId="{A32D83B8-6A1C-406A-81D5-6C015603F44E}" dt="2023-12-07T10:21:12.513" v="735" actId="26606"/>
          <ac:spMkLst>
            <pc:docMk/>
            <pc:sldMk cId="1380683600" sldId="259"/>
            <ac:spMk id="71" creationId="{46934B3C-D73F-4CD0-95B1-0244D662D1C7}"/>
          </ac:spMkLst>
        </pc:spChg>
        <pc:graphicFrameChg chg="add del modGraphic">
          <ac:chgData name="Sahu, Jaydeo (Cognizant)" userId="df549b49-b850-4bd4-9a7a-11afcf62eb02" providerId="ADAL" clId="{A32D83B8-6A1C-406A-81D5-6C015603F44E}" dt="2023-12-07T06:22:28.682" v="250" actId="1032"/>
          <ac:graphicFrameMkLst>
            <pc:docMk/>
            <pc:sldMk cId="1380683600" sldId="259"/>
            <ac:graphicFrameMk id="7" creationId="{7F703989-2E3C-748D-446E-1D34FE1C7B65}"/>
          </ac:graphicFrameMkLst>
        </pc:graphicFrameChg>
        <pc:picChg chg="add del mod">
          <ac:chgData name="Sahu, Jaydeo (Cognizant)" userId="df549b49-b850-4bd4-9a7a-11afcf62eb02" providerId="ADAL" clId="{A32D83B8-6A1C-406A-81D5-6C015603F44E}" dt="2023-12-07T10:21:03.602" v="731" actId="478"/>
          <ac:picMkLst>
            <pc:docMk/>
            <pc:sldMk cId="1380683600" sldId="259"/>
            <ac:picMk id="9" creationId="{23EF044D-7C1D-8A0A-89CF-F1F0D4E53493}"/>
          </ac:picMkLst>
        </pc:picChg>
        <pc:picChg chg="add mod">
          <ac:chgData name="Sahu, Jaydeo (Cognizant)" userId="df549b49-b850-4bd4-9a7a-11afcf62eb02" providerId="ADAL" clId="{A32D83B8-6A1C-406A-81D5-6C015603F44E}" dt="2023-12-07T10:21:19.225" v="738" actId="14100"/>
          <ac:picMkLst>
            <pc:docMk/>
            <pc:sldMk cId="1380683600" sldId="259"/>
            <ac:picMk id="13" creationId="{33C3A090-8161-4403-CD49-0939716E2985}"/>
          </ac:picMkLst>
        </pc:picChg>
      </pc:sldChg>
      <pc:sldChg chg="modSp new mod">
        <pc:chgData name="Sahu, Jaydeo (Cognizant)" userId="df549b49-b850-4bd4-9a7a-11afcf62eb02" providerId="ADAL" clId="{A32D83B8-6A1C-406A-81D5-6C015603F44E}" dt="2023-12-07T06:41:05.445" v="537" actId="20577"/>
        <pc:sldMkLst>
          <pc:docMk/>
          <pc:sldMk cId="1394917476" sldId="260"/>
        </pc:sldMkLst>
        <pc:spChg chg="mod">
          <ac:chgData name="Sahu, Jaydeo (Cognizant)" userId="df549b49-b850-4bd4-9a7a-11afcf62eb02" providerId="ADAL" clId="{A32D83B8-6A1C-406A-81D5-6C015603F44E}" dt="2023-12-07T06:38:51.014" v="295" actId="20577"/>
          <ac:spMkLst>
            <pc:docMk/>
            <pc:sldMk cId="1394917476" sldId="260"/>
            <ac:spMk id="2" creationId="{CD2A2BF4-218F-2766-2B4C-863C55F6248A}"/>
          </ac:spMkLst>
        </pc:spChg>
        <pc:spChg chg="mod">
          <ac:chgData name="Sahu, Jaydeo (Cognizant)" userId="df549b49-b850-4bd4-9a7a-11afcf62eb02" providerId="ADAL" clId="{A32D83B8-6A1C-406A-81D5-6C015603F44E}" dt="2023-12-07T06:41:05.445" v="537" actId="20577"/>
          <ac:spMkLst>
            <pc:docMk/>
            <pc:sldMk cId="1394917476" sldId="260"/>
            <ac:spMk id="3" creationId="{EA50B877-A461-B25A-CF80-DE46AD654874}"/>
          </ac:spMkLst>
        </pc:spChg>
      </pc:sldChg>
      <pc:sldChg chg="addSp delSp modSp new mod setBg">
        <pc:chgData name="Sahu, Jaydeo (Cognizant)" userId="df549b49-b850-4bd4-9a7a-11afcf62eb02" providerId="ADAL" clId="{A32D83B8-6A1C-406A-81D5-6C015603F44E}" dt="2023-12-07T06:44:08.800" v="730" actId="26606"/>
        <pc:sldMkLst>
          <pc:docMk/>
          <pc:sldMk cId="701064661" sldId="261"/>
        </pc:sldMkLst>
        <pc:spChg chg="mo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2" creationId="{E7DC9DC6-5789-B4AF-0FF9-433EBBC3F0AE}"/>
          </ac:spMkLst>
        </pc:spChg>
        <pc:spChg chg="add del mo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3" creationId="{C073BBC8-CF4A-2DCC-C334-EDF182C05EC0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9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1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3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5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1.269" v="721" actId="26606"/>
          <ac:spMkLst>
            <pc:docMk/>
            <pc:sldMk cId="701064661" sldId="261"/>
            <ac:spMk id="17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19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0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1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2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6.224" v="723" actId="26606"/>
          <ac:spMkLst>
            <pc:docMk/>
            <pc:sldMk cId="701064661" sldId="261"/>
            <ac:spMk id="23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6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7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8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29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6.751" v="725" actId="26606"/>
          <ac:spMkLst>
            <pc:docMk/>
            <pc:sldMk cId="701064661" sldId="261"/>
            <ac:spMk id="30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3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4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5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6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7.994" v="727" actId="26606"/>
          <ac:spMkLst>
            <pc:docMk/>
            <pc:sldMk cId="701064661" sldId="261"/>
            <ac:spMk id="37" creationId="{36ACFB69-D148-449E-AC5A-C55AA20A7F7F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0" creationId="{47FC6A8B-34F9-40FB-AA2D-E34168F52850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1" creationId="{1EC86DB4-572A-4F71-AF8A-2395B4CA779F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2" creationId="{71BA53A4-C4B7-4189-9FC1-6350B1AB5DFE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3" creationId="{5558AD6E-B070-4640-AA07-87E208983ED8}"/>
          </ac:spMkLst>
        </pc:spChg>
        <pc:spChg chg="add del">
          <ac:chgData name="Sahu, Jaydeo (Cognizant)" userId="df549b49-b850-4bd4-9a7a-11afcf62eb02" providerId="ADAL" clId="{A32D83B8-6A1C-406A-81D5-6C015603F44E}" dt="2023-12-07T06:44:08.734" v="729" actId="26606"/>
          <ac:spMkLst>
            <pc:docMk/>
            <pc:sldMk cId="701064661" sldId="261"/>
            <ac:spMk id="44" creationId="{36ACFB69-D148-449E-AC5A-C55AA20A7F7F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47" creationId="{47FC6A8B-34F9-40FB-AA2D-E34168F52850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48" creationId="{1EC86DB4-572A-4F71-AF8A-2395B4CA779F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49" creationId="{71BA53A4-C4B7-4189-9FC1-6350B1AB5DFE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50" creationId="{5558AD6E-B070-4640-AA07-87E208983ED8}"/>
          </ac:spMkLst>
        </pc:spChg>
        <pc:spChg chg="add">
          <ac:chgData name="Sahu, Jaydeo (Cognizant)" userId="df549b49-b850-4bd4-9a7a-11afcf62eb02" providerId="ADAL" clId="{A32D83B8-6A1C-406A-81D5-6C015603F44E}" dt="2023-12-07T06:44:08.800" v="730" actId="26606"/>
          <ac:spMkLst>
            <pc:docMk/>
            <pc:sldMk cId="701064661" sldId="261"/>
            <ac:spMk id="51" creationId="{36ACFB69-D148-449E-AC5A-C55AA20A7F7F}"/>
          </ac:spMkLst>
        </pc:spChg>
        <pc:graphicFrameChg chg="add del">
          <ac:chgData name="Sahu, Jaydeo (Cognizant)" userId="df549b49-b850-4bd4-9a7a-11afcf62eb02" providerId="ADAL" clId="{A32D83B8-6A1C-406A-81D5-6C015603F44E}" dt="2023-12-07T06:44:01.269" v="721" actId="26606"/>
          <ac:graphicFrameMkLst>
            <pc:docMk/>
            <pc:sldMk cId="701064661" sldId="261"/>
            <ac:graphicFrameMk id="5" creationId="{759170B1-C2EA-5E6E-7CC0-A3AC42090CFE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6.224" v="723" actId="26606"/>
          <ac:graphicFrameMkLst>
            <pc:docMk/>
            <pc:sldMk cId="701064661" sldId="261"/>
            <ac:graphicFrameMk id="24" creationId="{B7E6C650-F2CD-62C4-796A-EC99464111DD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6.751" v="725" actId="26606"/>
          <ac:graphicFrameMkLst>
            <pc:docMk/>
            <pc:sldMk cId="701064661" sldId="261"/>
            <ac:graphicFrameMk id="31" creationId="{759170B1-C2EA-5E6E-7CC0-A3AC42090CFE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7.994" v="727" actId="26606"/>
          <ac:graphicFrameMkLst>
            <pc:docMk/>
            <pc:sldMk cId="701064661" sldId="261"/>
            <ac:graphicFrameMk id="38" creationId="{B7E6C650-F2CD-62C4-796A-EC99464111DD}"/>
          </ac:graphicFrameMkLst>
        </pc:graphicFrameChg>
        <pc:graphicFrameChg chg="add del">
          <ac:chgData name="Sahu, Jaydeo (Cognizant)" userId="df549b49-b850-4bd4-9a7a-11afcf62eb02" providerId="ADAL" clId="{A32D83B8-6A1C-406A-81D5-6C015603F44E}" dt="2023-12-07T06:44:08.734" v="729" actId="26606"/>
          <ac:graphicFrameMkLst>
            <pc:docMk/>
            <pc:sldMk cId="701064661" sldId="261"/>
            <ac:graphicFrameMk id="45" creationId="{759170B1-C2EA-5E6E-7CC0-A3AC42090CFE}"/>
          </ac:graphicFrameMkLst>
        </pc:graphicFrameChg>
        <pc:graphicFrameChg chg="add">
          <ac:chgData name="Sahu, Jaydeo (Cognizant)" userId="df549b49-b850-4bd4-9a7a-11afcf62eb02" providerId="ADAL" clId="{A32D83B8-6A1C-406A-81D5-6C015603F44E}" dt="2023-12-07T06:44:08.800" v="730" actId="26606"/>
          <ac:graphicFrameMkLst>
            <pc:docMk/>
            <pc:sldMk cId="701064661" sldId="261"/>
            <ac:graphicFrameMk id="52" creationId="{B7E6C650-F2CD-62C4-796A-EC99464111DD}"/>
          </ac:graphicFrameMkLst>
        </pc:graphicFrameChg>
      </pc:sldChg>
      <pc:sldChg chg="modSp new mod">
        <pc:chgData name="Sahu, Jaydeo (Cognizant)" userId="df549b49-b850-4bd4-9a7a-11afcf62eb02" providerId="ADAL" clId="{A32D83B8-6A1C-406A-81D5-6C015603F44E}" dt="2023-12-07T19:39:19.744" v="822" actId="20577"/>
        <pc:sldMkLst>
          <pc:docMk/>
          <pc:sldMk cId="4155559483" sldId="262"/>
        </pc:sldMkLst>
        <pc:spChg chg="mod">
          <ac:chgData name="Sahu, Jaydeo (Cognizant)" userId="df549b49-b850-4bd4-9a7a-11afcf62eb02" providerId="ADAL" clId="{A32D83B8-6A1C-406A-81D5-6C015603F44E}" dt="2023-12-07T19:38:44.734" v="751" actId="20577"/>
          <ac:spMkLst>
            <pc:docMk/>
            <pc:sldMk cId="4155559483" sldId="262"/>
            <ac:spMk id="2" creationId="{0A2B49E4-2F2A-BE32-8D4B-5823A37D113A}"/>
          </ac:spMkLst>
        </pc:spChg>
        <pc:spChg chg="mod">
          <ac:chgData name="Sahu, Jaydeo (Cognizant)" userId="df549b49-b850-4bd4-9a7a-11afcf62eb02" providerId="ADAL" clId="{A32D83B8-6A1C-406A-81D5-6C015603F44E}" dt="2023-12-07T19:39:19.744" v="822" actId="20577"/>
          <ac:spMkLst>
            <pc:docMk/>
            <pc:sldMk cId="4155559483" sldId="262"/>
            <ac:spMk id="3" creationId="{E842E851-A15C-E0B3-2B4E-496591C7AA6C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19:40:30.629" v="983" actId="20577"/>
        <pc:sldMkLst>
          <pc:docMk/>
          <pc:sldMk cId="2823005456" sldId="263"/>
        </pc:sldMkLst>
        <pc:spChg chg="mod">
          <ac:chgData name="Sahu, Jaydeo (Cognizant)" userId="df549b49-b850-4bd4-9a7a-11afcf62eb02" providerId="ADAL" clId="{A32D83B8-6A1C-406A-81D5-6C015603F44E}" dt="2023-12-07T19:39:29.165" v="843" actId="20577"/>
          <ac:spMkLst>
            <pc:docMk/>
            <pc:sldMk cId="2823005456" sldId="263"/>
            <ac:spMk id="2" creationId="{20EEC064-07FF-5628-35FD-F3A792996F96}"/>
          </ac:spMkLst>
        </pc:spChg>
        <pc:spChg chg="mod">
          <ac:chgData name="Sahu, Jaydeo (Cognizant)" userId="df549b49-b850-4bd4-9a7a-11afcf62eb02" providerId="ADAL" clId="{A32D83B8-6A1C-406A-81D5-6C015603F44E}" dt="2023-12-07T19:40:30.629" v="983" actId="20577"/>
          <ac:spMkLst>
            <pc:docMk/>
            <pc:sldMk cId="2823005456" sldId="263"/>
            <ac:spMk id="3" creationId="{147B0B4E-C295-4CD1-33CD-F5BE9ACFF75F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19:41:36.306" v="1085" actId="20577"/>
        <pc:sldMkLst>
          <pc:docMk/>
          <pc:sldMk cId="2067847283" sldId="264"/>
        </pc:sldMkLst>
        <pc:spChg chg="mod">
          <ac:chgData name="Sahu, Jaydeo (Cognizant)" userId="df549b49-b850-4bd4-9a7a-11afcf62eb02" providerId="ADAL" clId="{A32D83B8-6A1C-406A-81D5-6C015603F44E}" dt="2023-12-07T19:40:57.888" v="1000" actId="20577"/>
          <ac:spMkLst>
            <pc:docMk/>
            <pc:sldMk cId="2067847283" sldId="264"/>
            <ac:spMk id="2" creationId="{B273D4A2-CACD-5574-0951-0EF9163DAB5F}"/>
          </ac:spMkLst>
        </pc:spChg>
        <pc:spChg chg="mod">
          <ac:chgData name="Sahu, Jaydeo (Cognizant)" userId="df549b49-b850-4bd4-9a7a-11afcf62eb02" providerId="ADAL" clId="{A32D83B8-6A1C-406A-81D5-6C015603F44E}" dt="2023-12-07T19:41:36.306" v="1085" actId="20577"/>
          <ac:spMkLst>
            <pc:docMk/>
            <pc:sldMk cId="2067847283" sldId="264"/>
            <ac:spMk id="3" creationId="{082FC729-F48D-AA1C-DDBC-E8FB7312CC91}"/>
          </ac:spMkLst>
        </pc:spChg>
      </pc:sldChg>
      <pc:sldChg chg="modSp new mod">
        <pc:chgData name="Sahu, Jaydeo (Cognizant)" userId="df549b49-b850-4bd4-9a7a-11afcf62eb02" providerId="ADAL" clId="{A32D83B8-6A1C-406A-81D5-6C015603F44E}" dt="2023-12-07T19:43:21.062" v="1192" actId="20577"/>
        <pc:sldMkLst>
          <pc:docMk/>
          <pc:sldMk cId="548475996" sldId="265"/>
        </pc:sldMkLst>
        <pc:spChg chg="mod">
          <ac:chgData name="Sahu, Jaydeo (Cognizant)" userId="df549b49-b850-4bd4-9a7a-11afcf62eb02" providerId="ADAL" clId="{A32D83B8-6A1C-406A-81D5-6C015603F44E}" dt="2023-12-07T19:42:16.562" v="1102" actId="20577"/>
          <ac:spMkLst>
            <pc:docMk/>
            <pc:sldMk cId="548475996" sldId="265"/>
            <ac:spMk id="2" creationId="{0117D8D0-06EB-C4A1-A7F5-24018D85406E}"/>
          </ac:spMkLst>
        </pc:spChg>
        <pc:spChg chg="mod">
          <ac:chgData name="Sahu, Jaydeo (Cognizant)" userId="df549b49-b850-4bd4-9a7a-11afcf62eb02" providerId="ADAL" clId="{A32D83B8-6A1C-406A-81D5-6C015603F44E}" dt="2023-12-07T19:43:21.062" v="1192" actId="20577"/>
          <ac:spMkLst>
            <pc:docMk/>
            <pc:sldMk cId="548475996" sldId="265"/>
            <ac:spMk id="3" creationId="{313AB3C3-A646-6497-FA20-FA5E6B8878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638DD-D329-45B6-8B65-B36B3E59483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6FD8F3-8AE3-4D4D-A3F2-CB329084AC8D}">
      <dgm:prSet/>
      <dgm:spPr/>
      <dgm:t>
        <a:bodyPr/>
        <a:lstStyle/>
        <a:p>
          <a:r>
            <a:rPr lang="en-US" b="0" baseline="0"/>
            <a:t>React </a:t>
          </a:r>
          <a:endParaRPr lang="en-US"/>
        </a:p>
      </dgm:t>
    </dgm:pt>
    <dgm:pt modelId="{19DD62E9-6A08-462C-B581-F667820E0551}" type="parTrans" cxnId="{FC772076-0397-478B-882C-3DA38E318663}">
      <dgm:prSet/>
      <dgm:spPr/>
      <dgm:t>
        <a:bodyPr/>
        <a:lstStyle/>
        <a:p>
          <a:endParaRPr lang="en-US"/>
        </a:p>
      </dgm:t>
    </dgm:pt>
    <dgm:pt modelId="{F38E3277-38D1-47B4-8C41-06E13379F1F8}" type="sibTrans" cxnId="{FC772076-0397-478B-882C-3DA38E318663}">
      <dgm:prSet/>
      <dgm:spPr/>
      <dgm:t>
        <a:bodyPr/>
        <a:lstStyle/>
        <a:p>
          <a:endParaRPr lang="en-US"/>
        </a:p>
      </dgm:t>
    </dgm:pt>
    <dgm:pt modelId="{211B5F0C-7B1B-48CC-BC8D-05769E89D8B1}">
      <dgm:prSet/>
      <dgm:spPr/>
      <dgm:t>
        <a:bodyPr/>
        <a:lstStyle/>
        <a:p>
          <a:r>
            <a:rPr lang="en-US" b="0" baseline="0"/>
            <a:t>Spring boot</a:t>
          </a:r>
          <a:endParaRPr lang="en-US"/>
        </a:p>
      </dgm:t>
    </dgm:pt>
    <dgm:pt modelId="{EF351C75-9297-4C0F-A6BF-F2BAC228584C}" type="parTrans" cxnId="{17289BD8-DC6B-4869-8D6C-54EC89AF564C}">
      <dgm:prSet/>
      <dgm:spPr/>
      <dgm:t>
        <a:bodyPr/>
        <a:lstStyle/>
        <a:p>
          <a:endParaRPr lang="en-US"/>
        </a:p>
      </dgm:t>
    </dgm:pt>
    <dgm:pt modelId="{7B611EBA-6D39-455E-9859-14287A7FDB0C}" type="sibTrans" cxnId="{17289BD8-DC6B-4869-8D6C-54EC89AF564C}">
      <dgm:prSet/>
      <dgm:spPr/>
      <dgm:t>
        <a:bodyPr/>
        <a:lstStyle/>
        <a:p>
          <a:endParaRPr lang="en-US"/>
        </a:p>
      </dgm:t>
    </dgm:pt>
    <dgm:pt modelId="{F9017695-2504-4BCC-9505-017365A30B2F}">
      <dgm:prSet/>
      <dgm:spPr/>
      <dgm:t>
        <a:bodyPr/>
        <a:lstStyle/>
        <a:p>
          <a:r>
            <a:rPr lang="en-US" b="0" baseline="0"/>
            <a:t>Java</a:t>
          </a:r>
          <a:endParaRPr lang="en-US"/>
        </a:p>
      </dgm:t>
    </dgm:pt>
    <dgm:pt modelId="{02BDAF15-8B7E-4041-8E69-86F2109EA0B9}" type="parTrans" cxnId="{B2A8E7C5-4EAD-442E-A483-56D2FD597480}">
      <dgm:prSet/>
      <dgm:spPr/>
      <dgm:t>
        <a:bodyPr/>
        <a:lstStyle/>
        <a:p>
          <a:endParaRPr lang="en-US"/>
        </a:p>
      </dgm:t>
    </dgm:pt>
    <dgm:pt modelId="{5BDD336F-7FE2-4A67-BDD9-07C725E9BBCE}" type="sibTrans" cxnId="{B2A8E7C5-4EAD-442E-A483-56D2FD597480}">
      <dgm:prSet/>
      <dgm:spPr/>
      <dgm:t>
        <a:bodyPr/>
        <a:lstStyle/>
        <a:p>
          <a:endParaRPr lang="en-US"/>
        </a:p>
      </dgm:t>
    </dgm:pt>
    <dgm:pt modelId="{6126C2D8-B53D-4E95-9937-2C46EB65EF5A}">
      <dgm:prSet/>
      <dgm:spPr/>
      <dgm:t>
        <a:bodyPr/>
        <a:lstStyle/>
        <a:p>
          <a:r>
            <a:rPr lang="en-US" b="0" baseline="0"/>
            <a:t>MySql</a:t>
          </a:r>
          <a:endParaRPr lang="en-US"/>
        </a:p>
      </dgm:t>
    </dgm:pt>
    <dgm:pt modelId="{1681FE7E-17D0-4FAC-89F3-F089CFB78490}" type="parTrans" cxnId="{E14261BE-C1CC-4492-BE9E-6CB0ACA94F5B}">
      <dgm:prSet/>
      <dgm:spPr/>
      <dgm:t>
        <a:bodyPr/>
        <a:lstStyle/>
        <a:p>
          <a:endParaRPr lang="en-US"/>
        </a:p>
      </dgm:t>
    </dgm:pt>
    <dgm:pt modelId="{7F379FE5-7AFE-4571-9859-E15C8DCEAC23}" type="sibTrans" cxnId="{E14261BE-C1CC-4492-BE9E-6CB0ACA94F5B}">
      <dgm:prSet/>
      <dgm:spPr/>
      <dgm:t>
        <a:bodyPr/>
        <a:lstStyle/>
        <a:p>
          <a:endParaRPr lang="en-US"/>
        </a:p>
      </dgm:t>
    </dgm:pt>
    <dgm:pt modelId="{49937EB0-6D6A-4CAC-B3C6-030DA3CBC436}">
      <dgm:prSet/>
      <dgm:spPr/>
      <dgm:t>
        <a:bodyPr/>
        <a:lstStyle/>
        <a:p>
          <a:r>
            <a:rPr lang="en-US" b="0" baseline="0"/>
            <a:t>Visual Studio Code</a:t>
          </a:r>
          <a:endParaRPr lang="en-US"/>
        </a:p>
      </dgm:t>
    </dgm:pt>
    <dgm:pt modelId="{25C335BA-6FF9-40A6-905A-E920106461AD}" type="parTrans" cxnId="{32E81B97-B80E-4A10-AC82-3A23C321AA3E}">
      <dgm:prSet/>
      <dgm:spPr/>
      <dgm:t>
        <a:bodyPr/>
        <a:lstStyle/>
        <a:p>
          <a:endParaRPr lang="en-US"/>
        </a:p>
      </dgm:t>
    </dgm:pt>
    <dgm:pt modelId="{E8D5A269-10EE-4817-8DEB-2DEC392C17B4}" type="sibTrans" cxnId="{32E81B97-B80E-4A10-AC82-3A23C321AA3E}">
      <dgm:prSet/>
      <dgm:spPr/>
      <dgm:t>
        <a:bodyPr/>
        <a:lstStyle/>
        <a:p>
          <a:endParaRPr lang="en-US"/>
        </a:p>
      </dgm:t>
    </dgm:pt>
    <dgm:pt modelId="{4C0F389C-9152-4E45-B2A0-8C4066A0451E}">
      <dgm:prSet/>
      <dgm:spPr/>
      <dgm:t>
        <a:bodyPr/>
        <a:lstStyle/>
        <a:p>
          <a:r>
            <a:rPr lang="en-US" b="0" baseline="0"/>
            <a:t>Git </a:t>
          </a:r>
          <a:endParaRPr lang="en-US"/>
        </a:p>
      </dgm:t>
    </dgm:pt>
    <dgm:pt modelId="{F963532E-CC11-4843-8559-B3DFE43E458F}" type="parTrans" cxnId="{BE047C0E-657E-4F2A-BFE0-3C4D950CC3FA}">
      <dgm:prSet/>
      <dgm:spPr/>
      <dgm:t>
        <a:bodyPr/>
        <a:lstStyle/>
        <a:p>
          <a:endParaRPr lang="en-US"/>
        </a:p>
      </dgm:t>
    </dgm:pt>
    <dgm:pt modelId="{ED776DFA-F109-4526-B562-3BCFF807C35D}" type="sibTrans" cxnId="{BE047C0E-657E-4F2A-BFE0-3C4D950CC3FA}">
      <dgm:prSet/>
      <dgm:spPr/>
      <dgm:t>
        <a:bodyPr/>
        <a:lstStyle/>
        <a:p>
          <a:endParaRPr lang="en-US"/>
        </a:p>
      </dgm:t>
    </dgm:pt>
    <dgm:pt modelId="{B7D34EC1-D71E-4519-870C-1853BBE0A405}">
      <dgm:prSet/>
      <dgm:spPr/>
      <dgm:t>
        <a:bodyPr/>
        <a:lstStyle/>
        <a:p>
          <a:r>
            <a:rPr lang="en-US" b="0" baseline="0"/>
            <a:t>Lombok</a:t>
          </a:r>
          <a:endParaRPr lang="en-US"/>
        </a:p>
      </dgm:t>
    </dgm:pt>
    <dgm:pt modelId="{33A4A801-2FA4-4A1D-BA74-CCD0B27B5256}" type="parTrans" cxnId="{661CFA06-FF28-4FB2-8853-5A744F6FA079}">
      <dgm:prSet/>
      <dgm:spPr/>
      <dgm:t>
        <a:bodyPr/>
        <a:lstStyle/>
        <a:p>
          <a:endParaRPr lang="en-US"/>
        </a:p>
      </dgm:t>
    </dgm:pt>
    <dgm:pt modelId="{D14FA505-D7F1-4360-8198-255BB4651DD0}" type="sibTrans" cxnId="{661CFA06-FF28-4FB2-8853-5A744F6FA079}">
      <dgm:prSet/>
      <dgm:spPr/>
      <dgm:t>
        <a:bodyPr/>
        <a:lstStyle/>
        <a:p>
          <a:endParaRPr lang="en-US"/>
        </a:p>
      </dgm:t>
    </dgm:pt>
    <dgm:pt modelId="{90D9CF25-437F-4AF8-AFF7-D40D8B8F59C9}">
      <dgm:prSet/>
      <dgm:spPr/>
      <dgm:t>
        <a:bodyPr/>
        <a:lstStyle/>
        <a:p>
          <a:r>
            <a:rPr lang="en-US" b="0" baseline="0"/>
            <a:t>Gitlab</a:t>
          </a:r>
          <a:endParaRPr lang="en-US"/>
        </a:p>
      </dgm:t>
    </dgm:pt>
    <dgm:pt modelId="{EFAC3410-212E-469B-899F-58626BE35603}" type="parTrans" cxnId="{395B80D8-7C6A-40EB-A4D4-3EA8FEDA463F}">
      <dgm:prSet/>
      <dgm:spPr/>
      <dgm:t>
        <a:bodyPr/>
        <a:lstStyle/>
        <a:p>
          <a:endParaRPr lang="en-US"/>
        </a:p>
      </dgm:t>
    </dgm:pt>
    <dgm:pt modelId="{8C63B953-7F6C-41C3-9942-24BA25D49D05}" type="sibTrans" cxnId="{395B80D8-7C6A-40EB-A4D4-3EA8FEDA463F}">
      <dgm:prSet/>
      <dgm:spPr/>
      <dgm:t>
        <a:bodyPr/>
        <a:lstStyle/>
        <a:p>
          <a:endParaRPr lang="en-US"/>
        </a:p>
      </dgm:t>
    </dgm:pt>
    <dgm:pt modelId="{67C30AB3-B336-4435-B21E-A8A6FFA1CE1C}">
      <dgm:prSet/>
      <dgm:spPr/>
      <dgm:t>
        <a:bodyPr/>
        <a:lstStyle/>
        <a:p>
          <a:r>
            <a:rPr lang="en-US" b="0" baseline="0"/>
            <a:t>Swagger </a:t>
          </a:r>
          <a:endParaRPr lang="en-US"/>
        </a:p>
      </dgm:t>
    </dgm:pt>
    <dgm:pt modelId="{B36636EB-CD8E-4C1C-87AE-BB82D40D3A82}" type="parTrans" cxnId="{27E8311D-43A5-461B-AC3D-B9FC7B80E154}">
      <dgm:prSet/>
      <dgm:spPr/>
      <dgm:t>
        <a:bodyPr/>
        <a:lstStyle/>
        <a:p>
          <a:endParaRPr lang="en-US"/>
        </a:p>
      </dgm:t>
    </dgm:pt>
    <dgm:pt modelId="{4068DB1C-5EEE-4326-8BAB-82AAC8E3A7A2}" type="sibTrans" cxnId="{27E8311D-43A5-461B-AC3D-B9FC7B80E154}">
      <dgm:prSet/>
      <dgm:spPr/>
      <dgm:t>
        <a:bodyPr/>
        <a:lstStyle/>
        <a:p>
          <a:endParaRPr lang="en-US"/>
        </a:p>
      </dgm:t>
    </dgm:pt>
    <dgm:pt modelId="{8E63B556-2F95-4A89-A673-9B4318A49841}">
      <dgm:prSet/>
      <dgm:spPr/>
      <dgm:t>
        <a:bodyPr/>
        <a:lstStyle/>
        <a:p>
          <a:r>
            <a:rPr lang="en-US" b="0" baseline="0"/>
            <a:t>STS</a:t>
          </a:r>
          <a:endParaRPr lang="en-US"/>
        </a:p>
      </dgm:t>
    </dgm:pt>
    <dgm:pt modelId="{38E1F3EF-D931-4211-9C3C-A54A54927B3F}" type="parTrans" cxnId="{1D51BFC6-AD1E-4C07-B017-2C2572E951BA}">
      <dgm:prSet/>
      <dgm:spPr/>
      <dgm:t>
        <a:bodyPr/>
        <a:lstStyle/>
        <a:p>
          <a:endParaRPr lang="en-US"/>
        </a:p>
      </dgm:t>
    </dgm:pt>
    <dgm:pt modelId="{680BDA6F-02A3-4129-AC53-628D02322562}" type="sibTrans" cxnId="{1D51BFC6-AD1E-4C07-B017-2C2572E951BA}">
      <dgm:prSet/>
      <dgm:spPr/>
      <dgm:t>
        <a:bodyPr/>
        <a:lstStyle/>
        <a:p>
          <a:endParaRPr lang="en-US"/>
        </a:p>
      </dgm:t>
    </dgm:pt>
    <dgm:pt modelId="{EAA1697B-E51F-4593-9FDF-557F11A72F01}">
      <dgm:prSet/>
      <dgm:spPr/>
      <dgm:t>
        <a:bodyPr/>
        <a:lstStyle/>
        <a:p>
          <a:r>
            <a:rPr lang="en-US" b="0" baseline="0"/>
            <a:t>Maven</a:t>
          </a:r>
          <a:endParaRPr lang="en-US"/>
        </a:p>
      </dgm:t>
    </dgm:pt>
    <dgm:pt modelId="{ECCC2BED-54DA-4FFC-A4B3-1370F9898D16}" type="parTrans" cxnId="{49CE9468-BC57-482E-BC56-80B14F02B2E1}">
      <dgm:prSet/>
      <dgm:spPr/>
      <dgm:t>
        <a:bodyPr/>
        <a:lstStyle/>
        <a:p>
          <a:endParaRPr lang="en-US"/>
        </a:p>
      </dgm:t>
    </dgm:pt>
    <dgm:pt modelId="{7BB2F9F2-1EB6-45E8-B318-0FCB8D7E83BF}" type="sibTrans" cxnId="{49CE9468-BC57-482E-BC56-80B14F02B2E1}">
      <dgm:prSet/>
      <dgm:spPr/>
      <dgm:t>
        <a:bodyPr/>
        <a:lstStyle/>
        <a:p>
          <a:endParaRPr lang="en-US"/>
        </a:p>
      </dgm:t>
    </dgm:pt>
    <dgm:pt modelId="{DADC1587-792D-451E-B0FF-61B44383C869}">
      <dgm:prSet/>
      <dgm:spPr/>
      <dgm:t>
        <a:bodyPr/>
        <a:lstStyle/>
        <a:p>
          <a:r>
            <a:rPr lang="en-US" b="0" baseline="0"/>
            <a:t>JWT</a:t>
          </a:r>
          <a:endParaRPr lang="en-US"/>
        </a:p>
      </dgm:t>
    </dgm:pt>
    <dgm:pt modelId="{423E7E60-F90A-43CE-BA9A-60C57FB20110}" type="parTrans" cxnId="{1D3B904F-EE9A-4604-BA1A-A671C89CC564}">
      <dgm:prSet/>
      <dgm:spPr/>
      <dgm:t>
        <a:bodyPr/>
        <a:lstStyle/>
        <a:p>
          <a:endParaRPr lang="en-US"/>
        </a:p>
      </dgm:t>
    </dgm:pt>
    <dgm:pt modelId="{5C890349-6453-4021-B50F-94B9955AA7A2}" type="sibTrans" cxnId="{1D3B904F-EE9A-4604-BA1A-A671C89CC564}">
      <dgm:prSet/>
      <dgm:spPr/>
      <dgm:t>
        <a:bodyPr/>
        <a:lstStyle/>
        <a:p>
          <a:endParaRPr lang="en-US"/>
        </a:p>
      </dgm:t>
    </dgm:pt>
    <dgm:pt modelId="{887E786A-5288-4AD7-8156-9AFC1B9D312F}">
      <dgm:prSet/>
      <dgm:spPr/>
      <dgm:t>
        <a:bodyPr/>
        <a:lstStyle/>
        <a:p>
          <a:r>
            <a:rPr lang="en-US" b="0" baseline="0"/>
            <a:t>Maven</a:t>
          </a:r>
          <a:endParaRPr lang="en-US"/>
        </a:p>
      </dgm:t>
    </dgm:pt>
    <dgm:pt modelId="{E891407F-A728-4834-9EDA-420E86E1835C}" type="parTrans" cxnId="{D4D24B3E-82DC-4745-82AF-CC9E059C2044}">
      <dgm:prSet/>
      <dgm:spPr/>
      <dgm:t>
        <a:bodyPr/>
        <a:lstStyle/>
        <a:p>
          <a:endParaRPr lang="en-US"/>
        </a:p>
      </dgm:t>
    </dgm:pt>
    <dgm:pt modelId="{117371E8-428E-47F1-9181-B203B25E06FE}" type="sibTrans" cxnId="{D4D24B3E-82DC-4745-82AF-CC9E059C2044}">
      <dgm:prSet/>
      <dgm:spPr/>
      <dgm:t>
        <a:bodyPr/>
        <a:lstStyle/>
        <a:p>
          <a:endParaRPr lang="en-US"/>
        </a:p>
      </dgm:t>
    </dgm:pt>
    <dgm:pt modelId="{8EE91093-53D2-43D7-B923-2DDDF138D7A0}" type="pres">
      <dgm:prSet presAssocID="{B41638DD-D329-45B6-8B65-B36B3E594832}" presName="diagram" presStyleCnt="0">
        <dgm:presLayoutVars>
          <dgm:dir/>
          <dgm:resizeHandles val="exact"/>
        </dgm:presLayoutVars>
      </dgm:prSet>
      <dgm:spPr/>
    </dgm:pt>
    <dgm:pt modelId="{B8267469-DA61-4BFC-83D1-4B332FD70C4A}" type="pres">
      <dgm:prSet presAssocID="{E86FD8F3-8AE3-4D4D-A3F2-CB329084AC8D}" presName="node" presStyleLbl="node1" presStyleIdx="0" presStyleCnt="13">
        <dgm:presLayoutVars>
          <dgm:bulletEnabled val="1"/>
        </dgm:presLayoutVars>
      </dgm:prSet>
      <dgm:spPr/>
    </dgm:pt>
    <dgm:pt modelId="{8CD5CF38-96A6-4A33-A6F4-AED76EC664FF}" type="pres">
      <dgm:prSet presAssocID="{F38E3277-38D1-47B4-8C41-06E13379F1F8}" presName="sibTrans" presStyleCnt="0"/>
      <dgm:spPr/>
    </dgm:pt>
    <dgm:pt modelId="{593DDBE4-F76F-4858-992B-35CA95B44F61}" type="pres">
      <dgm:prSet presAssocID="{211B5F0C-7B1B-48CC-BC8D-05769E89D8B1}" presName="node" presStyleLbl="node1" presStyleIdx="1" presStyleCnt="13">
        <dgm:presLayoutVars>
          <dgm:bulletEnabled val="1"/>
        </dgm:presLayoutVars>
      </dgm:prSet>
      <dgm:spPr/>
    </dgm:pt>
    <dgm:pt modelId="{49A336BC-6D5C-445B-8D84-A1BB4E055EE7}" type="pres">
      <dgm:prSet presAssocID="{7B611EBA-6D39-455E-9859-14287A7FDB0C}" presName="sibTrans" presStyleCnt="0"/>
      <dgm:spPr/>
    </dgm:pt>
    <dgm:pt modelId="{369CC87B-7FB0-494B-9B75-5C462C51742E}" type="pres">
      <dgm:prSet presAssocID="{F9017695-2504-4BCC-9505-017365A30B2F}" presName="node" presStyleLbl="node1" presStyleIdx="2" presStyleCnt="13">
        <dgm:presLayoutVars>
          <dgm:bulletEnabled val="1"/>
        </dgm:presLayoutVars>
      </dgm:prSet>
      <dgm:spPr/>
    </dgm:pt>
    <dgm:pt modelId="{8D424471-F085-463E-9865-BAD448EA5C69}" type="pres">
      <dgm:prSet presAssocID="{5BDD336F-7FE2-4A67-BDD9-07C725E9BBCE}" presName="sibTrans" presStyleCnt="0"/>
      <dgm:spPr/>
    </dgm:pt>
    <dgm:pt modelId="{F554449B-D605-4689-BDA1-889D8810AE6C}" type="pres">
      <dgm:prSet presAssocID="{6126C2D8-B53D-4E95-9937-2C46EB65EF5A}" presName="node" presStyleLbl="node1" presStyleIdx="3" presStyleCnt="13">
        <dgm:presLayoutVars>
          <dgm:bulletEnabled val="1"/>
        </dgm:presLayoutVars>
      </dgm:prSet>
      <dgm:spPr/>
    </dgm:pt>
    <dgm:pt modelId="{71F32D28-8B25-46F6-8E46-92BE6112954D}" type="pres">
      <dgm:prSet presAssocID="{7F379FE5-7AFE-4571-9859-E15C8DCEAC23}" presName="sibTrans" presStyleCnt="0"/>
      <dgm:spPr/>
    </dgm:pt>
    <dgm:pt modelId="{C30FA4D5-1CF3-4789-8618-C6D3C53C8A27}" type="pres">
      <dgm:prSet presAssocID="{49937EB0-6D6A-4CAC-B3C6-030DA3CBC436}" presName="node" presStyleLbl="node1" presStyleIdx="4" presStyleCnt="13">
        <dgm:presLayoutVars>
          <dgm:bulletEnabled val="1"/>
        </dgm:presLayoutVars>
      </dgm:prSet>
      <dgm:spPr/>
    </dgm:pt>
    <dgm:pt modelId="{BA98B6E2-74C1-4B03-9B0E-549836FB8331}" type="pres">
      <dgm:prSet presAssocID="{E8D5A269-10EE-4817-8DEB-2DEC392C17B4}" presName="sibTrans" presStyleCnt="0"/>
      <dgm:spPr/>
    </dgm:pt>
    <dgm:pt modelId="{06BC6EA8-6CC2-42BE-BFDD-ED82A598466B}" type="pres">
      <dgm:prSet presAssocID="{4C0F389C-9152-4E45-B2A0-8C4066A0451E}" presName="node" presStyleLbl="node1" presStyleIdx="5" presStyleCnt="13">
        <dgm:presLayoutVars>
          <dgm:bulletEnabled val="1"/>
        </dgm:presLayoutVars>
      </dgm:prSet>
      <dgm:spPr/>
    </dgm:pt>
    <dgm:pt modelId="{17877232-D069-4EC4-874C-3971936EA536}" type="pres">
      <dgm:prSet presAssocID="{ED776DFA-F109-4526-B562-3BCFF807C35D}" presName="sibTrans" presStyleCnt="0"/>
      <dgm:spPr/>
    </dgm:pt>
    <dgm:pt modelId="{EC7F2075-4DB7-4110-B3BF-FDC848A1F515}" type="pres">
      <dgm:prSet presAssocID="{B7D34EC1-D71E-4519-870C-1853BBE0A405}" presName="node" presStyleLbl="node1" presStyleIdx="6" presStyleCnt="13">
        <dgm:presLayoutVars>
          <dgm:bulletEnabled val="1"/>
        </dgm:presLayoutVars>
      </dgm:prSet>
      <dgm:spPr/>
    </dgm:pt>
    <dgm:pt modelId="{555340CD-73A6-4E05-AB99-FBBBD47400AC}" type="pres">
      <dgm:prSet presAssocID="{D14FA505-D7F1-4360-8198-255BB4651DD0}" presName="sibTrans" presStyleCnt="0"/>
      <dgm:spPr/>
    </dgm:pt>
    <dgm:pt modelId="{466C2226-FC06-4653-AC72-612E6D7CCD9B}" type="pres">
      <dgm:prSet presAssocID="{90D9CF25-437F-4AF8-AFF7-D40D8B8F59C9}" presName="node" presStyleLbl="node1" presStyleIdx="7" presStyleCnt="13">
        <dgm:presLayoutVars>
          <dgm:bulletEnabled val="1"/>
        </dgm:presLayoutVars>
      </dgm:prSet>
      <dgm:spPr/>
    </dgm:pt>
    <dgm:pt modelId="{5CC7CDDF-E057-464E-BEB3-EDF9B4798381}" type="pres">
      <dgm:prSet presAssocID="{8C63B953-7F6C-41C3-9942-24BA25D49D05}" presName="sibTrans" presStyleCnt="0"/>
      <dgm:spPr/>
    </dgm:pt>
    <dgm:pt modelId="{2247B8AA-08CF-4E83-908D-62D62617C307}" type="pres">
      <dgm:prSet presAssocID="{67C30AB3-B336-4435-B21E-A8A6FFA1CE1C}" presName="node" presStyleLbl="node1" presStyleIdx="8" presStyleCnt="13">
        <dgm:presLayoutVars>
          <dgm:bulletEnabled val="1"/>
        </dgm:presLayoutVars>
      </dgm:prSet>
      <dgm:spPr/>
    </dgm:pt>
    <dgm:pt modelId="{6DAD2FFF-A1B7-4503-A7BD-96E833FF463F}" type="pres">
      <dgm:prSet presAssocID="{4068DB1C-5EEE-4326-8BAB-82AAC8E3A7A2}" presName="sibTrans" presStyleCnt="0"/>
      <dgm:spPr/>
    </dgm:pt>
    <dgm:pt modelId="{684697C3-A761-4137-BE5D-35AAAC1B5E33}" type="pres">
      <dgm:prSet presAssocID="{8E63B556-2F95-4A89-A673-9B4318A49841}" presName="node" presStyleLbl="node1" presStyleIdx="9" presStyleCnt="13">
        <dgm:presLayoutVars>
          <dgm:bulletEnabled val="1"/>
        </dgm:presLayoutVars>
      </dgm:prSet>
      <dgm:spPr/>
    </dgm:pt>
    <dgm:pt modelId="{4BF36963-2EE9-45F6-B865-20DDC4A24584}" type="pres">
      <dgm:prSet presAssocID="{680BDA6F-02A3-4129-AC53-628D02322562}" presName="sibTrans" presStyleCnt="0"/>
      <dgm:spPr/>
    </dgm:pt>
    <dgm:pt modelId="{AB27473C-E790-46CA-94E1-6ECDEB60B237}" type="pres">
      <dgm:prSet presAssocID="{EAA1697B-E51F-4593-9FDF-557F11A72F01}" presName="node" presStyleLbl="node1" presStyleIdx="10" presStyleCnt="13">
        <dgm:presLayoutVars>
          <dgm:bulletEnabled val="1"/>
        </dgm:presLayoutVars>
      </dgm:prSet>
      <dgm:spPr/>
    </dgm:pt>
    <dgm:pt modelId="{DE7E101A-643B-49B1-A57B-DC0D16276242}" type="pres">
      <dgm:prSet presAssocID="{7BB2F9F2-1EB6-45E8-B318-0FCB8D7E83BF}" presName="sibTrans" presStyleCnt="0"/>
      <dgm:spPr/>
    </dgm:pt>
    <dgm:pt modelId="{1A5B661D-38D0-4804-944C-6DDE90A19D82}" type="pres">
      <dgm:prSet presAssocID="{DADC1587-792D-451E-B0FF-61B44383C869}" presName="node" presStyleLbl="node1" presStyleIdx="11" presStyleCnt="13">
        <dgm:presLayoutVars>
          <dgm:bulletEnabled val="1"/>
        </dgm:presLayoutVars>
      </dgm:prSet>
      <dgm:spPr/>
    </dgm:pt>
    <dgm:pt modelId="{0F1DCA0C-7826-4B96-B1E1-E101A9BAC2EA}" type="pres">
      <dgm:prSet presAssocID="{5C890349-6453-4021-B50F-94B9955AA7A2}" presName="sibTrans" presStyleCnt="0"/>
      <dgm:spPr/>
    </dgm:pt>
    <dgm:pt modelId="{0F28D723-1FD5-4992-B262-2C3938BB3D80}" type="pres">
      <dgm:prSet presAssocID="{887E786A-5288-4AD7-8156-9AFC1B9D312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661CFA06-FF28-4FB2-8853-5A744F6FA079}" srcId="{B41638DD-D329-45B6-8B65-B36B3E594832}" destId="{B7D34EC1-D71E-4519-870C-1853BBE0A405}" srcOrd="6" destOrd="0" parTransId="{33A4A801-2FA4-4A1D-BA74-CCD0B27B5256}" sibTransId="{D14FA505-D7F1-4360-8198-255BB4651DD0}"/>
    <dgm:cxn modelId="{2B886507-5FE6-44B5-BD51-732EDC939487}" type="presOf" srcId="{887E786A-5288-4AD7-8156-9AFC1B9D312F}" destId="{0F28D723-1FD5-4992-B262-2C3938BB3D80}" srcOrd="0" destOrd="0" presId="urn:microsoft.com/office/officeart/2005/8/layout/default"/>
    <dgm:cxn modelId="{BE047C0E-657E-4F2A-BFE0-3C4D950CC3FA}" srcId="{B41638DD-D329-45B6-8B65-B36B3E594832}" destId="{4C0F389C-9152-4E45-B2A0-8C4066A0451E}" srcOrd="5" destOrd="0" parTransId="{F963532E-CC11-4843-8559-B3DFE43E458F}" sibTransId="{ED776DFA-F109-4526-B562-3BCFF807C35D}"/>
    <dgm:cxn modelId="{27E8311D-43A5-461B-AC3D-B9FC7B80E154}" srcId="{B41638DD-D329-45B6-8B65-B36B3E594832}" destId="{67C30AB3-B336-4435-B21E-A8A6FFA1CE1C}" srcOrd="8" destOrd="0" parTransId="{B36636EB-CD8E-4C1C-87AE-BB82D40D3A82}" sibTransId="{4068DB1C-5EEE-4326-8BAB-82AAC8E3A7A2}"/>
    <dgm:cxn modelId="{EA2E0C3C-152B-475A-8BD9-97ADD5F108A3}" type="presOf" srcId="{8E63B556-2F95-4A89-A673-9B4318A49841}" destId="{684697C3-A761-4137-BE5D-35AAAC1B5E33}" srcOrd="0" destOrd="0" presId="urn:microsoft.com/office/officeart/2005/8/layout/default"/>
    <dgm:cxn modelId="{D4D24B3E-82DC-4745-82AF-CC9E059C2044}" srcId="{B41638DD-D329-45B6-8B65-B36B3E594832}" destId="{887E786A-5288-4AD7-8156-9AFC1B9D312F}" srcOrd="12" destOrd="0" parTransId="{E891407F-A728-4834-9EDA-420E86E1835C}" sibTransId="{117371E8-428E-47F1-9181-B203B25E06FE}"/>
    <dgm:cxn modelId="{94151D5E-C76A-46E3-90A0-ED9BE589E6DA}" type="presOf" srcId="{B7D34EC1-D71E-4519-870C-1853BBE0A405}" destId="{EC7F2075-4DB7-4110-B3BF-FDC848A1F515}" srcOrd="0" destOrd="0" presId="urn:microsoft.com/office/officeart/2005/8/layout/default"/>
    <dgm:cxn modelId="{49CE9468-BC57-482E-BC56-80B14F02B2E1}" srcId="{B41638DD-D329-45B6-8B65-B36B3E594832}" destId="{EAA1697B-E51F-4593-9FDF-557F11A72F01}" srcOrd="10" destOrd="0" parTransId="{ECCC2BED-54DA-4FFC-A4B3-1370F9898D16}" sibTransId="{7BB2F9F2-1EB6-45E8-B318-0FCB8D7E83BF}"/>
    <dgm:cxn modelId="{AE56E54E-64C4-4B5C-AC1A-F28FAB2A2F4A}" type="presOf" srcId="{4C0F389C-9152-4E45-B2A0-8C4066A0451E}" destId="{06BC6EA8-6CC2-42BE-BFDD-ED82A598466B}" srcOrd="0" destOrd="0" presId="urn:microsoft.com/office/officeart/2005/8/layout/default"/>
    <dgm:cxn modelId="{DFC9514F-DCB2-49CF-BB0C-C7E838637126}" type="presOf" srcId="{6126C2D8-B53D-4E95-9937-2C46EB65EF5A}" destId="{F554449B-D605-4689-BDA1-889D8810AE6C}" srcOrd="0" destOrd="0" presId="urn:microsoft.com/office/officeart/2005/8/layout/default"/>
    <dgm:cxn modelId="{1D3B904F-EE9A-4604-BA1A-A671C89CC564}" srcId="{B41638DD-D329-45B6-8B65-B36B3E594832}" destId="{DADC1587-792D-451E-B0FF-61B44383C869}" srcOrd="11" destOrd="0" parTransId="{423E7E60-F90A-43CE-BA9A-60C57FB20110}" sibTransId="{5C890349-6453-4021-B50F-94B9955AA7A2}"/>
    <dgm:cxn modelId="{FEA96755-44F2-4497-9C4C-3ABA527267B8}" type="presOf" srcId="{B41638DD-D329-45B6-8B65-B36B3E594832}" destId="{8EE91093-53D2-43D7-B923-2DDDF138D7A0}" srcOrd="0" destOrd="0" presId="urn:microsoft.com/office/officeart/2005/8/layout/default"/>
    <dgm:cxn modelId="{FC772076-0397-478B-882C-3DA38E318663}" srcId="{B41638DD-D329-45B6-8B65-B36B3E594832}" destId="{E86FD8F3-8AE3-4D4D-A3F2-CB329084AC8D}" srcOrd="0" destOrd="0" parTransId="{19DD62E9-6A08-462C-B581-F667820E0551}" sibTransId="{F38E3277-38D1-47B4-8C41-06E13379F1F8}"/>
    <dgm:cxn modelId="{CBF39558-FFF5-4B62-843F-96382FD603FF}" type="presOf" srcId="{90D9CF25-437F-4AF8-AFF7-D40D8B8F59C9}" destId="{466C2226-FC06-4653-AC72-612E6D7CCD9B}" srcOrd="0" destOrd="0" presId="urn:microsoft.com/office/officeart/2005/8/layout/default"/>
    <dgm:cxn modelId="{32E81B97-B80E-4A10-AC82-3A23C321AA3E}" srcId="{B41638DD-D329-45B6-8B65-B36B3E594832}" destId="{49937EB0-6D6A-4CAC-B3C6-030DA3CBC436}" srcOrd="4" destOrd="0" parTransId="{25C335BA-6FF9-40A6-905A-E920106461AD}" sibTransId="{E8D5A269-10EE-4817-8DEB-2DEC392C17B4}"/>
    <dgm:cxn modelId="{F61BA5A4-78DE-4972-83C4-A9C1A46BBE3A}" type="presOf" srcId="{211B5F0C-7B1B-48CC-BC8D-05769E89D8B1}" destId="{593DDBE4-F76F-4858-992B-35CA95B44F61}" srcOrd="0" destOrd="0" presId="urn:microsoft.com/office/officeart/2005/8/layout/default"/>
    <dgm:cxn modelId="{37A282A6-6211-4F56-BF86-587A524199DF}" type="presOf" srcId="{67C30AB3-B336-4435-B21E-A8A6FFA1CE1C}" destId="{2247B8AA-08CF-4E83-908D-62D62617C307}" srcOrd="0" destOrd="0" presId="urn:microsoft.com/office/officeart/2005/8/layout/default"/>
    <dgm:cxn modelId="{F82E97BC-F6C3-4B17-8994-0BE7BFF098DC}" type="presOf" srcId="{F9017695-2504-4BCC-9505-017365A30B2F}" destId="{369CC87B-7FB0-494B-9B75-5C462C51742E}" srcOrd="0" destOrd="0" presId="urn:microsoft.com/office/officeart/2005/8/layout/default"/>
    <dgm:cxn modelId="{E14261BE-C1CC-4492-BE9E-6CB0ACA94F5B}" srcId="{B41638DD-D329-45B6-8B65-B36B3E594832}" destId="{6126C2D8-B53D-4E95-9937-2C46EB65EF5A}" srcOrd="3" destOrd="0" parTransId="{1681FE7E-17D0-4FAC-89F3-F089CFB78490}" sibTransId="{7F379FE5-7AFE-4571-9859-E15C8DCEAC23}"/>
    <dgm:cxn modelId="{B2A8E7C5-4EAD-442E-A483-56D2FD597480}" srcId="{B41638DD-D329-45B6-8B65-B36B3E594832}" destId="{F9017695-2504-4BCC-9505-017365A30B2F}" srcOrd="2" destOrd="0" parTransId="{02BDAF15-8B7E-4041-8E69-86F2109EA0B9}" sibTransId="{5BDD336F-7FE2-4A67-BDD9-07C725E9BBCE}"/>
    <dgm:cxn modelId="{1D51BFC6-AD1E-4C07-B017-2C2572E951BA}" srcId="{B41638DD-D329-45B6-8B65-B36B3E594832}" destId="{8E63B556-2F95-4A89-A673-9B4318A49841}" srcOrd="9" destOrd="0" parTransId="{38E1F3EF-D931-4211-9C3C-A54A54927B3F}" sibTransId="{680BDA6F-02A3-4129-AC53-628D02322562}"/>
    <dgm:cxn modelId="{530770C7-1BF2-4FDB-88F4-0094C141B20A}" type="presOf" srcId="{DADC1587-792D-451E-B0FF-61B44383C869}" destId="{1A5B661D-38D0-4804-944C-6DDE90A19D82}" srcOrd="0" destOrd="0" presId="urn:microsoft.com/office/officeart/2005/8/layout/default"/>
    <dgm:cxn modelId="{8ADAC2D5-CBD5-4BF4-A0B3-4F86B99DFDB8}" type="presOf" srcId="{EAA1697B-E51F-4593-9FDF-557F11A72F01}" destId="{AB27473C-E790-46CA-94E1-6ECDEB60B237}" srcOrd="0" destOrd="0" presId="urn:microsoft.com/office/officeart/2005/8/layout/default"/>
    <dgm:cxn modelId="{395B80D8-7C6A-40EB-A4D4-3EA8FEDA463F}" srcId="{B41638DD-D329-45B6-8B65-B36B3E594832}" destId="{90D9CF25-437F-4AF8-AFF7-D40D8B8F59C9}" srcOrd="7" destOrd="0" parTransId="{EFAC3410-212E-469B-899F-58626BE35603}" sibTransId="{8C63B953-7F6C-41C3-9942-24BA25D49D05}"/>
    <dgm:cxn modelId="{17289BD8-DC6B-4869-8D6C-54EC89AF564C}" srcId="{B41638DD-D329-45B6-8B65-B36B3E594832}" destId="{211B5F0C-7B1B-48CC-BC8D-05769E89D8B1}" srcOrd="1" destOrd="0" parTransId="{EF351C75-9297-4C0F-A6BF-F2BAC228584C}" sibTransId="{7B611EBA-6D39-455E-9859-14287A7FDB0C}"/>
    <dgm:cxn modelId="{1BF46AE7-08D5-4AB0-9304-0588C7277385}" type="presOf" srcId="{E86FD8F3-8AE3-4D4D-A3F2-CB329084AC8D}" destId="{B8267469-DA61-4BFC-83D1-4B332FD70C4A}" srcOrd="0" destOrd="0" presId="urn:microsoft.com/office/officeart/2005/8/layout/default"/>
    <dgm:cxn modelId="{2A2EFAF7-37EA-4BDF-9364-812575451067}" type="presOf" srcId="{49937EB0-6D6A-4CAC-B3C6-030DA3CBC436}" destId="{C30FA4D5-1CF3-4789-8618-C6D3C53C8A27}" srcOrd="0" destOrd="0" presId="urn:microsoft.com/office/officeart/2005/8/layout/default"/>
    <dgm:cxn modelId="{1713A028-E66E-460E-82C5-F2EEF882D685}" type="presParOf" srcId="{8EE91093-53D2-43D7-B923-2DDDF138D7A0}" destId="{B8267469-DA61-4BFC-83D1-4B332FD70C4A}" srcOrd="0" destOrd="0" presId="urn:microsoft.com/office/officeart/2005/8/layout/default"/>
    <dgm:cxn modelId="{CD4913FA-80CC-4B9B-A8A2-80106B64BF6E}" type="presParOf" srcId="{8EE91093-53D2-43D7-B923-2DDDF138D7A0}" destId="{8CD5CF38-96A6-4A33-A6F4-AED76EC664FF}" srcOrd="1" destOrd="0" presId="urn:microsoft.com/office/officeart/2005/8/layout/default"/>
    <dgm:cxn modelId="{EC98EA36-7B55-4E58-B377-0954A15846A0}" type="presParOf" srcId="{8EE91093-53D2-43D7-B923-2DDDF138D7A0}" destId="{593DDBE4-F76F-4858-992B-35CA95B44F61}" srcOrd="2" destOrd="0" presId="urn:microsoft.com/office/officeart/2005/8/layout/default"/>
    <dgm:cxn modelId="{3E996286-AAC1-466C-90E3-99BDAC95131E}" type="presParOf" srcId="{8EE91093-53D2-43D7-B923-2DDDF138D7A0}" destId="{49A336BC-6D5C-445B-8D84-A1BB4E055EE7}" srcOrd="3" destOrd="0" presId="urn:microsoft.com/office/officeart/2005/8/layout/default"/>
    <dgm:cxn modelId="{7E58D6A7-3693-4CE0-9ECF-857055795F14}" type="presParOf" srcId="{8EE91093-53D2-43D7-B923-2DDDF138D7A0}" destId="{369CC87B-7FB0-494B-9B75-5C462C51742E}" srcOrd="4" destOrd="0" presId="urn:microsoft.com/office/officeart/2005/8/layout/default"/>
    <dgm:cxn modelId="{806803CB-C39D-4144-B24F-CA58C4AB7446}" type="presParOf" srcId="{8EE91093-53D2-43D7-B923-2DDDF138D7A0}" destId="{8D424471-F085-463E-9865-BAD448EA5C69}" srcOrd="5" destOrd="0" presId="urn:microsoft.com/office/officeart/2005/8/layout/default"/>
    <dgm:cxn modelId="{ACE788B8-DD61-43A7-BF4B-4AFCA6667005}" type="presParOf" srcId="{8EE91093-53D2-43D7-B923-2DDDF138D7A0}" destId="{F554449B-D605-4689-BDA1-889D8810AE6C}" srcOrd="6" destOrd="0" presId="urn:microsoft.com/office/officeart/2005/8/layout/default"/>
    <dgm:cxn modelId="{5B78D445-96C0-4658-BD1B-DCA863D8282D}" type="presParOf" srcId="{8EE91093-53D2-43D7-B923-2DDDF138D7A0}" destId="{71F32D28-8B25-46F6-8E46-92BE6112954D}" srcOrd="7" destOrd="0" presId="urn:microsoft.com/office/officeart/2005/8/layout/default"/>
    <dgm:cxn modelId="{88BB1920-3F0D-4B6E-B215-5B306CA97BD8}" type="presParOf" srcId="{8EE91093-53D2-43D7-B923-2DDDF138D7A0}" destId="{C30FA4D5-1CF3-4789-8618-C6D3C53C8A27}" srcOrd="8" destOrd="0" presId="urn:microsoft.com/office/officeart/2005/8/layout/default"/>
    <dgm:cxn modelId="{BA759A18-C1D4-4638-BF19-A02CA9008A03}" type="presParOf" srcId="{8EE91093-53D2-43D7-B923-2DDDF138D7A0}" destId="{BA98B6E2-74C1-4B03-9B0E-549836FB8331}" srcOrd="9" destOrd="0" presId="urn:microsoft.com/office/officeart/2005/8/layout/default"/>
    <dgm:cxn modelId="{F5146346-B86A-4D9B-AD96-D7E84C6F4058}" type="presParOf" srcId="{8EE91093-53D2-43D7-B923-2DDDF138D7A0}" destId="{06BC6EA8-6CC2-42BE-BFDD-ED82A598466B}" srcOrd="10" destOrd="0" presId="urn:microsoft.com/office/officeart/2005/8/layout/default"/>
    <dgm:cxn modelId="{EE5CBFDC-EA8C-477F-B6A7-BAF069652BC5}" type="presParOf" srcId="{8EE91093-53D2-43D7-B923-2DDDF138D7A0}" destId="{17877232-D069-4EC4-874C-3971936EA536}" srcOrd="11" destOrd="0" presId="urn:microsoft.com/office/officeart/2005/8/layout/default"/>
    <dgm:cxn modelId="{202DB5CB-47AE-4D95-9B96-6A0ED8793BAA}" type="presParOf" srcId="{8EE91093-53D2-43D7-B923-2DDDF138D7A0}" destId="{EC7F2075-4DB7-4110-B3BF-FDC848A1F515}" srcOrd="12" destOrd="0" presId="urn:microsoft.com/office/officeart/2005/8/layout/default"/>
    <dgm:cxn modelId="{C2583D0E-0BB7-4FE5-B9B8-EFD378E8C312}" type="presParOf" srcId="{8EE91093-53D2-43D7-B923-2DDDF138D7A0}" destId="{555340CD-73A6-4E05-AB99-FBBBD47400AC}" srcOrd="13" destOrd="0" presId="urn:microsoft.com/office/officeart/2005/8/layout/default"/>
    <dgm:cxn modelId="{CCFE8B5C-E980-4AF1-B42C-9063831B1AC7}" type="presParOf" srcId="{8EE91093-53D2-43D7-B923-2DDDF138D7A0}" destId="{466C2226-FC06-4653-AC72-612E6D7CCD9B}" srcOrd="14" destOrd="0" presId="urn:microsoft.com/office/officeart/2005/8/layout/default"/>
    <dgm:cxn modelId="{68D60C80-FC6F-4BDC-9074-873A5DCFA213}" type="presParOf" srcId="{8EE91093-53D2-43D7-B923-2DDDF138D7A0}" destId="{5CC7CDDF-E057-464E-BEB3-EDF9B4798381}" srcOrd="15" destOrd="0" presId="urn:microsoft.com/office/officeart/2005/8/layout/default"/>
    <dgm:cxn modelId="{B5D68A60-8970-4B05-9D19-31BE51AB3063}" type="presParOf" srcId="{8EE91093-53D2-43D7-B923-2DDDF138D7A0}" destId="{2247B8AA-08CF-4E83-908D-62D62617C307}" srcOrd="16" destOrd="0" presId="urn:microsoft.com/office/officeart/2005/8/layout/default"/>
    <dgm:cxn modelId="{C46B7165-049E-4DB3-A434-75D6EFD08D92}" type="presParOf" srcId="{8EE91093-53D2-43D7-B923-2DDDF138D7A0}" destId="{6DAD2FFF-A1B7-4503-A7BD-96E833FF463F}" srcOrd="17" destOrd="0" presId="urn:microsoft.com/office/officeart/2005/8/layout/default"/>
    <dgm:cxn modelId="{CB193073-B3D7-4DD6-BBB0-CAAE4AB3B5CC}" type="presParOf" srcId="{8EE91093-53D2-43D7-B923-2DDDF138D7A0}" destId="{684697C3-A761-4137-BE5D-35AAAC1B5E33}" srcOrd="18" destOrd="0" presId="urn:microsoft.com/office/officeart/2005/8/layout/default"/>
    <dgm:cxn modelId="{A89A218D-108A-49CC-9E8C-B08501EDCDC2}" type="presParOf" srcId="{8EE91093-53D2-43D7-B923-2DDDF138D7A0}" destId="{4BF36963-2EE9-45F6-B865-20DDC4A24584}" srcOrd="19" destOrd="0" presId="urn:microsoft.com/office/officeart/2005/8/layout/default"/>
    <dgm:cxn modelId="{EEA34A9F-06AE-4FA2-8D50-459B745F684D}" type="presParOf" srcId="{8EE91093-53D2-43D7-B923-2DDDF138D7A0}" destId="{AB27473C-E790-46CA-94E1-6ECDEB60B237}" srcOrd="20" destOrd="0" presId="urn:microsoft.com/office/officeart/2005/8/layout/default"/>
    <dgm:cxn modelId="{D29C7DB0-1E34-4349-BB72-5796AE71DA73}" type="presParOf" srcId="{8EE91093-53D2-43D7-B923-2DDDF138D7A0}" destId="{DE7E101A-643B-49B1-A57B-DC0D16276242}" srcOrd="21" destOrd="0" presId="urn:microsoft.com/office/officeart/2005/8/layout/default"/>
    <dgm:cxn modelId="{CFB2FA2A-F61D-404A-98AB-94FD9C8EC1FE}" type="presParOf" srcId="{8EE91093-53D2-43D7-B923-2DDDF138D7A0}" destId="{1A5B661D-38D0-4804-944C-6DDE90A19D82}" srcOrd="22" destOrd="0" presId="urn:microsoft.com/office/officeart/2005/8/layout/default"/>
    <dgm:cxn modelId="{A23E6765-F082-490C-8975-31DF55789556}" type="presParOf" srcId="{8EE91093-53D2-43D7-B923-2DDDF138D7A0}" destId="{0F1DCA0C-7826-4B96-B1E1-E101A9BAC2EA}" srcOrd="23" destOrd="0" presId="urn:microsoft.com/office/officeart/2005/8/layout/default"/>
    <dgm:cxn modelId="{BA66B066-169D-4D8F-B3E5-265669A4A4AD}" type="presParOf" srcId="{8EE91093-53D2-43D7-B923-2DDDF138D7A0}" destId="{0F28D723-1FD5-4992-B262-2C3938BB3D80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7469-DA61-4BFC-83D1-4B332FD70C4A}">
      <dsp:nvSpPr>
        <dsp:cNvPr id="0" name=""/>
        <dsp:cNvSpPr/>
      </dsp:nvSpPr>
      <dsp:spPr>
        <a:xfrm>
          <a:off x="2841" y="167416"/>
          <a:ext cx="1538352" cy="9230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React </a:t>
          </a:r>
          <a:endParaRPr lang="en-US" sz="1700" kern="1200"/>
        </a:p>
      </dsp:txBody>
      <dsp:txXfrm>
        <a:off x="2841" y="167416"/>
        <a:ext cx="1538352" cy="923011"/>
      </dsp:txXfrm>
    </dsp:sp>
    <dsp:sp modelId="{593DDBE4-F76F-4858-992B-35CA95B44F61}">
      <dsp:nvSpPr>
        <dsp:cNvPr id="0" name=""/>
        <dsp:cNvSpPr/>
      </dsp:nvSpPr>
      <dsp:spPr>
        <a:xfrm>
          <a:off x="1695028" y="167416"/>
          <a:ext cx="1538352" cy="923011"/>
        </a:xfrm>
        <a:prstGeom prst="rect">
          <a:avLst/>
        </a:prstGeom>
        <a:solidFill>
          <a:schemeClr val="accent2">
            <a:hueOff val="127435"/>
            <a:satOff val="-27"/>
            <a:lumOff val="5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Spring boot</a:t>
          </a:r>
          <a:endParaRPr lang="en-US" sz="1700" kern="1200"/>
        </a:p>
      </dsp:txBody>
      <dsp:txXfrm>
        <a:off x="1695028" y="167416"/>
        <a:ext cx="1538352" cy="923011"/>
      </dsp:txXfrm>
    </dsp:sp>
    <dsp:sp modelId="{369CC87B-7FB0-494B-9B75-5C462C51742E}">
      <dsp:nvSpPr>
        <dsp:cNvPr id="0" name=""/>
        <dsp:cNvSpPr/>
      </dsp:nvSpPr>
      <dsp:spPr>
        <a:xfrm>
          <a:off x="3387216" y="167416"/>
          <a:ext cx="1538352" cy="923011"/>
        </a:xfrm>
        <a:prstGeom prst="rect">
          <a:avLst/>
        </a:prstGeom>
        <a:solidFill>
          <a:schemeClr val="accent2">
            <a:hueOff val="254870"/>
            <a:satOff val="-53"/>
            <a:lumOff val="1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Java</a:t>
          </a:r>
          <a:endParaRPr lang="en-US" sz="1700" kern="1200"/>
        </a:p>
      </dsp:txBody>
      <dsp:txXfrm>
        <a:off x="3387216" y="167416"/>
        <a:ext cx="1538352" cy="923011"/>
      </dsp:txXfrm>
    </dsp:sp>
    <dsp:sp modelId="{F554449B-D605-4689-BDA1-889D8810AE6C}">
      <dsp:nvSpPr>
        <dsp:cNvPr id="0" name=""/>
        <dsp:cNvSpPr/>
      </dsp:nvSpPr>
      <dsp:spPr>
        <a:xfrm>
          <a:off x="5079403" y="167416"/>
          <a:ext cx="1538352" cy="923011"/>
        </a:xfrm>
        <a:prstGeom prst="rect">
          <a:avLst/>
        </a:prstGeom>
        <a:solidFill>
          <a:schemeClr val="accent2">
            <a:hueOff val="382305"/>
            <a:satOff val="-80"/>
            <a:lumOff val="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MySql</a:t>
          </a:r>
          <a:endParaRPr lang="en-US" sz="1700" kern="1200"/>
        </a:p>
      </dsp:txBody>
      <dsp:txXfrm>
        <a:off x="5079403" y="167416"/>
        <a:ext cx="1538352" cy="923011"/>
      </dsp:txXfrm>
    </dsp:sp>
    <dsp:sp modelId="{C30FA4D5-1CF3-4789-8618-C6D3C53C8A27}">
      <dsp:nvSpPr>
        <dsp:cNvPr id="0" name=""/>
        <dsp:cNvSpPr/>
      </dsp:nvSpPr>
      <dsp:spPr>
        <a:xfrm>
          <a:off x="6771591" y="167416"/>
          <a:ext cx="1538352" cy="923011"/>
        </a:xfrm>
        <a:prstGeom prst="rect">
          <a:avLst/>
        </a:prstGeom>
        <a:solidFill>
          <a:schemeClr val="accent2">
            <a:hueOff val="509739"/>
            <a:satOff val="-10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Visual Studio Code</a:t>
          </a:r>
          <a:endParaRPr lang="en-US" sz="1700" kern="1200"/>
        </a:p>
      </dsp:txBody>
      <dsp:txXfrm>
        <a:off x="6771591" y="167416"/>
        <a:ext cx="1538352" cy="923011"/>
      </dsp:txXfrm>
    </dsp:sp>
    <dsp:sp modelId="{06BC6EA8-6CC2-42BE-BFDD-ED82A598466B}">
      <dsp:nvSpPr>
        <dsp:cNvPr id="0" name=""/>
        <dsp:cNvSpPr/>
      </dsp:nvSpPr>
      <dsp:spPr>
        <a:xfrm>
          <a:off x="2841" y="1244262"/>
          <a:ext cx="1538352" cy="923011"/>
        </a:xfrm>
        <a:prstGeom prst="rect">
          <a:avLst/>
        </a:prstGeom>
        <a:solidFill>
          <a:schemeClr val="accent2">
            <a:hueOff val="637174"/>
            <a:satOff val="-133"/>
            <a:lumOff val="28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Git </a:t>
          </a:r>
          <a:endParaRPr lang="en-US" sz="1700" kern="1200"/>
        </a:p>
      </dsp:txBody>
      <dsp:txXfrm>
        <a:off x="2841" y="1244262"/>
        <a:ext cx="1538352" cy="923011"/>
      </dsp:txXfrm>
    </dsp:sp>
    <dsp:sp modelId="{EC7F2075-4DB7-4110-B3BF-FDC848A1F515}">
      <dsp:nvSpPr>
        <dsp:cNvPr id="0" name=""/>
        <dsp:cNvSpPr/>
      </dsp:nvSpPr>
      <dsp:spPr>
        <a:xfrm>
          <a:off x="1695028" y="1244262"/>
          <a:ext cx="1538352" cy="923011"/>
        </a:xfrm>
        <a:prstGeom prst="rect">
          <a:avLst/>
        </a:prstGeom>
        <a:solidFill>
          <a:schemeClr val="accent2">
            <a:hueOff val="764609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Lombok</a:t>
          </a:r>
          <a:endParaRPr lang="en-US" sz="1700" kern="1200"/>
        </a:p>
      </dsp:txBody>
      <dsp:txXfrm>
        <a:off x="1695028" y="1244262"/>
        <a:ext cx="1538352" cy="923011"/>
      </dsp:txXfrm>
    </dsp:sp>
    <dsp:sp modelId="{466C2226-FC06-4653-AC72-612E6D7CCD9B}">
      <dsp:nvSpPr>
        <dsp:cNvPr id="0" name=""/>
        <dsp:cNvSpPr/>
      </dsp:nvSpPr>
      <dsp:spPr>
        <a:xfrm>
          <a:off x="3387216" y="1244262"/>
          <a:ext cx="1538352" cy="923011"/>
        </a:xfrm>
        <a:prstGeom prst="rect">
          <a:avLst/>
        </a:prstGeom>
        <a:solidFill>
          <a:schemeClr val="accent2">
            <a:hueOff val="892044"/>
            <a:satOff val="-187"/>
            <a:lumOff val="40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Gitlab</a:t>
          </a:r>
          <a:endParaRPr lang="en-US" sz="1700" kern="1200"/>
        </a:p>
      </dsp:txBody>
      <dsp:txXfrm>
        <a:off x="3387216" y="1244262"/>
        <a:ext cx="1538352" cy="923011"/>
      </dsp:txXfrm>
    </dsp:sp>
    <dsp:sp modelId="{2247B8AA-08CF-4E83-908D-62D62617C307}">
      <dsp:nvSpPr>
        <dsp:cNvPr id="0" name=""/>
        <dsp:cNvSpPr/>
      </dsp:nvSpPr>
      <dsp:spPr>
        <a:xfrm>
          <a:off x="5079403" y="1244262"/>
          <a:ext cx="1538352" cy="923011"/>
        </a:xfrm>
        <a:prstGeom prst="rect">
          <a:avLst/>
        </a:prstGeom>
        <a:solidFill>
          <a:schemeClr val="accent2">
            <a:hueOff val="1019479"/>
            <a:satOff val="-21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Swagger </a:t>
          </a:r>
          <a:endParaRPr lang="en-US" sz="1700" kern="1200"/>
        </a:p>
      </dsp:txBody>
      <dsp:txXfrm>
        <a:off x="5079403" y="1244262"/>
        <a:ext cx="1538352" cy="923011"/>
      </dsp:txXfrm>
    </dsp:sp>
    <dsp:sp modelId="{684697C3-A761-4137-BE5D-35AAAC1B5E33}">
      <dsp:nvSpPr>
        <dsp:cNvPr id="0" name=""/>
        <dsp:cNvSpPr/>
      </dsp:nvSpPr>
      <dsp:spPr>
        <a:xfrm>
          <a:off x="6771591" y="1244262"/>
          <a:ext cx="1538352" cy="923011"/>
        </a:xfrm>
        <a:prstGeom prst="rect">
          <a:avLst/>
        </a:prstGeom>
        <a:solidFill>
          <a:schemeClr val="accent2">
            <a:hueOff val="1146914"/>
            <a:satOff val="-240"/>
            <a:lumOff val="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STS</a:t>
          </a:r>
          <a:endParaRPr lang="en-US" sz="1700" kern="1200"/>
        </a:p>
      </dsp:txBody>
      <dsp:txXfrm>
        <a:off x="6771591" y="1244262"/>
        <a:ext cx="1538352" cy="923011"/>
      </dsp:txXfrm>
    </dsp:sp>
    <dsp:sp modelId="{AB27473C-E790-46CA-94E1-6ECDEB60B237}">
      <dsp:nvSpPr>
        <dsp:cNvPr id="0" name=""/>
        <dsp:cNvSpPr/>
      </dsp:nvSpPr>
      <dsp:spPr>
        <a:xfrm>
          <a:off x="1695028" y="2321109"/>
          <a:ext cx="1538352" cy="923011"/>
        </a:xfrm>
        <a:prstGeom prst="rect">
          <a:avLst/>
        </a:prstGeom>
        <a:solidFill>
          <a:schemeClr val="accent2">
            <a:hueOff val="1274348"/>
            <a:satOff val="-267"/>
            <a:lumOff val="5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Maven</a:t>
          </a:r>
          <a:endParaRPr lang="en-US" sz="1700" kern="1200"/>
        </a:p>
      </dsp:txBody>
      <dsp:txXfrm>
        <a:off x="1695028" y="2321109"/>
        <a:ext cx="1538352" cy="923011"/>
      </dsp:txXfrm>
    </dsp:sp>
    <dsp:sp modelId="{1A5B661D-38D0-4804-944C-6DDE90A19D82}">
      <dsp:nvSpPr>
        <dsp:cNvPr id="0" name=""/>
        <dsp:cNvSpPr/>
      </dsp:nvSpPr>
      <dsp:spPr>
        <a:xfrm>
          <a:off x="3387216" y="2321109"/>
          <a:ext cx="1538352" cy="923011"/>
        </a:xfrm>
        <a:prstGeom prst="rect">
          <a:avLst/>
        </a:prstGeom>
        <a:solidFill>
          <a:schemeClr val="accent2">
            <a:hueOff val="1401783"/>
            <a:satOff val="-293"/>
            <a:lumOff val="62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JWT</a:t>
          </a:r>
          <a:endParaRPr lang="en-US" sz="1700" kern="1200"/>
        </a:p>
      </dsp:txBody>
      <dsp:txXfrm>
        <a:off x="3387216" y="2321109"/>
        <a:ext cx="1538352" cy="923011"/>
      </dsp:txXfrm>
    </dsp:sp>
    <dsp:sp modelId="{0F28D723-1FD5-4992-B262-2C3938BB3D80}">
      <dsp:nvSpPr>
        <dsp:cNvPr id="0" name=""/>
        <dsp:cNvSpPr/>
      </dsp:nvSpPr>
      <dsp:spPr>
        <a:xfrm>
          <a:off x="5079403" y="2321109"/>
          <a:ext cx="1538352" cy="923011"/>
        </a:xfrm>
        <a:prstGeom prst="rect">
          <a:avLst/>
        </a:prstGeom>
        <a:solidFill>
          <a:schemeClr val="accent2">
            <a:hueOff val="152921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baseline="0"/>
            <a:t>Maven</a:t>
          </a:r>
          <a:endParaRPr lang="en-US" sz="1700" kern="1200"/>
        </a:p>
      </dsp:txBody>
      <dsp:txXfrm>
        <a:off x="5079403" y="2321109"/>
        <a:ext cx="1538352" cy="923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6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22" descr="Holographic neon on a shiny background">
            <a:extLst>
              <a:ext uri="{FF2B5EF4-FFF2-40B4-BE49-F238E27FC236}">
                <a16:creationId xmlns:a16="http://schemas.microsoft.com/office/drawing/2014/main" id="{ABAD953E-6F93-E677-81C8-7D0623F04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6" r="11280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18C49-3A41-0A50-B857-232FF8D3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EA8CC-B418-959C-FE5F-398ACEAB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596521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Presented by : JAYDEO SAHU</a:t>
            </a:r>
          </a:p>
        </p:txBody>
      </p:sp>
    </p:spTree>
    <p:extLst>
      <p:ext uri="{BB962C8B-B14F-4D97-AF65-F5344CB8AC3E}">
        <p14:creationId xmlns:p14="http://schemas.microsoft.com/office/powerpoint/2010/main" val="29176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2BF4-218F-2766-2B4C-863C55F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B877-A461-B25A-CF80-DE46AD6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weather app will help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weather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track of selected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mark the favorite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 list of favorite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253-7557-5162-50B5-1F3F4C21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32AF-8AFF-D48C-0927-5758DBC8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develop a weather Application that allows users to view weather forecast details for a particular city and save the cities to favorites/Wishlist. The application will fetch weather details by registering with the </a:t>
            </a:r>
            <a:r>
              <a:rPr lang="en-US" dirty="0" err="1"/>
              <a:t>OpenWeatherMap</a:t>
            </a:r>
            <a:r>
              <a:rPr lang="en-US" dirty="0"/>
              <a:t> API and get API Key required to call the API.</a:t>
            </a:r>
          </a:p>
        </p:txBody>
      </p:sp>
    </p:spTree>
    <p:extLst>
      <p:ext uri="{BB962C8B-B14F-4D97-AF65-F5344CB8AC3E}">
        <p14:creationId xmlns:p14="http://schemas.microsoft.com/office/powerpoint/2010/main" val="325772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54D3-6EA1-35F6-B73B-67F594A8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5E7E-2E57-FFC9-1B5D-5D600BCB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Weather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weather forecast of a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favorite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favorite cities</a:t>
            </a:r>
          </a:p>
        </p:txBody>
      </p:sp>
    </p:spTree>
    <p:extLst>
      <p:ext uri="{BB962C8B-B14F-4D97-AF65-F5344CB8AC3E}">
        <p14:creationId xmlns:p14="http://schemas.microsoft.com/office/powerpoint/2010/main" val="231980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1BAD8-B985-8DC2-D672-5B21851A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Architecture</a:t>
            </a:r>
          </a:p>
        </p:txBody>
      </p:sp>
      <p:pic>
        <p:nvPicPr>
          <p:cNvPr id="13" name="Content Placeholder 12" descr="A diagram of a server">
            <a:extLst>
              <a:ext uri="{FF2B5EF4-FFF2-40B4-BE49-F238E27FC236}">
                <a16:creationId xmlns:a16="http://schemas.microsoft.com/office/drawing/2014/main" id="{33C3A090-8161-4403-CD49-0939716E2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60" y="950849"/>
            <a:ext cx="6768438" cy="29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49E4-2F2A-BE32-8D4B-5823A37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E851-A15C-E0B3-2B4E-496591C7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register new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validate the details sent by user</a:t>
            </a:r>
          </a:p>
        </p:txBody>
      </p:sp>
    </p:spTree>
    <p:extLst>
      <p:ext uri="{BB962C8B-B14F-4D97-AF65-F5344CB8AC3E}">
        <p14:creationId xmlns:p14="http://schemas.microsoft.com/office/powerpoint/2010/main" val="415555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C064-07FF-5628-35FD-F3A79299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0B4E-C295-4CD1-33CD-F5BE9ACF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perform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validate credential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JWT Token</a:t>
            </a:r>
          </a:p>
        </p:txBody>
      </p:sp>
    </p:spTree>
    <p:extLst>
      <p:ext uri="{BB962C8B-B14F-4D97-AF65-F5344CB8AC3E}">
        <p14:creationId xmlns:p14="http://schemas.microsoft.com/office/powerpoint/2010/main" val="28230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D4A2-CACD-5574-0951-0EF9163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Service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C729-F48D-AA1C-DDBC-E8FB7312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Communicates with external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city</a:t>
            </a:r>
          </a:p>
        </p:txBody>
      </p:sp>
    </p:spTree>
    <p:extLst>
      <p:ext uri="{BB962C8B-B14F-4D97-AF65-F5344CB8AC3E}">
        <p14:creationId xmlns:p14="http://schemas.microsoft.com/office/powerpoint/2010/main" val="20678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8D0-06EB-C4A1-A7F5-24018D85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Wishlist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B3C3-A646-6497-FA20-FA5E6B88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user one can save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view list of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delete saved cities</a:t>
            </a:r>
          </a:p>
        </p:txBody>
      </p:sp>
    </p:spTree>
    <p:extLst>
      <p:ext uri="{BB962C8B-B14F-4D97-AF65-F5344CB8AC3E}">
        <p14:creationId xmlns:p14="http://schemas.microsoft.com/office/powerpoint/2010/main" val="54847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C9DC6-5789-B4AF-0FF9-433EBBC3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Tools and Technology Used</a:t>
            </a: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B7E6C650-F2CD-62C4-796A-EC9946411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30589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0646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185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SketchLinesVTI</vt:lpstr>
      <vt:lpstr>Weather App</vt:lpstr>
      <vt:lpstr>Problem Statement</vt:lpstr>
      <vt:lpstr>Objective</vt:lpstr>
      <vt:lpstr>Application Architecture</vt:lpstr>
      <vt:lpstr>User Service</vt:lpstr>
      <vt:lpstr>Authorization Server</vt:lpstr>
      <vt:lpstr>Weather Service </vt:lpstr>
      <vt:lpstr>Wishlist Service</vt:lpstr>
      <vt:lpstr>Tools and 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Sahu, Jaydeo (Cognizant)</dc:creator>
  <cp:lastModifiedBy>Sahu, Jaydeo (Cognizant)</cp:lastModifiedBy>
  <cp:revision>1</cp:revision>
  <dcterms:created xsi:type="dcterms:W3CDTF">2023-12-06T18:24:31Z</dcterms:created>
  <dcterms:modified xsi:type="dcterms:W3CDTF">2023-12-07T19:43:29Z</dcterms:modified>
</cp:coreProperties>
</file>