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5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638DD-D329-45B6-8B65-B36B3E59483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6FD8F3-8AE3-4D4D-A3F2-CB329084AC8D}">
      <dgm:prSet/>
      <dgm:spPr/>
      <dgm:t>
        <a:bodyPr/>
        <a:lstStyle/>
        <a:p>
          <a:r>
            <a:rPr lang="en-US" b="0" baseline="0"/>
            <a:t>React </a:t>
          </a:r>
          <a:endParaRPr lang="en-US"/>
        </a:p>
      </dgm:t>
    </dgm:pt>
    <dgm:pt modelId="{19DD62E9-6A08-462C-B581-F667820E0551}" type="parTrans" cxnId="{FC772076-0397-478B-882C-3DA38E318663}">
      <dgm:prSet/>
      <dgm:spPr/>
      <dgm:t>
        <a:bodyPr/>
        <a:lstStyle/>
        <a:p>
          <a:endParaRPr lang="en-US"/>
        </a:p>
      </dgm:t>
    </dgm:pt>
    <dgm:pt modelId="{F38E3277-38D1-47B4-8C41-06E13379F1F8}" type="sibTrans" cxnId="{FC772076-0397-478B-882C-3DA38E318663}">
      <dgm:prSet/>
      <dgm:spPr/>
      <dgm:t>
        <a:bodyPr/>
        <a:lstStyle/>
        <a:p>
          <a:endParaRPr lang="en-US"/>
        </a:p>
      </dgm:t>
    </dgm:pt>
    <dgm:pt modelId="{211B5F0C-7B1B-48CC-BC8D-05769E89D8B1}">
      <dgm:prSet/>
      <dgm:spPr/>
      <dgm:t>
        <a:bodyPr/>
        <a:lstStyle/>
        <a:p>
          <a:r>
            <a:rPr lang="en-US" b="0" baseline="0"/>
            <a:t>Spring boot</a:t>
          </a:r>
          <a:endParaRPr lang="en-US"/>
        </a:p>
      </dgm:t>
    </dgm:pt>
    <dgm:pt modelId="{EF351C75-9297-4C0F-A6BF-F2BAC228584C}" type="parTrans" cxnId="{17289BD8-DC6B-4869-8D6C-54EC89AF564C}">
      <dgm:prSet/>
      <dgm:spPr/>
      <dgm:t>
        <a:bodyPr/>
        <a:lstStyle/>
        <a:p>
          <a:endParaRPr lang="en-US"/>
        </a:p>
      </dgm:t>
    </dgm:pt>
    <dgm:pt modelId="{7B611EBA-6D39-455E-9859-14287A7FDB0C}" type="sibTrans" cxnId="{17289BD8-DC6B-4869-8D6C-54EC89AF564C}">
      <dgm:prSet/>
      <dgm:spPr/>
      <dgm:t>
        <a:bodyPr/>
        <a:lstStyle/>
        <a:p>
          <a:endParaRPr lang="en-US"/>
        </a:p>
      </dgm:t>
    </dgm:pt>
    <dgm:pt modelId="{F9017695-2504-4BCC-9505-017365A30B2F}">
      <dgm:prSet/>
      <dgm:spPr/>
      <dgm:t>
        <a:bodyPr/>
        <a:lstStyle/>
        <a:p>
          <a:r>
            <a:rPr lang="en-US" b="0" baseline="0"/>
            <a:t>Java</a:t>
          </a:r>
          <a:endParaRPr lang="en-US"/>
        </a:p>
      </dgm:t>
    </dgm:pt>
    <dgm:pt modelId="{02BDAF15-8B7E-4041-8E69-86F2109EA0B9}" type="parTrans" cxnId="{B2A8E7C5-4EAD-442E-A483-56D2FD597480}">
      <dgm:prSet/>
      <dgm:spPr/>
      <dgm:t>
        <a:bodyPr/>
        <a:lstStyle/>
        <a:p>
          <a:endParaRPr lang="en-US"/>
        </a:p>
      </dgm:t>
    </dgm:pt>
    <dgm:pt modelId="{5BDD336F-7FE2-4A67-BDD9-07C725E9BBCE}" type="sibTrans" cxnId="{B2A8E7C5-4EAD-442E-A483-56D2FD597480}">
      <dgm:prSet/>
      <dgm:spPr/>
      <dgm:t>
        <a:bodyPr/>
        <a:lstStyle/>
        <a:p>
          <a:endParaRPr lang="en-US"/>
        </a:p>
      </dgm:t>
    </dgm:pt>
    <dgm:pt modelId="{6126C2D8-B53D-4E95-9937-2C46EB65EF5A}">
      <dgm:prSet/>
      <dgm:spPr/>
      <dgm:t>
        <a:bodyPr/>
        <a:lstStyle/>
        <a:p>
          <a:r>
            <a:rPr lang="en-US" b="0" baseline="0"/>
            <a:t>MySql</a:t>
          </a:r>
          <a:endParaRPr lang="en-US"/>
        </a:p>
      </dgm:t>
    </dgm:pt>
    <dgm:pt modelId="{1681FE7E-17D0-4FAC-89F3-F089CFB78490}" type="parTrans" cxnId="{E14261BE-C1CC-4492-BE9E-6CB0ACA94F5B}">
      <dgm:prSet/>
      <dgm:spPr/>
      <dgm:t>
        <a:bodyPr/>
        <a:lstStyle/>
        <a:p>
          <a:endParaRPr lang="en-US"/>
        </a:p>
      </dgm:t>
    </dgm:pt>
    <dgm:pt modelId="{7F379FE5-7AFE-4571-9859-E15C8DCEAC23}" type="sibTrans" cxnId="{E14261BE-C1CC-4492-BE9E-6CB0ACA94F5B}">
      <dgm:prSet/>
      <dgm:spPr/>
      <dgm:t>
        <a:bodyPr/>
        <a:lstStyle/>
        <a:p>
          <a:endParaRPr lang="en-US"/>
        </a:p>
      </dgm:t>
    </dgm:pt>
    <dgm:pt modelId="{49937EB0-6D6A-4CAC-B3C6-030DA3CBC436}">
      <dgm:prSet/>
      <dgm:spPr/>
      <dgm:t>
        <a:bodyPr/>
        <a:lstStyle/>
        <a:p>
          <a:r>
            <a:rPr lang="en-US" b="0" baseline="0"/>
            <a:t>Visual Studio Code</a:t>
          </a:r>
          <a:endParaRPr lang="en-US"/>
        </a:p>
      </dgm:t>
    </dgm:pt>
    <dgm:pt modelId="{25C335BA-6FF9-40A6-905A-E920106461AD}" type="parTrans" cxnId="{32E81B97-B80E-4A10-AC82-3A23C321AA3E}">
      <dgm:prSet/>
      <dgm:spPr/>
      <dgm:t>
        <a:bodyPr/>
        <a:lstStyle/>
        <a:p>
          <a:endParaRPr lang="en-US"/>
        </a:p>
      </dgm:t>
    </dgm:pt>
    <dgm:pt modelId="{E8D5A269-10EE-4817-8DEB-2DEC392C17B4}" type="sibTrans" cxnId="{32E81B97-B80E-4A10-AC82-3A23C321AA3E}">
      <dgm:prSet/>
      <dgm:spPr/>
      <dgm:t>
        <a:bodyPr/>
        <a:lstStyle/>
        <a:p>
          <a:endParaRPr lang="en-US"/>
        </a:p>
      </dgm:t>
    </dgm:pt>
    <dgm:pt modelId="{4C0F389C-9152-4E45-B2A0-8C4066A0451E}">
      <dgm:prSet/>
      <dgm:spPr/>
      <dgm:t>
        <a:bodyPr/>
        <a:lstStyle/>
        <a:p>
          <a:r>
            <a:rPr lang="en-US" b="0" baseline="0"/>
            <a:t>Git </a:t>
          </a:r>
          <a:endParaRPr lang="en-US"/>
        </a:p>
      </dgm:t>
    </dgm:pt>
    <dgm:pt modelId="{F963532E-CC11-4843-8559-B3DFE43E458F}" type="parTrans" cxnId="{BE047C0E-657E-4F2A-BFE0-3C4D950CC3FA}">
      <dgm:prSet/>
      <dgm:spPr/>
      <dgm:t>
        <a:bodyPr/>
        <a:lstStyle/>
        <a:p>
          <a:endParaRPr lang="en-US"/>
        </a:p>
      </dgm:t>
    </dgm:pt>
    <dgm:pt modelId="{ED776DFA-F109-4526-B562-3BCFF807C35D}" type="sibTrans" cxnId="{BE047C0E-657E-4F2A-BFE0-3C4D950CC3FA}">
      <dgm:prSet/>
      <dgm:spPr/>
      <dgm:t>
        <a:bodyPr/>
        <a:lstStyle/>
        <a:p>
          <a:endParaRPr lang="en-US"/>
        </a:p>
      </dgm:t>
    </dgm:pt>
    <dgm:pt modelId="{B7D34EC1-D71E-4519-870C-1853BBE0A405}">
      <dgm:prSet/>
      <dgm:spPr/>
      <dgm:t>
        <a:bodyPr/>
        <a:lstStyle/>
        <a:p>
          <a:r>
            <a:rPr lang="en-US" b="0" baseline="0"/>
            <a:t>Lombok</a:t>
          </a:r>
          <a:endParaRPr lang="en-US"/>
        </a:p>
      </dgm:t>
    </dgm:pt>
    <dgm:pt modelId="{33A4A801-2FA4-4A1D-BA74-CCD0B27B5256}" type="parTrans" cxnId="{661CFA06-FF28-4FB2-8853-5A744F6FA079}">
      <dgm:prSet/>
      <dgm:spPr/>
      <dgm:t>
        <a:bodyPr/>
        <a:lstStyle/>
        <a:p>
          <a:endParaRPr lang="en-US"/>
        </a:p>
      </dgm:t>
    </dgm:pt>
    <dgm:pt modelId="{D14FA505-D7F1-4360-8198-255BB4651DD0}" type="sibTrans" cxnId="{661CFA06-FF28-4FB2-8853-5A744F6FA079}">
      <dgm:prSet/>
      <dgm:spPr/>
      <dgm:t>
        <a:bodyPr/>
        <a:lstStyle/>
        <a:p>
          <a:endParaRPr lang="en-US"/>
        </a:p>
      </dgm:t>
    </dgm:pt>
    <dgm:pt modelId="{90D9CF25-437F-4AF8-AFF7-D40D8B8F59C9}">
      <dgm:prSet/>
      <dgm:spPr/>
      <dgm:t>
        <a:bodyPr/>
        <a:lstStyle/>
        <a:p>
          <a:r>
            <a:rPr lang="en-US" b="0" baseline="0"/>
            <a:t>Gitlab</a:t>
          </a:r>
          <a:endParaRPr lang="en-US"/>
        </a:p>
      </dgm:t>
    </dgm:pt>
    <dgm:pt modelId="{EFAC3410-212E-469B-899F-58626BE35603}" type="parTrans" cxnId="{395B80D8-7C6A-40EB-A4D4-3EA8FEDA463F}">
      <dgm:prSet/>
      <dgm:spPr/>
      <dgm:t>
        <a:bodyPr/>
        <a:lstStyle/>
        <a:p>
          <a:endParaRPr lang="en-US"/>
        </a:p>
      </dgm:t>
    </dgm:pt>
    <dgm:pt modelId="{8C63B953-7F6C-41C3-9942-24BA25D49D05}" type="sibTrans" cxnId="{395B80D8-7C6A-40EB-A4D4-3EA8FEDA463F}">
      <dgm:prSet/>
      <dgm:spPr/>
      <dgm:t>
        <a:bodyPr/>
        <a:lstStyle/>
        <a:p>
          <a:endParaRPr lang="en-US"/>
        </a:p>
      </dgm:t>
    </dgm:pt>
    <dgm:pt modelId="{67C30AB3-B336-4435-B21E-A8A6FFA1CE1C}">
      <dgm:prSet/>
      <dgm:spPr/>
      <dgm:t>
        <a:bodyPr/>
        <a:lstStyle/>
        <a:p>
          <a:r>
            <a:rPr lang="en-US" b="0" baseline="0"/>
            <a:t>Swagger </a:t>
          </a:r>
          <a:endParaRPr lang="en-US"/>
        </a:p>
      </dgm:t>
    </dgm:pt>
    <dgm:pt modelId="{B36636EB-CD8E-4C1C-87AE-BB82D40D3A82}" type="parTrans" cxnId="{27E8311D-43A5-461B-AC3D-B9FC7B80E154}">
      <dgm:prSet/>
      <dgm:spPr/>
      <dgm:t>
        <a:bodyPr/>
        <a:lstStyle/>
        <a:p>
          <a:endParaRPr lang="en-US"/>
        </a:p>
      </dgm:t>
    </dgm:pt>
    <dgm:pt modelId="{4068DB1C-5EEE-4326-8BAB-82AAC8E3A7A2}" type="sibTrans" cxnId="{27E8311D-43A5-461B-AC3D-B9FC7B80E154}">
      <dgm:prSet/>
      <dgm:spPr/>
      <dgm:t>
        <a:bodyPr/>
        <a:lstStyle/>
        <a:p>
          <a:endParaRPr lang="en-US"/>
        </a:p>
      </dgm:t>
    </dgm:pt>
    <dgm:pt modelId="{8E63B556-2F95-4A89-A673-9B4318A49841}">
      <dgm:prSet/>
      <dgm:spPr/>
      <dgm:t>
        <a:bodyPr/>
        <a:lstStyle/>
        <a:p>
          <a:r>
            <a:rPr lang="en-US" b="0" baseline="0"/>
            <a:t>STS</a:t>
          </a:r>
          <a:endParaRPr lang="en-US"/>
        </a:p>
      </dgm:t>
    </dgm:pt>
    <dgm:pt modelId="{38E1F3EF-D931-4211-9C3C-A54A54927B3F}" type="parTrans" cxnId="{1D51BFC6-AD1E-4C07-B017-2C2572E951BA}">
      <dgm:prSet/>
      <dgm:spPr/>
      <dgm:t>
        <a:bodyPr/>
        <a:lstStyle/>
        <a:p>
          <a:endParaRPr lang="en-US"/>
        </a:p>
      </dgm:t>
    </dgm:pt>
    <dgm:pt modelId="{680BDA6F-02A3-4129-AC53-628D02322562}" type="sibTrans" cxnId="{1D51BFC6-AD1E-4C07-B017-2C2572E951BA}">
      <dgm:prSet/>
      <dgm:spPr/>
      <dgm:t>
        <a:bodyPr/>
        <a:lstStyle/>
        <a:p>
          <a:endParaRPr lang="en-US"/>
        </a:p>
      </dgm:t>
    </dgm:pt>
    <dgm:pt modelId="{EAA1697B-E51F-4593-9FDF-557F11A72F01}">
      <dgm:prSet/>
      <dgm:spPr/>
      <dgm:t>
        <a:bodyPr/>
        <a:lstStyle/>
        <a:p>
          <a:r>
            <a:rPr lang="en-US" b="0" baseline="0"/>
            <a:t>Maven</a:t>
          </a:r>
          <a:endParaRPr lang="en-US"/>
        </a:p>
      </dgm:t>
    </dgm:pt>
    <dgm:pt modelId="{ECCC2BED-54DA-4FFC-A4B3-1370F9898D16}" type="parTrans" cxnId="{49CE9468-BC57-482E-BC56-80B14F02B2E1}">
      <dgm:prSet/>
      <dgm:spPr/>
      <dgm:t>
        <a:bodyPr/>
        <a:lstStyle/>
        <a:p>
          <a:endParaRPr lang="en-US"/>
        </a:p>
      </dgm:t>
    </dgm:pt>
    <dgm:pt modelId="{7BB2F9F2-1EB6-45E8-B318-0FCB8D7E83BF}" type="sibTrans" cxnId="{49CE9468-BC57-482E-BC56-80B14F02B2E1}">
      <dgm:prSet/>
      <dgm:spPr/>
      <dgm:t>
        <a:bodyPr/>
        <a:lstStyle/>
        <a:p>
          <a:endParaRPr lang="en-US"/>
        </a:p>
      </dgm:t>
    </dgm:pt>
    <dgm:pt modelId="{DADC1587-792D-451E-B0FF-61B44383C869}">
      <dgm:prSet/>
      <dgm:spPr/>
      <dgm:t>
        <a:bodyPr/>
        <a:lstStyle/>
        <a:p>
          <a:r>
            <a:rPr lang="en-US" b="0" baseline="0"/>
            <a:t>JWT</a:t>
          </a:r>
          <a:endParaRPr lang="en-US"/>
        </a:p>
      </dgm:t>
    </dgm:pt>
    <dgm:pt modelId="{423E7E60-F90A-43CE-BA9A-60C57FB20110}" type="parTrans" cxnId="{1D3B904F-EE9A-4604-BA1A-A671C89CC564}">
      <dgm:prSet/>
      <dgm:spPr/>
      <dgm:t>
        <a:bodyPr/>
        <a:lstStyle/>
        <a:p>
          <a:endParaRPr lang="en-US"/>
        </a:p>
      </dgm:t>
    </dgm:pt>
    <dgm:pt modelId="{5C890349-6453-4021-B50F-94B9955AA7A2}" type="sibTrans" cxnId="{1D3B904F-EE9A-4604-BA1A-A671C89CC564}">
      <dgm:prSet/>
      <dgm:spPr/>
      <dgm:t>
        <a:bodyPr/>
        <a:lstStyle/>
        <a:p>
          <a:endParaRPr lang="en-US"/>
        </a:p>
      </dgm:t>
    </dgm:pt>
    <dgm:pt modelId="{887E786A-5288-4AD7-8156-9AFC1B9D312F}">
      <dgm:prSet/>
      <dgm:spPr/>
      <dgm:t>
        <a:bodyPr/>
        <a:lstStyle/>
        <a:p>
          <a:r>
            <a:rPr lang="en-US" b="0" baseline="0"/>
            <a:t>Maven</a:t>
          </a:r>
          <a:endParaRPr lang="en-US"/>
        </a:p>
      </dgm:t>
    </dgm:pt>
    <dgm:pt modelId="{E891407F-A728-4834-9EDA-420E86E1835C}" type="parTrans" cxnId="{D4D24B3E-82DC-4745-82AF-CC9E059C2044}">
      <dgm:prSet/>
      <dgm:spPr/>
      <dgm:t>
        <a:bodyPr/>
        <a:lstStyle/>
        <a:p>
          <a:endParaRPr lang="en-US"/>
        </a:p>
      </dgm:t>
    </dgm:pt>
    <dgm:pt modelId="{117371E8-428E-47F1-9181-B203B25E06FE}" type="sibTrans" cxnId="{D4D24B3E-82DC-4745-82AF-CC9E059C2044}">
      <dgm:prSet/>
      <dgm:spPr/>
      <dgm:t>
        <a:bodyPr/>
        <a:lstStyle/>
        <a:p>
          <a:endParaRPr lang="en-US"/>
        </a:p>
      </dgm:t>
    </dgm:pt>
    <dgm:pt modelId="{8EE91093-53D2-43D7-B923-2DDDF138D7A0}" type="pres">
      <dgm:prSet presAssocID="{B41638DD-D329-45B6-8B65-B36B3E594832}" presName="diagram" presStyleCnt="0">
        <dgm:presLayoutVars>
          <dgm:dir/>
          <dgm:resizeHandles val="exact"/>
        </dgm:presLayoutVars>
      </dgm:prSet>
      <dgm:spPr/>
    </dgm:pt>
    <dgm:pt modelId="{B8267469-DA61-4BFC-83D1-4B332FD70C4A}" type="pres">
      <dgm:prSet presAssocID="{E86FD8F3-8AE3-4D4D-A3F2-CB329084AC8D}" presName="node" presStyleLbl="node1" presStyleIdx="0" presStyleCnt="13">
        <dgm:presLayoutVars>
          <dgm:bulletEnabled val="1"/>
        </dgm:presLayoutVars>
      </dgm:prSet>
      <dgm:spPr/>
    </dgm:pt>
    <dgm:pt modelId="{8CD5CF38-96A6-4A33-A6F4-AED76EC664FF}" type="pres">
      <dgm:prSet presAssocID="{F38E3277-38D1-47B4-8C41-06E13379F1F8}" presName="sibTrans" presStyleCnt="0"/>
      <dgm:spPr/>
    </dgm:pt>
    <dgm:pt modelId="{593DDBE4-F76F-4858-992B-35CA95B44F61}" type="pres">
      <dgm:prSet presAssocID="{211B5F0C-7B1B-48CC-BC8D-05769E89D8B1}" presName="node" presStyleLbl="node1" presStyleIdx="1" presStyleCnt="13">
        <dgm:presLayoutVars>
          <dgm:bulletEnabled val="1"/>
        </dgm:presLayoutVars>
      </dgm:prSet>
      <dgm:spPr/>
    </dgm:pt>
    <dgm:pt modelId="{49A336BC-6D5C-445B-8D84-A1BB4E055EE7}" type="pres">
      <dgm:prSet presAssocID="{7B611EBA-6D39-455E-9859-14287A7FDB0C}" presName="sibTrans" presStyleCnt="0"/>
      <dgm:spPr/>
    </dgm:pt>
    <dgm:pt modelId="{369CC87B-7FB0-494B-9B75-5C462C51742E}" type="pres">
      <dgm:prSet presAssocID="{F9017695-2504-4BCC-9505-017365A30B2F}" presName="node" presStyleLbl="node1" presStyleIdx="2" presStyleCnt="13">
        <dgm:presLayoutVars>
          <dgm:bulletEnabled val="1"/>
        </dgm:presLayoutVars>
      </dgm:prSet>
      <dgm:spPr/>
    </dgm:pt>
    <dgm:pt modelId="{8D424471-F085-463E-9865-BAD448EA5C69}" type="pres">
      <dgm:prSet presAssocID="{5BDD336F-7FE2-4A67-BDD9-07C725E9BBCE}" presName="sibTrans" presStyleCnt="0"/>
      <dgm:spPr/>
    </dgm:pt>
    <dgm:pt modelId="{F554449B-D605-4689-BDA1-889D8810AE6C}" type="pres">
      <dgm:prSet presAssocID="{6126C2D8-B53D-4E95-9937-2C46EB65EF5A}" presName="node" presStyleLbl="node1" presStyleIdx="3" presStyleCnt="13">
        <dgm:presLayoutVars>
          <dgm:bulletEnabled val="1"/>
        </dgm:presLayoutVars>
      </dgm:prSet>
      <dgm:spPr/>
    </dgm:pt>
    <dgm:pt modelId="{71F32D28-8B25-46F6-8E46-92BE6112954D}" type="pres">
      <dgm:prSet presAssocID="{7F379FE5-7AFE-4571-9859-E15C8DCEAC23}" presName="sibTrans" presStyleCnt="0"/>
      <dgm:spPr/>
    </dgm:pt>
    <dgm:pt modelId="{C30FA4D5-1CF3-4789-8618-C6D3C53C8A27}" type="pres">
      <dgm:prSet presAssocID="{49937EB0-6D6A-4CAC-B3C6-030DA3CBC436}" presName="node" presStyleLbl="node1" presStyleIdx="4" presStyleCnt="13">
        <dgm:presLayoutVars>
          <dgm:bulletEnabled val="1"/>
        </dgm:presLayoutVars>
      </dgm:prSet>
      <dgm:spPr/>
    </dgm:pt>
    <dgm:pt modelId="{BA98B6E2-74C1-4B03-9B0E-549836FB8331}" type="pres">
      <dgm:prSet presAssocID="{E8D5A269-10EE-4817-8DEB-2DEC392C17B4}" presName="sibTrans" presStyleCnt="0"/>
      <dgm:spPr/>
    </dgm:pt>
    <dgm:pt modelId="{06BC6EA8-6CC2-42BE-BFDD-ED82A598466B}" type="pres">
      <dgm:prSet presAssocID="{4C0F389C-9152-4E45-B2A0-8C4066A0451E}" presName="node" presStyleLbl="node1" presStyleIdx="5" presStyleCnt="13">
        <dgm:presLayoutVars>
          <dgm:bulletEnabled val="1"/>
        </dgm:presLayoutVars>
      </dgm:prSet>
      <dgm:spPr/>
    </dgm:pt>
    <dgm:pt modelId="{17877232-D069-4EC4-874C-3971936EA536}" type="pres">
      <dgm:prSet presAssocID="{ED776DFA-F109-4526-B562-3BCFF807C35D}" presName="sibTrans" presStyleCnt="0"/>
      <dgm:spPr/>
    </dgm:pt>
    <dgm:pt modelId="{EC7F2075-4DB7-4110-B3BF-FDC848A1F515}" type="pres">
      <dgm:prSet presAssocID="{B7D34EC1-D71E-4519-870C-1853BBE0A405}" presName="node" presStyleLbl="node1" presStyleIdx="6" presStyleCnt="13">
        <dgm:presLayoutVars>
          <dgm:bulletEnabled val="1"/>
        </dgm:presLayoutVars>
      </dgm:prSet>
      <dgm:spPr/>
    </dgm:pt>
    <dgm:pt modelId="{555340CD-73A6-4E05-AB99-FBBBD47400AC}" type="pres">
      <dgm:prSet presAssocID="{D14FA505-D7F1-4360-8198-255BB4651DD0}" presName="sibTrans" presStyleCnt="0"/>
      <dgm:spPr/>
    </dgm:pt>
    <dgm:pt modelId="{466C2226-FC06-4653-AC72-612E6D7CCD9B}" type="pres">
      <dgm:prSet presAssocID="{90D9CF25-437F-4AF8-AFF7-D40D8B8F59C9}" presName="node" presStyleLbl="node1" presStyleIdx="7" presStyleCnt="13">
        <dgm:presLayoutVars>
          <dgm:bulletEnabled val="1"/>
        </dgm:presLayoutVars>
      </dgm:prSet>
      <dgm:spPr/>
    </dgm:pt>
    <dgm:pt modelId="{5CC7CDDF-E057-464E-BEB3-EDF9B4798381}" type="pres">
      <dgm:prSet presAssocID="{8C63B953-7F6C-41C3-9942-24BA25D49D05}" presName="sibTrans" presStyleCnt="0"/>
      <dgm:spPr/>
    </dgm:pt>
    <dgm:pt modelId="{2247B8AA-08CF-4E83-908D-62D62617C307}" type="pres">
      <dgm:prSet presAssocID="{67C30AB3-B336-4435-B21E-A8A6FFA1CE1C}" presName="node" presStyleLbl="node1" presStyleIdx="8" presStyleCnt="13">
        <dgm:presLayoutVars>
          <dgm:bulletEnabled val="1"/>
        </dgm:presLayoutVars>
      </dgm:prSet>
      <dgm:spPr/>
    </dgm:pt>
    <dgm:pt modelId="{6DAD2FFF-A1B7-4503-A7BD-96E833FF463F}" type="pres">
      <dgm:prSet presAssocID="{4068DB1C-5EEE-4326-8BAB-82AAC8E3A7A2}" presName="sibTrans" presStyleCnt="0"/>
      <dgm:spPr/>
    </dgm:pt>
    <dgm:pt modelId="{684697C3-A761-4137-BE5D-35AAAC1B5E33}" type="pres">
      <dgm:prSet presAssocID="{8E63B556-2F95-4A89-A673-9B4318A49841}" presName="node" presStyleLbl="node1" presStyleIdx="9" presStyleCnt="13">
        <dgm:presLayoutVars>
          <dgm:bulletEnabled val="1"/>
        </dgm:presLayoutVars>
      </dgm:prSet>
      <dgm:spPr/>
    </dgm:pt>
    <dgm:pt modelId="{4BF36963-2EE9-45F6-B865-20DDC4A24584}" type="pres">
      <dgm:prSet presAssocID="{680BDA6F-02A3-4129-AC53-628D02322562}" presName="sibTrans" presStyleCnt="0"/>
      <dgm:spPr/>
    </dgm:pt>
    <dgm:pt modelId="{AB27473C-E790-46CA-94E1-6ECDEB60B237}" type="pres">
      <dgm:prSet presAssocID="{EAA1697B-E51F-4593-9FDF-557F11A72F01}" presName="node" presStyleLbl="node1" presStyleIdx="10" presStyleCnt="13">
        <dgm:presLayoutVars>
          <dgm:bulletEnabled val="1"/>
        </dgm:presLayoutVars>
      </dgm:prSet>
      <dgm:spPr/>
    </dgm:pt>
    <dgm:pt modelId="{DE7E101A-643B-49B1-A57B-DC0D16276242}" type="pres">
      <dgm:prSet presAssocID="{7BB2F9F2-1EB6-45E8-B318-0FCB8D7E83BF}" presName="sibTrans" presStyleCnt="0"/>
      <dgm:spPr/>
    </dgm:pt>
    <dgm:pt modelId="{1A5B661D-38D0-4804-944C-6DDE90A19D82}" type="pres">
      <dgm:prSet presAssocID="{DADC1587-792D-451E-B0FF-61B44383C869}" presName="node" presStyleLbl="node1" presStyleIdx="11" presStyleCnt="13">
        <dgm:presLayoutVars>
          <dgm:bulletEnabled val="1"/>
        </dgm:presLayoutVars>
      </dgm:prSet>
      <dgm:spPr/>
    </dgm:pt>
    <dgm:pt modelId="{0F1DCA0C-7826-4B96-B1E1-E101A9BAC2EA}" type="pres">
      <dgm:prSet presAssocID="{5C890349-6453-4021-B50F-94B9955AA7A2}" presName="sibTrans" presStyleCnt="0"/>
      <dgm:spPr/>
    </dgm:pt>
    <dgm:pt modelId="{0F28D723-1FD5-4992-B262-2C3938BB3D80}" type="pres">
      <dgm:prSet presAssocID="{887E786A-5288-4AD7-8156-9AFC1B9D312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661CFA06-FF28-4FB2-8853-5A744F6FA079}" srcId="{B41638DD-D329-45B6-8B65-B36B3E594832}" destId="{B7D34EC1-D71E-4519-870C-1853BBE0A405}" srcOrd="6" destOrd="0" parTransId="{33A4A801-2FA4-4A1D-BA74-CCD0B27B5256}" sibTransId="{D14FA505-D7F1-4360-8198-255BB4651DD0}"/>
    <dgm:cxn modelId="{2B886507-5FE6-44B5-BD51-732EDC939487}" type="presOf" srcId="{887E786A-5288-4AD7-8156-9AFC1B9D312F}" destId="{0F28D723-1FD5-4992-B262-2C3938BB3D80}" srcOrd="0" destOrd="0" presId="urn:microsoft.com/office/officeart/2005/8/layout/default"/>
    <dgm:cxn modelId="{BE047C0E-657E-4F2A-BFE0-3C4D950CC3FA}" srcId="{B41638DD-D329-45B6-8B65-B36B3E594832}" destId="{4C0F389C-9152-4E45-B2A0-8C4066A0451E}" srcOrd="5" destOrd="0" parTransId="{F963532E-CC11-4843-8559-B3DFE43E458F}" sibTransId="{ED776DFA-F109-4526-B562-3BCFF807C35D}"/>
    <dgm:cxn modelId="{27E8311D-43A5-461B-AC3D-B9FC7B80E154}" srcId="{B41638DD-D329-45B6-8B65-B36B3E594832}" destId="{67C30AB3-B336-4435-B21E-A8A6FFA1CE1C}" srcOrd="8" destOrd="0" parTransId="{B36636EB-CD8E-4C1C-87AE-BB82D40D3A82}" sibTransId="{4068DB1C-5EEE-4326-8BAB-82AAC8E3A7A2}"/>
    <dgm:cxn modelId="{EA2E0C3C-152B-475A-8BD9-97ADD5F108A3}" type="presOf" srcId="{8E63B556-2F95-4A89-A673-9B4318A49841}" destId="{684697C3-A761-4137-BE5D-35AAAC1B5E33}" srcOrd="0" destOrd="0" presId="urn:microsoft.com/office/officeart/2005/8/layout/default"/>
    <dgm:cxn modelId="{D4D24B3E-82DC-4745-82AF-CC9E059C2044}" srcId="{B41638DD-D329-45B6-8B65-B36B3E594832}" destId="{887E786A-5288-4AD7-8156-9AFC1B9D312F}" srcOrd="12" destOrd="0" parTransId="{E891407F-A728-4834-9EDA-420E86E1835C}" sibTransId="{117371E8-428E-47F1-9181-B203B25E06FE}"/>
    <dgm:cxn modelId="{94151D5E-C76A-46E3-90A0-ED9BE589E6DA}" type="presOf" srcId="{B7D34EC1-D71E-4519-870C-1853BBE0A405}" destId="{EC7F2075-4DB7-4110-B3BF-FDC848A1F515}" srcOrd="0" destOrd="0" presId="urn:microsoft.com/office/officeart/2005/8/layout/default"/>
    <dgm:cxn modelId="{49CE9468-BC57-482E-BC56-80B14F02B2E1}" srcId="{B41638DD-D329-45B6-8B65-B36B3E594832}" destId="{EAA1697B-E51F-4593-9FDF-557F11A72F01}" srcOrd="10" destOrd="0" parTransId="{ECCC2BED-54DA-4FFC-A4B3-1370F9898D16}" sibTransId="{7BB2F9F2-1EB6-45E8-B318-0FCB8D7E83BF}"/>
    <dgm:cxn modelId="{AE56E54E-64C4-4B5C-AC1A-F28FAB2A2F4A}" type="presOf" srcId="{4C0F389C-9152-4E45-B2A0-8C4066A0451E}" destId="{06BC6EA8-6CC2-42BE-BFDD-ED82A598466B}" srcOrd="0" destOrd="0" presId="urn:microsoft.com/office/officeart/2005/8/layout/default"/>
    <dgm:cxn modelId="{DFC9514F-DCB2-49CF-BB0C-C7E838637126}" type="presOf" srcId="{6126C2D8-B53D-4E95-9937-2C46EB65EF5A}" destId="{F554449B-D605-4689-BDA1-889D8810AE6C}" srcOrd="0" destOrd="0" presId="urn:microsoft.com/office/officeart/2005/8/layout/default"/>
    <dgm:cxn modelId="{1D3B904F-EE9A-4604-BA1A-A671C89CC564}" srcId="{B41638DD-D329-45B6-8B65-B36B3E594832}" destId="{DADC1587-792D-451E-B0FF-61B44383C869}" srcOrd="11" destOrd="0" parTransId="{423E7E60-F90A-43CE-BA9A-60C57FB20110}" sibTransId="{5C890349-6453-4021-B50F-94B9955AA7A2}"/>
    <dgm:cxn modelId="{FEA96755-44F2-4497-9C4C-3ABA527267B8}" type="presOf" srcId="{B41638DD-D329-45B6-8B65-B36B3E594832}" destId="{8EE91093-53D2-43D7-B923-2DDDF138D7A0}" srcOrd="0" destOrd="0" presId="urn:microsoft.com/office/officeart/2005/8/layout/default"/>
    <dgm:cxn modelId="{FC772076-0397-478B-882C-3DA38E318663}" srcId="{B41638DD-D329-45B6-8B65-B36B3E594832}" destId="{E86FD8F3-8AE3-4D4D-A3F2-CB329084AC8D}" srcOrd="0" destOrd="0" parTransId="{19DD62E9-6A08-462C-B581-F667820E0551}" sibTransId="{F38E3277-38D1-47B4-8C41-06E13379F1F8}"/>
    <dgm:cxn modelId="{CBF39558-FFF5-4B62-843F-96382FD603FF}" type="presOf" srcId="{90D9CF25-437F-4AF8-AFF7-D40D8B8F59C9}" destId="{466C2226-FC06-4653-AC72-612E6D7CCD9B}" srcOrd="0" destOrd="0" presId="urn:microsoft.com/office/officeart/2005/8/layout/default"/>
    <dgm:cxn modelId="{32E81B97-B80E-4A10-AC82-3A23C321AA3E}" srcId="{B41638DD-D329-45B6-8B65-B36B3E594832}" destId="{49937EB0-6D6A-4CAC-B3C6-030DA3CBC436}" srcOrd="4" destOrd="0" parTransId="{25C335BA-6FF9-40A6-905A-E920106461AD}" sibTransId="{E8D5A269-10EE-4817-8DEB-2DEC392C17B4}"/>
    <dgm:cxn modelId="{F61BA5A4-78DE-4972-83C4-A9C1A46BBE3A}" type="presOf" srcId="{211B5F0C-7B1B-48CC-BC8D-05769E89D8B1}" destId="{593DDBE4-F76F-4858-992B-35CA95B44F61}" srcOrd="0" destOrd="0" presId="urn:microsoft.com/office/officeart/2005/8/layout/default"/>
    <dgm:cxn modelId="{37A282A6-6211-4F56-BF86-587A524199DF}" type="presOf" srcId="{67C30AB3-B336-4435-B21E-A8A6FFA1CE1C}" destId="{2247B8AA-08CF-4E83-908D-62D62617C307}" srcOrd="0" destOrd="0" presId="urn:microsoft.com/office/officeart/2005/8/layout/default"/>
    <dgm:cxn modelId="{F82E97BC-F6C3-4B17-8994-0BE7BFF098DC}" type="presOf" srcId="{F9017695-2504-4BCC-9505-017365A30B2F}" destId="{369CC87B-7FB0-494B-9B75-5C462C51742E}" srcOrd="0" destOrd="0" presId="urn:microsoft.com/office/officeart/2005/8/layout/default"/>
    <dgm:cxn modelId="{E14261BE-C1CC-4492-BE9E-6CB0ACA94F5B}" srcId="{B41638DD-D329-45B6-8B65-B36B3E594832}" destId="{6126C2D8-B53D-4E95-9937-2C46EB65EF5A}" srcOrd="3" destOrd="0" parTransId="{1681FE7E-17D0-4FAC-89F3-F089CFB78490}" sibTransId="{7F379FE5-7AFE-4571-9859-E15C8DCEAC23}"/>
    <dgm:cxn modelId="{B2A8E7C5-4EAD-442E-A483-56D2FD597480}" srcId="{B41638DD-D329-45B6-8B65-B36B3E594832}" destId="{F9017695-2504-4BCC-9505-017365A30B2F}" srcOrd="2" destOrd="0" parTransId="{02BDAF15-8B7E-4041-8E69-86F2109EA0B9}" sibTransId="{5BDD336F-7FE2-4A67-BDD9-07C725E9BBCE}"/>
    <dgm:cxn modelId="{1D51BFC6-AD1E-4C07-B017-2C2572E951BA}" srcId="{B41638DD-D329-45B6-8B65-B36B3E594832}" destId="{8E63B556-2F95-4A89-A673-9B4318A49841}" srcOrd="9" destOrd="0" parTransId="{38E1F3EF-D931-4211-9C3C-A54A54927B3F}" sibTransId="{680BDA6F-02A3-4129-AC53-628D02322562}"/>
    <dgm:cxn modelId="{530770C7-1BF2-4FDB-88F4-0094C141B20A}" type="presOf" srcId="{DADC1587-792D-451E-B0FF-61B44383C869}" destId="{1A5B661D-38D0-4804-944C-6DDE90A19D82}" srcOrd="0" destOrd="0" presId="urn:microsoft.com/office/officeart/2005/8/layout/default"/>
    <dgm:cxn modelId="{8ADAC2D5-CBD5-4BF4-A0B3-4F86B99DFDB8}" type="presOf" srcId="{EAA1697B-E51F-4593-9FDF-557F11A72F01}" destId="{AB27473C-E790-46CA-94E1-6ECDEB60B237}" srcOrd="0" destOrd="0" presId="urn:microsoft.com/office/officeart/2005/8/layout/default"/>
    <dgm:cxn modelId="{395B80D8-7C6A-40EB-A4D4-3EA8FEDA463F}" srcId="{B41638DD-D329-45B6-8B65-B36B3E594832}" destId="{90D9CF25-437F-4AF8-AFF7-D40D8B8F59C9}" srcOrd="7" destOrd="0" parTransId="{EFAC3410-212E-469B-899F-58626BE35603}" sibTransId="{8C63B953-7F6C-41C3-9942-24BA25D49D05}"/>
    <dgm:cxn modelId="{17289BD8-DC6B-4869-8D6C-54EC89AF564C}" srcId="{B41638DD-D329-45B6-8B65-B36B3E594832}" destId="{211B5F0C-7B1B-48CC-BC8D-05769E89D8B1}" srcOrd="1" destOrd="0" parTransId="{EF351C75-9297-4C0F-A6BF-F2BAC228584C}" sibTransId="{7B611EBA-6D39-455E-9859-14287A7FDB0C}"/>
    <dgm:cxn modelId="{1BF46AE7-08D5-4AB0-9304-0588C7277385}" type="presOf" srcId="{E86FD8F3-8AE3-4D4D-A3F2-CB329084AC8D}" destId="{B8267469-DA61-4BFC-83D1-4B332FD70C4A}" srcOrd="0" destOrd="0" presId="urn:microsoft.com/office/officeart/2005/8/layout/default"/>
    <dgm:cxn modelId="{2A2EFAF7-37EA-4BDF-9364-812575451067}" type="presOf" srcId="{49937EB0-6D6A-4CAC-B3C6-030DA3CBC436}" destId="{C30FA4D5-1CF3-4789-8618-C6D3C53C8A27}" srcOrd="0" destOrd="0" presId="urn:microsoft.com/office/officeart/2005/8/layout/default"/>
    <dgm:cxn modelId="{1713A028-E66E-460E-82C5-F2EEF882D685}" type="presParOf" srcId="{8EE91093-53D2-43D7-B923-2DDDF138D7A0}" destId="{B8267469-DA61-4BFC-83D1-4B332FD70C4A}" srcOrd="0" destOrd="0" presId="urn:microsoft.com/office/officeart/2005/8/layout/default"/>
    <dgm:cxn modelId="{CD4913FA-80CC-4B9B-A8A2-80106B64BF6E}" type="presParOf" srcId="{8EE91093-53D2-43D7-B923-2DDDF138D7A0}" destId="{8CD5CF38-96A6-4A33-A6F4-AED76EC664FF}" srcOrd="1" destOrd="0" presId="urn:microsoft.com/office/officeart/2005/8/layout/default"/>
    <dgm:cxn modelId="{EC98EA36-7B55-4E58-B377-0954A15846A0}" type="presParOf" srcId="{8EE91093-53D2-43D7-B923-2DDDF138D7A0}" destId="{593DDBE4-F76F-4858-992B-35CA95B44F61}" srcOrd="2" destOrd="0" presId="urn:microsoft.com/office/officeart/2005/8/layout/default"/>
    <dgm:cxn modelId="{3E996286-AAC1-466C-90E3-99BDAC95131E}" type="presParOf" srcId="{8EE91093-53D2-43D7-B923-2DDDF138D7A0}" destId="{49A336BC-6D5C-445B-8D84-A1BB4E055EE7}" srcOrd="3" destOrd="0" presId="urn:microsoft.com/office/officeart/2005/8/layout/default"/>
    <dgm:cxn modelId="{7E58D6A7-3693-4CE0-9ECF-857055795F14}" type="presParOf" srcId="{8EE91093-53D2-43D7-B923-2DDDF138D7A0}" destId="{369CC87B-7FB0-494B-9B75-5C462C51742E}" srcOrd="4" destOrd="0" presId="urn:microsoft.com/office/officeart/2005/8/layout/default"/>
    <dgm:cxn modelId="{806803CB-C39D-4144-B24F-CA58C4AB7446}" type="presParOf" srcId="{8EE91093-53D2-43D7-B923-2DDDF138D7A0}" destId="{8D424471-F085-463E-9865-BAD448EA5C69}" srcOrd="5" destOrd="0" presId="urn:microsoft.com/office/officeart/2005/8/layout/default"/>
    <dgm:cxn modelId="{ACE788B8-DD61-43A7-BF4B-4AFCA6667005}" type="presParOf" srcId="{8EE91093-53D2-43D7-B923-2DDDF138D7A0}" destId="{F554449B-D605-4689-BDA1-889D8810AE6C}" srcOrd="6" destOrd="0" presId="urn:microsoft.com/office/officeart/2005/8/layout/default"/>
    <dgm:cxn modelId="{5B78D445-96C0-4658-BD1B-DCA863D8282D}" type="presParOf" srcId="{8EE91093-53D2-43D7-B923-2DDDF138D7A0}" destId="{71F32D28-8B25-46F6-8E46-92BE6112954D}" srcOrd="7" destOrd="0" presId="urn:microsoft.com/office/officeart/2005/8/layout/default"/>
    <dgm:cxn modelId="{88BB1920-3F0D-4B6E-B215-5B306CA97BD8}" type="presParOf" srcId="{8EE91093-53D2-43D7-B923-2DDDF138D7A0}" destId="{C30FA4D5-1CF3-4789-8618-C6D3C53C8A27}" srcOrd="8" destOrd="0" presId="urn:microsoft.com/office/officeart/2005/8/layout/default"/>
    <dgm:cxn modelId="{BA759A18-C1D4-4638-BF19-A02CA9008A03}" type="presParOf" srcId="{8EE91093-53D2-43D7-B923-2DDDF138D7A0}" destId="{BA98B6E2-74C1-4B03-9B0E-549836FB8331}" srcOrd="9" destOrd="0" presId="urn:microsoft.com/office/officeart/2005/8/layout/default"/>
    <dgm:cxn modelId="{F5146346-B86A-4D9B-AD96-D7E84C6F4058}" type="presParOf" srcId="{8EE91093-53D2-43D7-B923-2DDDF138D7A0}" destId="{06BC6EA8-6CC2-42BE-BFDD-ED82A598466B}" srcOrd="10" destOrd="0" presId="urn:microsoft.com/office/officeart/2005/8/layout/default"/>
    <dgm:cxn modelId="{EE5CBFDC-EA8C-477F-B6A7-BAF069652BC5}" type="presParOf" srcId="{8EE91093-53D2-43D7-B923-2DDDF138D7A0}" destId="{17877232-D069-4EC4-874C-3971936EA536}" srcOrd="11" destOrd="0" presId="urn:microsoft.com/office/officeart/2005/8/layout/default"/>
    <dgm:cxn modelId="{202DB5CB-47AE-4D95-9B96-6A0ED8793BAA}" type="presParOf" srcId="{8EE91093-53D2-43D7-B923-2DDDF138D7A0}" destId="{EC7F2075-4DB7-4110-B3BF-FDC848A1F515}" srcOrd="12" destOrd="0" presId="urn:microsoft.com/office/officeart/2005/8/layout/default"/>
    <dgm:cxn modelId="{C2583D0E-0BB7-4FE5-B9B8-EFD378E8C312}" type="presParOf" srcId="{8EE91093-53D2-43D7-B923-2DDDF138D7A0}" destId="{555340CD-73A6-4E05-AB99-FBBBD47400AC}" srcOrd="13" destOrd="0" presId="urn:microsoft.com/office/officeart/2005/8/layout/default"/>
    <dgm:cxn modelId="{CCFE8B5C-E980-4AF1-B42C-9063831B1AC7}" type="presParOf" srcId="{8EE91093-53D2-43D7-B923-2DDDF138D7A0}" destId="{466C2226-FC06-4653-AC72-612E6D7CCD9B}" srcOrd="14" destOrd="0" presId="urn:microsoft.com/office/officeart/2005/8/layout/default"/>
    <dgm:cxn modelId="{68D60C80-FC6F-4BDC-9074-873A5DCFA213}" type="presParOf" srcId="{8EE91093-53D2-43D7-B923-2DDDF138D7A0}" destId="{5CC7CDDF-E057-464E-BEB3-EDF9B4798381}" srcOrd="15" destOrd="0" presId="urn:microsoft.com/office/officeart/2005/8/layout/default"/>
    <dgm:cxn modelId="{B5D68A60-8970-4B05-9D19-31BE51AB3063}" type="presParOf" srcId="{8EE91093-53D2-43D7-B923-2DDDF138D7A0}" destId="{2247B8AA-08CF-4E83-908D-62D62617C307}" srcOrd="16" destOrd="0" presId="urn:microsoft.com/office/officeart/2005/8/layout/default"/>
    <dgm:cxn modelId="{C46B7165-049E-4DB3-A434-75D6EFD08D92}" type="presParOf" srcId="{8EE91093-53D2-43D7-B923-2DDDF138D7A0}" destId="{6DAD2FFF-A1B7-4503-A7BD-96E833FF463F}" srcOrd="17" destOrd="0" presId="urn:microsoft.com/office/officeart/2005/8/layout/default"/>
    <dgm:cxn modelId="{CB193073-B3D7-4DD6-BBB0-CAAE4AB3B5CC}" type="presParOf" srcId="{8EE91093-53D2-43D7-B923-2DDDF138D7A0}" destId="{684697C3-A761-4137-BE5D-35AAAC1B5E33}" srcOrd="18" destOrd="0" presId="urn:microsoft.com/office/officeart/2005/8/layout/default"/>
    <dgm:cxn modelId="{A89A218D-108A-49CC-9E8C-B08501EDCDC2}" type="presParOf" srcId="{8EE91093-53D2-43D7-B923-2DDDF138D7A0}" destId="{4BF36963-2EE9-45F6-B865-20DDC4A24584}" srcOrd="19" destOrd="0" presId="urn:microsoft.com/office/officeart/2005/8/layout/default"/>
    <dgm:cxn modelId="{EEA34A9F-06AE-4FA2-8D50-459B745F684D}" type="presParOf" srcId="{8EE91093-53D2-43D7-B923-2DDDF138D7A0}" destId="{AB27473C-E790-46CA-94E1-6ECDEB60B237}" srcOrd="20" destOrd="0" presId="urn:microsoft.com/office/officeart/2005/8/layout/default"/>
    <dgm:cxn modelId="{D29C7DB0-1E34-4349-BB72-5796AE71DA73}" type="presParOf" srcId="{8EE91093-53D2-43D7-B923-2DDDF138D7A0}" destId="{DE7E101A-643B-49B1-A57B-DC0D16276242}" srcOrd="21" destOrd="0" presId="urn:microsoft.com/office/officeart/2005/8/layout/default"/>
    <dgm:cxn modelId="{CFB2FA2A-F61D-404A-98AB-94FD9C8EC1FE}" type="presParOf" srcId="{8EE91093-53D2-43D7-B923-2DDDF138D7A0}" destId="{1A5B661D-38D0-4804-944C-6DDE90A19D82}" srcOrd="22" destOrd="0" presId="urn:microsoft.com/office/officeart/2005/8/layout/default"/>
    <dgm:cxn modelId="{A23E6765-F082-490C-8975-31DF55789556}" type="presParOf" srcId="{8EE91093-53D2-43D7-B923-2DDDF138D7A0}" destId="{0F1DCA0C-7826-4B96-B1E1-E101A9BAC2EA}" srcOrd="23" destOrd="0" presId="urn:microsoft.com/office/officeart/2005/8/layout/default"/>
    <dgm:cxn modelId="{BA66B066-169D-4D8F-B3E5-265669A4A4AD}" type="presParOf" srcId="{8EE91093-53D2-43D7-B923-2DDDF138D7A0}" destId="{0F28D723-1FD5-4992-B262-2C3938BB3D80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7469-DA61-4BFC-83D1-4B332FD70C4A}">
      <dsp:nvSpPr>
        <dsp:cNvPr id="0" name=""/>
        <dsp:cNvSpPr/>
      </dsp:nvSpPr>
      <dsp:spPr>
        <a:xfrm>
          <a:off x="2841" y="167416"/>
          <a:ext cx="1538352" cy="9230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React </a:t>
          </a:r>
          <a:endParaRPr lang="en-US" sz="1700" kern="1200"/>
        </a:p>
      </dsp:txBody>
      <dsp:txXfrm>
        <a:off x="2841" y="167416"/>
        <a:ext cx="1538352" cy="923011"/>
      </dsp:txXfrm>
    </dsp:sp>
    <dsp:sp modelId="{593DDBE4-F76F-4858-992B-35CA95B44F61}">
      <dsp:nvSpPr>
        <dsp:cNvPr id="0" name=""/>
        <dsp:cNvSpPr/>
      </dsp:nvSpPr>
      <dsp:spPr>
        <a:xfrm>
          <a:off x="1695028" y="167416"/>
          <a:ext cx="1538352" cy="923011"/>
        </a:xfrm>
        <a:prstGeom prst="rect">
          <a:avLst/>
        </a:prstGeom>
        <a:solidFill>
          <a:schemeClr val="accent2">
            <a:hueOff val="127435"/>
            <a:satOff val="-27"/>
            <a:lumOff val="5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Spring boot</a:t>
          </a:r>
          <a:endParaRPr lang="en-US" sz="1700" kern="1200"/>
        </a:p>
      </dsp:txBody>
      <dsp:txXfrm>
        <a:off x="1695028" y="167416"/>
        <a:ext cx="1538352" cy="923011"/>
      </dsp:txXfrm>
    </dsp:sp>
    <dsp:sp modelId="{369CC87B-7FB0-494B-9B75-5C462C51742E}">
      <dsp:nvSpPr>
        <dsp:cNvPr id="0" name=""/>
        <dsp:cNvSpPr/>
      </dsp:nvSpPr>
      <dsp:spPr>
        <a:xfrm>
          <a:off x="3387216" y="167416"/>
          <a:ext cx="1538352" cy="923011"/>
        </a:xfrm>
        <a:prstGeom prst="rect">
          <a:avLst/>
        </a:prstGeom>
        <a:solidFill>
          <a:schemeClr val="accent2">
            <a:hueOff val="254870"/>
            <a:satOff val="-53"/>
            <a:lumOff val="11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Java</a:t>
          </a:r>
          <a:endParaRPr lang="en-US" sz="1700" kern="1200"/>
        </a:p>
      </dsp:txBody>
      <dsp:txXfrm>
        <a:off x="3387216" y="167416"/>
        <a:ext cx="1538352" cy="923011"/>
      </dsp:txXfrm>
    </dsp:sp>
    <dsp:sp modelId="{F554449B-D605-4689-BDA1-889D8810AE6C}">
      <dsp:nvSpPr>
        <dsp:cNvPr id="0" name=""/>
        <dsp:cNvSpPr/>
      </dsp:nvSpPr>
      <dsp:spPr>
        <a:xfrm>
          <a:off x="5079403" y="167416"/>
          <a:ext cx="1538352" cy="923011"/>
        </a:xfrm>
        <a:prstGeom prst="rect">
          <a:avLst/>
        </a:prstGeom>
        <a:solidFill>
          <a:schemeClr val="accent2">
            <a:hueOff val="382305"/>
            <a:satOff val="-80"/>
            <a:lumOff val="17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MySql</a:t>
          </a:r>
          <a:endParaRPr lang="en-US" sz="1700" kern="1200"/>
        </a:p>
      </dsp:txBody>
      <dsp:txXfrm>
        <a:off x="5079403" y="167416"/>
        <a:ext cx="1538352" cy="923011"/>
      </dsp:txXfrm>
    </dsp:sp>
    <dsp:sp modelId="{C30FA4D5-1CF3-4789-8618-C6D3C53C8A27}">
      <dsp:nvSpPr>
        <dsp:cNvPr id="0" name=""/>
        <dsp:cNvSpPr/>
      </dsp:nvSpPr>
      <dsp:spPr>
        <a:xfrm>
          <a:off x="6771591" y="167416"/>
          <a:ext cx="1538352" cy="923011"/>
        </a:xfrm>
        <a:prstGeom prst="rect">
          <a:avLst/>
        </a:prstGeom>
        <a:solidFill>
          <a:schemeClr val="accent2">
            <a:hueOff val="509739"/>
            <a:satOff val="-107"/>
            <a:lumOff val="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Visual Studio Code</a:t>
          </a:r>
          <a:endParaRPr lang="en-US" sz="1700" kern="1200"/>
        </a:p>
      </dsp:txBody>
      <dsp:txXfrm>
        <a:off x="6771591" y="167416"/>
        <a:ext cx="1538352" cy="923011"/>
      </dsp:txXfrm>
    </dsp:sp>
    <dsp:sp modelId="{06BC6EA8-6CC2-42BE-BFDD-ED82A598466B}">
      <dsp:nvSpPr>
        <dsp:cNvPr id="0" name=""/>
        <dsp:cNvSpPr/>
      </dsp:nvSpPr>
      <dsp:spPr>
        <a:xfrm>
          <a:off x="2841" y="1244262"/>
          <a:ext cx="1538352" cy="923011"/>
        </a:xfrm>
        <a:prstGeom prst="rect">
          <a:avLst/>
        </a:prstGeom>
        <a:solidFill>
          <a:schemeClr val="accent2">
            <a:hueOff val="637174"/>
            <a:satOff val="-133"/>
            <a:lumOff val="28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Git </a:t>
          </a:r>
          <a:endParaRPr lang="en-US" sz="1700" kern="1200"/>
        </a:p>
      </dsp:txBody>
      <dsp:txXfrm>
        <a:off x="2841" y="1244262"/>
        <a:ext cx="1538352" cy="923011"/>
      </dsp:txXfrm>
    </dsp:sp>
    <dsp:sp modelId="{EC7F2075-4DB7-4110-B3BF-FDC848A1F515}">
      <dsp:nvSpPr>
        <dsp:cNvPr id="0" name=""/>
        <dsp:cNvSpPr/>
      </dsp:nvSpPr>
      <dsp:spPr>
        <a:xfrm>
          <a:off x="1695028" y="1244262"/>
          <a:ext cx="1538352" cy="923011"/>
        </a:xfrm>
        <a:prstGeom prst="rect">
          <a:avLst/>
        </a:prstGeom>
        <a:solidFill>
          <a:schemeClr val="accent2">
            <a:hueOff val="764609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Lombok</a:t>
          </a:r>
          <a:endParaRPr lang="en-US" sz="1700" kern="1200"/>
        </a:p>
      </dsp:txBody>
      <dsp:txXfrm>
        <a:off x="1695028" y="1244262"/>
        <a:ext cx="1538352" cy="923011"/>
      </dsp:txXfrm>
    </dsp:sp>
    <dsp:sp modelId="{466C2226-FC06-4653-AC72-612E6D7CCD9B}">
      <dsp:nvSpPr>
        <dsp:cNvPr id="0" name=""/>
        <dsp:cNvSpPr/>
      </dsp:nvSpPr>
      <dsp:spPr>
        <a:xfrm>
          <a:off x="3387216" y="1244262"/>
          <a:ext cx="1538352" cy="923011"/>
        </a:xfrm>
        <a:prstGeom prst="rect">
          <a:avLst/>
        </a:prstGeom>
        <a:solidFill>
          <a:schemeClr val="accent2">
            <a:hueOff val="892044"/>
            <a:satOff val="-187"/>
            <a:lumOff val="40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Gitlab</a:t>
          </a:r>
          <a:endParaRPr lang="en-US" sz="1700" kern="1200"/>
        </a:p>
      </dsp:txBody>
      <dsp:txXfrm>
        <a:off x="3387216" y="1244262"/>
        <a:ext cx="1538352" cy="923011"/>
      </dsp:txXfrm>
    </dsp:sp>
    <dsp:sp modelId="{2247B8AA-08CF-4E83-908D-62D62617C307}">
      <dsp:nvSpPr>
        <dsp:cNvPr id="0" name=""/>
        <dsp:cNvSpPr/>
      </dsp:nvSpPr>
      <dsp:spPr>
        <a:xfrm>
          <a:off x="5079403" y="1244262"/>
          <a:ext cx="1538352" cy="923011"/>
        </a:xfrm>
        <a:prstGeom prst="rect">
          <a:avLst/>
        </a:prstGeom>
        <a:solidFill>
          <a:schemeClr val="accent2">
            <a:hueOff val="1019479"/>
            <a:satOff val="-213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Swagger </a:t>
          </a:r>
          <a:endParaRPr lang="en-US" sz="1700" kern="1200"/>
        </a:p>
      </dsp:txBody>
      <dsp:txXfrm>
        <a:off x="5079403" y="1244262"/>
        <a:ext cx="1538352" cy="923011"/>
      </dsp:txXfrm>
    </dsp:sp>
    <dsp:sp modelId="{684697C3-A761-4137-BE5D-35AAAC1B5E33}">
      <dsp:nvSpPr>
        <dsp:cNvPr id="0" name=""/>
        <dsp:cNvSpPr/>
      </dsp:nvSpPr>
      <dsp:spPr>
        <a:xfrm>
          <a:off x="6771591" y="1244262"/>
          <a:ext cx="1538352" cy="923011"/>
        </a:xfrm>
        <a:prstGeom prst="rect">
          <a:avLst/>
        </a:prstGeom>
        <a:solidFill>
          <a:schemeClr val="accent2">
            <a:hueOff val="1146914"/>
            <a:satOff val="-240"/>
            <a:lumOff val="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STS</a:t>
          </a:r>
          <a:endParaRPr lang="en-US" sz="1700" kern="1200"/>
        </a:p>
      </dsp:txBody>
      <dsp:txXfrm>
        <a:off x="6771591" y="1244262"/>
        <a:ext cx="1538352" cy="923011"/>
      </dsp:txXfrm>
    </dsp:sp>
    <dsp:sp modelId="{AB27473C-E790-46CA-94E1-6ECDEB60B237}">
      <dsp:nvSpPr>
        <dsp:cNvPr id="0" name=""/>
        <dsp:cNvSpPr/>
      </dsp:nvSpPr>
      <dsp:spPr>
        <a:xfrm>
          <a:off x="1695028" y="2321109"/>
          <a:ext cx="1538352" cy="923011"/>
        </a:xfrm>
        <a:prstGeom prst="rect">
          <a:avLst/>
        </a:prstGeom>
        <a:solidFill>
          <a:schemeClr val="accent2">
            <a:hueOff val="1274348"/>
            <a:satOff val="-267"/>
            <a:lumOff val="5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Maven</a:t>
          </a:r>
          <a:endParaRPr lang="en-US" sz="1700" kern="1200"/>
        </a:p>
      </dsp:txBody>
      <dsp:txXfrm>
        <a:off x="1695028" y="2321109"/>
        <a:ext cx="1538352" cy="923011"/>
      </dsp:txXfrm>
    </dsp:sp>
    <dsp:sp modelId="{1A5B661D-38D0-4804-944C-6DDE90A19D82}">
      <dsp:nvSpPr>
        <dsp:cNvPr id="0" name=""/>
        <dsp:cNvSpPr/>
      </dsp:nvSpPr>
      <dsp:spPr>
        <a:xfrm>
          <a:off x="3387216" y="2321109"/>
          <a:ext cx="1538352" cy="923011"/>
        </a:xfrm>
        <a:prstGeom prst="rect">
          <a:avLst/>
        </a:prstGeom>
        <a:solidFill>
          <a:schemeClr val="accent2">
            <a:hueOff val="1401783"/>
            <a:satOff val="-293"/>
            <a:lumOff val="62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JWT</a:t>
          </a:r>
          <a:endParaRPr lang="en-US" sz="1700" kern="1200"/>
        </a:p>
      </dsp:txBody>
      <dsp:txXfrm>
        <a:off x="3387216" y="2321109"/>
        <a:ext cx="1538352" cy="923011"/>
      </dsp:txXfrm>
    </dsp:sp>
    <dsp:sp modelId="{0F28D723-1FD5-4992-B262-2C3938BB3D80}">
      <dsp:nvSpPr>
        <dsp:cNvPr id="0" name=""/>
        <dsp:cNvSpPr/>
      </dsp:nvSpPr>
      <dsp:spPr>
        <a:xfrm>
          <a:off x="5079403" y="2321109"/>
          <a:ext cx="1538352" cy="923011"/>
        </a:xfrm>
        <a:prstGeom prst="rect">
          <a:avLst/>
        </a:prstGeom>
        <a:solidFill>
          <a:schemeClr val="accent2">
            <a:hueOff val="152921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Maven</a:t>
          </a:r>
          <a:endParaRPr lang="en-US" sz="1700" kern="1200"/>
        </a:p>
      </dsp:txBody>
      <dsp:txXfrm>
        <a:off x="5079403" y="2321109"/>
        <a:ext cx="1538352" cy="923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D098A9-5108-41CD-8287-3BD64BF41E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920240" y="4219560"/>
            <a:ext cx="877032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FC2ABC-9277-4100-82C5-FEE6FA38CE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920240" y="421956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414120" y="421956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0B252C-5663-4A04-AD76-444687028D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885560" y="231228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7851240" y="231228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1920240" y="421956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885560" y="421956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7851240" y="421956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1653AE-5315-4B98-A3A1-D05B1974E5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077345-3C60-4ADB-90CA-E85AEE57DD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C90C0A-D6C8-412C-BE19-1AFD63F19F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CD6E5A-71E7-4C6E-BA3D-0C0A95A387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51E2AD-7FF3-4336-A48E-47C0A99F57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AB4926-2400-486D-BC58-1E996F968A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920240" y="442080"/>
            <a:ext cx="8770320" cy="62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608EB4-3A54-44FB-865C-ABDBBE6B0C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920240" y="421956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1EDB37-4D17-4B59-B487-190C5097F1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902628-A63D-4283-BBDE-AEE2385600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414120" y="421956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05F92F-AE0A-4C12-B24C-DE695EF612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1920240" y="4219560"/>
            <a:ext cx="877032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974419-2135-49EB-855D-4488BBF944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920240" y="4219560"/>
            <a:ext cx="877032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D665B0-8005-468A-A882-8C8266FD1A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920240" y="421956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414120" y="421956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0051C0-C1D7-425E-8FE2-E57842B405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885560" y="231228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851240" y="231228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1920240" y="421956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4885560" y="421956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7851240" y="4219560"/>
            <a:ext cx="282384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02FFA1-D86E-403C-82E7-0100D3F50E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270207-A2DC-4EFC-8C04-29335EFF1C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10882F-CD47-4450-9DA0-4BAFB171D3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83CCBC-C17B-49E6-83AC-9E6DB1CD6F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920240" y="442080"/>
            <a:ext cx="8770320" cy="62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B355C1-6674-4560-A78C-F09B4BFB67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920240" y="421956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42C71-AE50-4728-BF2A-4EBBBED5F5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365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414120" y="421956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9A49BD-261C-46C6-85E3-8D9F6000D7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414120" y="2312280"/>
            <a:ext cx="427968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920240" y="4219560"/>
            <a:ext cx="8770320" cy="17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40000"/>
              </a:lnSpc>
              <a:spcBef>
                <a:spcPts val="1417"/>
              </a:spcBef>
              <a:buNone/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CCE070-1643-4B96-92C2-E5F0380B9F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8"/>
          <p:cNvCxnSpPr/>
          <p:nvPr/>
        </p:nvCxnSpPr>
        <p:spPr>
          <a:xfrm>
            <a:off x="1920240" y="2175840"/>
            <a:ext cx="8770680" cy="360"/>
          </a:xfrm>
          <a:prstGeom prst="straightConnector1">
            <a:avLst/>
          </a:prstGeom>
          <a:ln w="2540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" name="Freeform: Shape 27"/>
          <p:cNvSpPr/>
          <p:nvPr/>
        </p:nvSpPr>
        <p:spPr>
          <a:xfrm>
            <a:off x="0" y="0"/>
            <a:ext cx="3495960" cy="6857640"/>
          </a:xfrm>
          <a:custGeom>
            <a:avLst/>
            <a:gdLst>
              <a:gd name="textAreaLeft" fmla="*/ 0 w 3495960"/>
              <a:gd name="textAreaRight" fmla="*/ 3496320 w 34959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54440" y="1346400"/>
            <a:ext cx="7059600" cy="32850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5400" spc="148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Meiryo"/>
              </a:rPr>
              <a:t>Click to edit Master title style</a:t>
            </a:r>
            <a:endParaRPr b="0" lang="en-US" sz="54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654440" y="617400"/>
            <a:ext cx="7123320" cy="4568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&lt;date/time&gt;</a:t>
            </a:r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654440" y="6170400"/>
            <a:ext cx="5587920" cy="4568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515600" y="6170400"/>
            <a:ext cx="1198440" cy="4568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29B04E-B890-4DB9-B665-93C1E51B4EA1}" type="slidenum">
              <a:rPr b="1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&lt;number&gt;</a:t>
            </a:fld>
            <a:endParaRPr b="0" lang="en-IN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reeform: Shape 3"/>
          <p:cNvSpPr/>
          <p:nvPr/>
        </p:nvSpPr>
        <p:spPr>
          <a:xfrm>
            <a:off x="137556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7" name="Freeform: Shape 4"/>
          <p:cNvSpPr/>
          <p:nvPr/>
        </p:nvSpPr>
        <p:spPr>
          <a:xfrm>
            <a:off x="1155240" y="0"/>
            <a:ext cx="2536200" cy="6857640"/>
          </a:xfrm>
          <a:custGeom>
            <a:avLst/>
            <a:gdLst>
              <a:gd name="textAreaLeft" fmla="*/ 0 w 2536200"/>
              <a:gd name="textAreaRight" fmla="*/ 2536560 w 25362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8" name="Freeform: Shape 5"/>
          <p:cNvSpPr/>
          <p:nvPr/>
        </p:nvSpPr>
        <p:spPr>
          <a:xfrm>
            <a:off x="924120" y="0"/>
            <a:ext cx="2261160" cy="6857640"/>
          </a:xfrm>
          <a:custGeom>
            <a:avLst/>
            <a:gdLst>
              <a:gd name="textAreaLeft" fmla="*/ 0 w 2261160"/>
              <a:gd name="textAreaRight" fmla="*/ 2261520 w 22611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4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Click to edit the outline text format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lvl="1" marL="864000" indent="-324000">
              <a:lnSpc>
                <a:spcPct val="14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4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Second Outline Level</a:t>
            </a:r>
            <a:endParaRPr b="0" i="1" lang="en-US" sz="14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lvl="2" marL="1296000" indent="-288000">
              <a:lnSpc>
                <a:spcPct val="14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Third Outline Level</a:t>
            </a:r>
            <a:endParaRPr b="0" lang="en-US" sz="14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lvl="3" marL="1728000" indent="-216000">
              <a:lnSpc>
                <a:spcPct val="14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4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Fourth Outline Level</a:t>
            </a:r>
            <a:endParaRPr b="0" i="1" lang="en-US" sz="14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lvl="4" marL="2160000" indent="-216000">
              <a:lnSpc>
                <a:spcPct val="14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Fifth Outline Level</a:t>
            </a:r>
            <a:endParaRPr b="0" i="1" lang="en-US" sz="20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lvl="5" marL="2592000" indent="-216000">
              <a:lnSpc>
                <a:spcPct val="14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Sixth Outline Level</a:t>
            </a:r>
            <a:endParaRPr b="0" i="1" lang="en-US" sz="20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lvl="6" marL="3024000" indent="-216000">
              <a:lnSpc>
                <a:spcPct val="14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Seventh Outline Level</a:t>
            </a:r>
            <a:endParaRPr b="0" i="1" lang="en-US" sz="20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8"/>
          <p:cNvCxnSpPr/>
          <p:nvPr/>
        </p:nvCxnSpPr>
        <p:spPr>
          <a:xfrm>
            <a:off x="1920240" y="2175840"/>
            <a:ext cx="8770680" cy="360"/>
          </a:xfrm>
          <a:prstGeom prst="straightConnector1">
            <a:avLst/>
          </a:prstGeom>
          <a:ln w="2540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grpSp>
        <p:nvGrpSpPr>
          <p:cNvPr id="47" name="Group 6"/>
          <p:cNvGrpSpPr/>
          <p:nvPr/>
        </p:nvGrpSpPr>
        <p:grpSpPr>
          <a:xfrm>
            <a:off x="3124440" y="0"/>
            <a:ext cx="4389120" cy="2916720"/>
            <a:chOff x="3124440" y="0"/>
            <a:chExt cx="4389120" cy="2916720"/>
          </a:xfrm>
        </p:grpSpPr>
        <p:sp>
          <p:nvSpPr>
            <p:cNvPr id="48" name="Freeform: Shape 48"/>
            <p:cNvSpPr/>
            <p:nvPr/>
          </p:nvSpPr>
          <p:spPr>
            <a:xfrm>
              <a:off x="3320640" y="0"/>
              <a:ext cx="4012920" cy="2741760"/>
            </a:xfrm>
            <a:custGeom>
              <a:avLst/>
              <a:gdLst>
                <a:gd name="textAreaLeft" fmla="*/ 0 w 4012920"/>
                <a:gd name="textAreaRight" fmla="*/ 4013280 w 4012920"/>
                <a:gd name="textAreaTop" fmla="*/ 0 h 2741760"/>
                <a:gd name="textAreaBottom" fmla="*/ 2742120 h 2741760"/>
              </a:gdLst>
              <a:ahLst/>
              <a:rect l="textAreaLeft" t="textAreaTop" r="textAreaRight" b="textAreaBottom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  <p:sp>
          <p:nvSpPr>
            <p:cNvPr id="49" name="Freeform: Shape 49"/>
            <p:cNvSpPr/>
            <p:nvPr/>
          </p:nvSpPr>
          <p:spPr>
            <a:xfrm>
              <a:off x="3566160" y="0"/>
              <a:ext cx="3400920" cy="2440080"/>
            </a:xfrm>
            <a:custGeom>
              <a:avLst/>
              <a:gdLst>
                <a:gd name="textAreaLeft" fmla="*/ 0 w 3400920"/>
                <a:gd name="textAreaRight" fmla="*/ 3401280 w 3400920"/>
                <a:gd name="textAreaTop" fmla="*/ 0 h 2440080"/>
                <a:gd name="textAreaBottom" fmla="*/ 2440440 h 2440080"/>
              </a:gdLst>
              <a:ahLst/>
              <a:rect l="textAreaLeft" t="textAreaTop" r="textAreaRight" b="textAreaBottom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rgbClr val="e8e4e2">
                  <a:lumMod val="9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  <p:sp>
          <p:nvSpPr>
            <p:cNvPr id="50" name="Freeform: Shape 50"/>
            <p:cNvSpPr/>
            <p:nvPr/>
          </p:nvSpPr>
          <p:spPr>
            <a:xfrm>
              <a:off x="3232440" y="0"/>
              <a:ext cx="4164120" cy="2817000"/>
            </a:xfrm>
            <a:custGeom>
              <a:avLst/>
              <a:gdLst>
                <a:gd name="textAreaLeft" fmla="*/ 0 w 4164120"/>
                <a:gd name="textAreaRight" fmla="*/ 4164480 w 4164120"/>
                <a:gd name="textAreaTop" fmla="*/ 0 h 2817000"/>
                <a:gd name="textAreaBottom" fmla="*/ 2817360 h 2817000"/>
              </a:gdLst>
              <a:ahLst/>
              <a:rect l="textAreaLeft" t="textAreaTop" r="textAreaRight" b="textAreaBottom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  <p:sp>
          <p:nvSpPr>
            <p:cNvPr id="51" name="Freeform: Shape 51"/>
            <p:cNvSpPr/>
            <p:nvPr/>
          </p:nvSpPr>
          <p:spPr>
            <a:xfrm>
              <a:off x="3124440" y="0"/>
              <a:ext cx="4389120" cy="2916720"/>
            </a:xfrm>
            <a:custGeom>
              <a:avLst/>
              <a:gdLst>
                <a:gd name="textAreaLeft" fmla="*/ 0 w 4389120"/>
                <a:gd name="textAreaRight" fmla="*/ 4389480 w 4389120"/>
                <a:gd name="textAreaTop" fmla="*/ 0 h 2916720"/>
                <a:gd name="textAreaBottom" fmla="*/ 2917080 h 2916720"/>
              </a:gdLst>
              <a:ahLst/>
              <a:rect l="textAreaLeft" t="textAreaTop" r="textAreaRight" b="textAreaBottom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</p:grpSp>
      <p:grpSp>
        <p:nvGrpSpPr>
          <p:cNvPr id="52" name="Group 7"/>
          <p:cNvGrpSpPr/>
          <p:nvPr/>
        </p:nvGrpSpPr>
        <p:grpSpPr>
          <a:xfrm>
            <a:off x="8123040" y="0"/>
            <a:ext cx="4068720" cy="3546720"/>
            <a:chOff x="8123040" y="0"/>
            <a:chExt cx="4068720" cy="3546720"/>
          </a:xfrm>
        </p:grpSpPr>
        <p:sp>
          <p:nvSpPr>
            <p:cNvPr id="53" name="Freeform: Shape 53"/>
            <p:cNvSpPr/>
            <p:nvPr/>
          </p:nvSpPr>
          <p:spPr>
            <a:xfrm>
              <a:off x="8123040" y="0"/>
              <a:ext cx="4068720" cy="3546720"/>
            </a:xfrm>
            <a:custGeom>
              <a:avLst/>
              <a:gdLst>
                <a:gd name="textAreaLeft" fmla="*/ 0 w 4068720"/>
                <a:gd name="textAreaRight" fmla="*/ 4069080 w 4068720"/>
                <a:gd name="textAreaTop" fmla="*/ 0 h 3546720"/>
                <a:gd name="textAreaBottom" fmla="*/ 3547080 h 3546720"/>
              </a:gdLst>
              <a:ahLst/>
              <a:rect l="textAreaLeft" t="textAreaTop" r="textAreaRight" b="textAreaBottom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  <p:sp>
          <p:nvSpPr>
            <p:cNvPr id="54" name="Freeform: Shape 54"/>
            <p:cNvSpPr/>
            <p:nvPr/>
          </p:nvSpPr>
          <p:spPr>
            <a:xfrm flipH="1">
              <a:off x="8319240" y="0"/>
              <a:ext cx="3871800" cy="3321360"/>
            </a:xfrm>
            <a:custGeom>
              <a:avLst/>
              <a:gdLst>
                <a:gd name="textAreaLeft" fmla="*/ -360 w 3871800"/>
                <a:gd name="textAreaRight" fmla="*/ 3871800 w 3871800"/>
                <a:gd name="textAreaTop" fmla="*/ 0 h 3321360"/>
                <a:gd name="textAreaBottom" fmla="*/ 3321720 h 3321360"/>
              </a:gdLst>
              <a:ahLst/>
              <a:rect l="textAreaLeft" t="textAreaTop" r="textAreaRight" b="textAreaBottom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Meiryo"/>
              </a:endParaRPr>
            </a:p>
          </p:txBody>
        </p:sp>
        <p:sp>
          <p:nvSpPr>
            <p:cNvPr id="55" name="Freeform: Shape 55"/>
            <p:cNvSpPr/>
            <p:nvPr/>
          </p:nvSpPr>
          <p:spPr>
            <a:xfrm flipH="1">
              <a:off x="8728560" y="9360"/>
              <a:ext cx="3462120" cy="3010680"/>
            </a:xfrm>
            <a:custGeom>
              <a:avLst/>
              <a:gdLst>
                <a:gd name="textAreaLeft" fmla="*/ -360 w 3462120"/>
                <a:gd name="textAreaRight" fmla="*/ 3462120 w 3462120"/>
                <a:gd name="textAreaTop" fmla="*/ 0 h 3010680"/>
                <a:gd name="textAreaBottom" fmla="*/ 3011040 h 3010680"/>
              </a:gdLst>
              <a:ahLst/>
              <a:rect l="textAreaLeft" t="textAreaTop" r="textAreaRight" b="textAreaBottom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rgbClr val="e8e4e2">
                  <a:lumMod val="9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Meiryo"/>
              </a:endParaRPr>
            </a:p>
          </p:txBody>
        </p:sp>
        <p:sp>
          <p:nvSpPr>
            <p:cNvPr id="56" name="Freeform: Shape 56"/>
            <p:cNvSpPr/>
            <p:nvPr/>
          </p:nvSpPr>
          <p:spPr>
            <a:xfrm flipH="1">
              <a:off x="8242560" y="9360"/>
              <a:ext cx="3948120" cy="3411000"/>
            </a:xfrm>
            <a:custGeom>
              <a:avLst/>
              <a:gdLst>
                <a:gd name="textAreaLeft" fmla="*/ -360 w 3948120"/>
                <a:gd name="textAreaRight" fmla="*/ 3948120 w 3948120"/>
                <a:gd name="textAreaTop" fmla="*/ 0 h 3411000"/>
                <a:gd name="textAreaBottom" fmla="*/ 3411360 h 3411000"/>
              </a:gdLst>
              <a:ahLst/>
              <a:rect l="textAreaLeft" t="textAreaTop" r="textAreaRight" b="textAreaBottom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Meiryo"/>
              </a:endParaRPr>
            </a:p>
          </p:txBody>
        </p:sp>
      </p:grpSp>
      <p:grpSp>
        <p:nvGrpSpPr>
          <p:cNvPr id="57" name="Group 8"/>
          <p:cNvGrpSpPr/>
          <p:nvPr/>
        </p:nvGrpSpPr>
        <p:grpSpPr>
          <a:xfrm>
            <a:off x="0" y="1355400"/>
            <a:ext cx="4380840" cy="5510520"/>
            <a:chOff x="0" y="1355400"/>
            <a:chExt cx="4380840" cy="5510520"/>
          </a:xfrm>
        </p:grpSpPr>
        <p:sp>
          <p:nvSpPr>
            <p:cNvPr id="58" name="Freeform: Shape 58"/>
            <p:cNvSpPr/>
            <p:nvPr/>
          </p:nvSpPr>
          <p:spPr>
            <a:xfrm>
              <a:off x="0" y="1684440"/>
              <a:ext cx="4293000" cy="5181120"/>
            </a:xfrm>
            <a:custGeom>
              <a:avLst/>
              <a:gdLst>
                <a:gd name="textAreaLeft" fmla="*/ 0 w 4293000"/>
                <a:gd name="textAreaRight" fmla="*/ 4293360 w 4293000"/>
                <a:gd name="textAreaTop" fmla="*/ 0 h 5181120"/>
                <a:gd name="textAreaBottom" fmla="*/ 5181480 h 5181120"/>
              </a:gdLst>
              <a:ahLst/>
              <a:rect l="textAreaLeft" t="textAreaTop" r="textAreaRight" b="textAreaBottom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  <p:sp>
          <p:nvSpPr>
            <p:cNvPr id="59" name="Freeform: Shape 59"/>
            <p:cNvSpPr/>
            <p:nvPr/>
          </p:nvSpPr>
          <p:spPr>
            <a:xfrm>
              <a:off x="0" y="1355400"/>
              <a:ext cx="4380840" cy="5510520"/>
            </a:xfrm>
            <a:custGeom>
              <a:avLst/>
              <a:gdLst>
                <a:gd name="textAreaLeft" fmla="*/ 0 w 4380840"/>
                <a:gd name="textAreaRight" fmla="*/ 4381200 w 4380840"/>
                <a:gd name="textAreaTop" fmla="*/ 0 h 5510520"/>
                <a:gd name="textAreaBottom" fmla="*/ 5510880 h 5510520"/>
              </a:gdLst>
              <a:ahLst/>
              <a:rect l="textAreaLeft" t="textAreaTop" r="textAreaRight" b="textAreaBottom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  <p:sp>
          <p:nvSpPr>
            <p:cNvPr id="60" name="Freeform: Shape 60"/>
            <p:cNvSpPr/>
            <p:nvPr/>
          </p:nvSpPr>
          <p:spPr>
            <a:xfrm>
              <a:off x="0" y="1600920"/>
              <a:ext cx="4143960" cy="5265000"/>
            </a:xfrm>
            <a:custGeom>
              <a:avLst/>
              <a:gdLst>
                <a:gd name="textAreaLeft" fmla="*/ 0 w 4143960"/>
                <a:gd name="textAreaRight" fmla="*/ 4144320 w 4143960"/>
                <a:gd name="textAreaTop" fmla="*/ 0 h 5265000"/>
                <a:gd name="textAreaBottom" fmla="*/ 5265360 h 5265000"/>
              </a:gdLst>
              <a:ahLst/>
              <a:rect l="textAreaLeft" t="textAreaTop" r="textAreaRight" b="textAreaBottom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rgbClr val="e8e4e2">
                  <a:lumMod val="9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  <p:sp>
          <p:nvSpPr>
            <p:cNvPr id="61" name="Freeform: Shape 61"/>
            <p:cNvSpPr/>
            <p:nvPr/>
          </p:nvSpPr>
          <p:spPr>
            <a:xfrm>
              <a:off x="0" y="2155320"/>
              <a:ext cx="3807360" cy="4710240"/>
            </a:xfrm>
            <a:custGeom>
              <a:avLst/>
              <a:gdLst>
                <a:gd name="textAreaLeft" fmla="*/ 0 w 3807360"/>
                <a:gd name="textAreaRight" fmla="*/ 3807720 w 3807360"/>
                <a:gd name="textAreaTop" fmla="*/ 0 h 4710240"/>
                <a:gd name="textAreaBottom" fmla="*/ 4710600 h 4710240"/>
              </a:gdLst>
              <a:ahLst/>
              <a:rect l="textAreaLeft" t="textAreaTop" r="textAreaRight" b="textAreaBottom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rgbClr val="e8e4e2">
                  <a:lumMod val="9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Meiryo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54440" y="3420720"/>
            <a:ext cx="6665760" cy="2129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10000"/>
              </a:lnSpc>
              <a:buNone/>
            </a:pPr>
            <a:r>
              <a:rPr b="1" lang="en-US" sz="4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4"/>
          </p:nvPr>
        </p:nvSpPr>
        <p:spPr>
          <a:xfrm>
            <a:off x="4654440" y="6170400"/>
            <a:ext cx="5712840" cy="4568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5"/>
          </p:nvPr>
        </p:nvSpPr>
        <p:spPr>
          <a:xfrm>
            <a:off x="10853640" y="6170400"/>
            <a:ext cx="1188360" cy="4568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0724683F-EC67-46DF-B217-C2C7DA8E011D}" type="slidenum">
              <a:rPr b="1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&lt;number&gt;</a:t>
            </a:fld>
            <a:endParaRPr b="0" lang="en-IN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54440" y="5550480"/>
            <a:ext cx="6665760" cy="5115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rmAutofit fontScale="80949"/>
          </a:bodyPr>
          <a:p>
            <a:pPr indent="0" defTabSz="914400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0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Click to edit Master text styles</a:t>
            </a:r>
            <a:endParaRPr b="0" lang="en-US" sz="20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dt" idx="6"/>
          </p:nvPr>
        </p:nvSpPr>
        <p:spPr>
          <a:xfrm>
            <a:off x="640080" y="6170400"/>
            <a:ext cx="2839680" cy="4568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&lt;date/time&gt;</a:t>
            </a:r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04" name="Picture 22"/>
          <p:cNvSpPr/>
          <p:nvPr/>
        </p:nvSpPr>
        <p:spPr>
          <a:xfrm>
            <a:off x="4487400" y="0"/>
            <a:ext cx="7704360" cy="6877440"/>
          </a:xfrm>
          <a:custGeom>
            <a:avLst/>
            <a:gdLst>
              <a:gd name="textAreaLeft" fmla="*/ 0 w 7704360"/>
              <a:gd name="textAreaRight" fmla="*/ 7704720 w 7704360"/>
              <a:gd name="textAreaTop" fmla="*/ 0 h 6877440"/>
              <a:gd name="textAreaBottom" fmla="*/ 6877800 h 6877440"/>
            </a:gdLst>
            <a:ahLst/>
            <a:rect l="textAreaLeft" t="textAreaTop" r="textAreaRight" b="textAreaBottom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Freeform: Shap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475400" cy="6857640"/>
          </a:xfrm>
          <a:custGeom>
            <a:avLst/>
            <a:gdLst>
              <a:gd name="textAreaLeft" fmla="*/ 0 w 7475400"/>
              <a:gd name="textAreaRight" fmla="*/ 7475760 w 74754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 useBgFill="1">
        <p:nvSpPr>
          <p:cNvPr id="106" name="Freeform: Shap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282800" cy="6857640"/>
          </a:xfrm>
          <a:custGeom>
            <a:avLst/>
            <a:gdLst>
              <a:gd name="textAreaLeft" fmla="*/ 0 w 7282800"/>
              <a:gd name="textAreaRight" fmla="*/ 7283160 w 72828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07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840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80440" y="1346400"/>
            <a:ext cx="5274360" cy="306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6000" spc="148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Meiryo"/>
              </a:rPr>
              <a:t>Weather App</a:t>
            </a:r>
            <a:endParaRPr b="0" lang="en-US" sz="60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201320" y="4412880"/>
            <a:ext cx="5964840" cy="15757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rmAutofit/>
          </a:bodyPr>
          <a:p>
            <a:pPr indent="0" defTabSz="914400">
              <a:lnSpc>
                <a:spcPct val="130000"/>
              </a:lnSpc>
              <a:spcBef>
                <a:spcPts val="930"/>
              </a:spcBef>
              <a:buNone/>
              <a:tabLst>
                <a:tab algn="l" pos="0"/>
              </a:tabLst>
            </a:pPr>
            <a:r>
              <a:rPr b="0" lang="en-US" sz="2400" spc="148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Meiryo"/>
              </a:rPr>
              <a:t>Presented by : JAYDEO SAHU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495960" cy="6857640"/>
          </a:xfrm>
          <a:custGeom>
            <a:avLst/>
            <a:gdLst>
              <a:gd name="textAreaLeft" fmla="*/ 0 w 3495960"/>
              <a:gd name="textAreaRight" fmla="*/ 3496320 w 34959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>
        <p:nvSpPr>
          <p:cNvPr id="141" name="Freeform: Shape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556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42" name="Freeform: Shap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240" y="0"/>
            <a:ext cx="2536200" cy="6857640"/>
          </a:xfrm>
          <a:custGeom>
            <a:avLst/>
            <a:gdLst>
              <a:gd name="textAreaLeft" fmla="*/ 0 w 2536200"/>
              <a:gd name="textAreaRight" fmla="*/ 2536560 w 25362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43" name="Freeform: Shap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4120" y="0"/>
            <a:ext cx="2261160" cy="6857640"/>
          </a:xfrm>
          <a:custGeom>
            <a:avLst/>
            <a:gdLst>
              <a:gd name="textAreaLeft" fmla="*/ 0 w 2261160"/>
              <a:gd name="textAreaRight" fmla="*/ 2261520 w 22611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44" name="Freeform: Shap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495960" cy="6857640"/>
          </a:xfrm>
          <a:custGeom>
            <a:avLst/>
            <a:gdLst>
              <a:gd name="textAreaLeft" fmla="*/ 0 w 3495960"/>
              <a:gd name="textAreaRight" fmla="*/ 3496320 w 34959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>
        <p:nvSpPr>
          <p:cNvPr id="145" name="Freeform: Shape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556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46" name="Freeform: Shape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240" y="0"/>
            <a:ext cx="2536200" cy="6857640"/>
          </a:xfrm>
          <a:custGeom>
            <a:avLst/>
            <a:gdLst>
              <a:gd name="textAreaLeft" fmla="*/ 0 w 2536200"/>
              <a:gd name="textAreaRight" fmla="*/ 2536560 w 25362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47" name="Freeform: Shape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4120" y="0"/>
            <a:ext cx="2261160" cy="6857640"/>
          </a:xfrm>
          <a:custGeom>
            <a:avLst/>
            <a:gdLst>
              <a:gd name="textAreaLeft" fmla="*/ 0 w 2261160"/>
              <a:gd name="textAreaRight" fmla="*/ 2261520 w 22611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 useBgFill="1">
        <p:nvSpPr>
          <p:cNvPr id="148" name="Rectangle 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49" name="Freeform: Shape 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66240" y="0"/>
            <a:ext cx="9840960" cy="6857640"/>
          </a:xfrm>
          <a:custGeom>
            <a:avLst/>
            <a:gdLst>
              <a:gd name="textAreaLeft" fmla="*/ 360 w 9840960"/>
              <a:gd name="textAreaRight" fmla="*/ 9841680 w 98409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>
        <p:nvSpPr>
          <p:cNvPr id="150" name="Freeform: Shape 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42960" y="0"/>
            <a:ext cx="2265120" cy="6857640"/>
          </a:xfrm>
          <a:custGeom>
            <a:avLst/>
            <a:gdLst>
              <a:gd name="textAreaLeft" fmla="*/ 360 w 2265120"/>
              <a:gd name="textAreaRight" fmla="*/ 2265840 w 2265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51" name="Freeform: Shap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10360" y="0"/>
            <a:ext cx="2485800" cy="6857640"/>
          </a:xfrm>
          <a:custGeom>
            <a:avLst/>
            <a:gdLst>
              <a:gd name="textAreaLeft" fmla="*/ -360 w 2485800"/>
              <a:gd name="textAreaRight" fmla="*/ 2485800 w 24858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52" name="Freeform: Shape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16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53" name="Freeform: Shape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23360" y="0"/>
            <a:ext cx="2485800" cy="6857640"/>
          </a:xfrm>
          <a:custGeom>
            <a:avLst/>
            <a:gdLst>
              <a:gd name="textAreaLeft" fmla="*/ 0 w 2485800"/>
              <a:gd name="textAreaRight" fmla="*/ 2486160 w 24858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43480" y="4887360"/>
            <a:ext cx="8394120" cy="13957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 indent="0" algn="ctr" defTabSz="914400">
              <a:lnSpc>
                <a:spcPct val="120000"/>
              </a:lnSpc>
              <a:buNone/>
            </a:pPr>
            <a:r>
              <a:rPr b="1" lang="en-US" sz="5400" spc="148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Meiryo"/>
              </a:rPr>
              <a:t>Flowchart</a:t>
            </a:r>
            <a:endParaRPr b="0" lang="en-US" sz="5400" spc="-1" strike="noStrike">
              <a:solidFill>
                <a:schemeClr val="dk1"/>
              </a:solidFill>
              <a:latin typeface="Meiryo"/>
            </a:endParaRPr>
          </a:p>
        </p:txBody>
      </p:sp>
      <p:pic>
        <p:nvPicPr>
          <p:cNvPr id="155" name="Content Placeholder 4" descr="A diagram of a login and register&#10;&#10;Description automatically generated"/>
          <p:cNvPicPr/>
          <p:nvPr/>
        </p:nvPicPr>
        <p:blipFill>
          <a:blip r:embed="rId1"/>
          <a:stretch/>
        </p:blipFill>
        <p:spPr>
          <a:xfrm>
            <a:off x="2792160" y="304200"/>
            <a:ext cx="6607440" cy="427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Cloud Diagram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pic>
        <p:nvPicPr>
          <p:cNvPr id="157" name="Content Placeholder 4" descr=""/>
          <p:cNvPicPr/>
          <p:nvPr/>
        </p:nvPicPr>
        <p:blipFill>
          <a:blip r:embed="rId1"/>
          <a:stretch/>
        </p:blipFill>
        <p:spPr>
          <a:xfrm>
            <a:off x="1188000" y="3141360"/>
            <a:ext cx="9815400" cy="261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59" name="Freeform: Shap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56360" y="-360"/>
            <a:ext cx="11435040" cy="6857640"/>
          </a:xfrm>
          <a:custGeom>
            <a:avLst/>
            <a:gdLst>
              <a:gd name="textAreaLeft" fmla="*/ 360 w 11435040"/>
              <a:gd name="textAreaRight" fmla="*/ 11435760 w 11435040"/>
              <a:gd name="textAreaTop" fmla="*/ -360 h 6857640"/>
              <a:gd name="textAreaBottom" fmla="*/ 6857640 h 6857640"/>
            </a:gdLst>
            <a:ahLst/>
            <a:rect l="textAreaLeft" t="textAreaTop" r="textAreaRight" b="textAreaBottom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>
        <p:nvSpPr>
          <p:cNvPr id="160" name="Freeform: Shape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340200" y="-360"/>
            <a:ext cx="1518120" cy="6857640"/>
          </a:xfrm>
          <a:custGeom>
            <a:avLst/>
            <a:gdLst>
              <a:gd name="textAreaLeft" fmla="*/ -360 w 1518120"/>
              <a:gd name="textAreaRight" fmla="*/ 1518120 w 1518120"/>
              <a:gd name="textAreaTop" fmla="*/ -360 h 6857640"/>
              <a:gd name="textAreaBottom" fmla="*/ 6857640 h 6857640"/>
            </a:gdLst>
            <a:ahLst/>
            <a:rect l="textAreaLeft" t="textAreaTop" r="textAreaRight" b="textAreaBottom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61" name="Freeform: Shape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551880" y="-360"/>
            <a:ext cx="1644120" cy="6857640"/>
          </a:xfrm>
          <a:custGeom>
            <a:avLst/>
            <a:gdLst>
              <a:gd name="textAreaLeft" fmla="*/ -360 w 1644120"/>
              <a:gd name="textAreaRight" fmla="*/ 1644120 w 1644120"/>
              <a:gd name="textAreaTop" fmla="*/ -360 h 6857640"/>
              <a:gd name="textAreaBottom" fmla="*/ 6857640 h 6857640"/>
            </a:gdLst>
            <a:ahLst/>
            <a:rect l="textAreaLeft" t="textAreaTop" r="textAreaRight" b="textAreaBottom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62" name="Freeform: Shape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87840" y="-360"/>
            <a:ext cx="1461240" cy="6857640"/>
          </a:xfrm>
          <a:custGeom>
            <a:avLst/>
            <a:gdLst>
              <a:gd name="textAreaLeft" fmla="*/ -360 w 1461240"/>
              <a:gd name="textAreaRight" fmla="*/ 1461240 w 1461240"/>
              <a:gd name="textAreaTop" fmla="*/ -360 h 6857640"/>
              <a:gd name="textAreaBottom" fmla="*/ 6857640 h 6857640"/>
            </a:gdLst>
            <a:ahLst/>
            <a:rect l="textAreaLeft" t="textAreaTop" r="textAreaRight" b="textAreaBottom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377440" y="442080"/>
            <a:ext cx="83977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Tools and Technology Used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521192880"/>
              </p:ext>
            </p:extLst>
          </p:nvPr>
        </p:nvGraphicFramePr>
        <p:xfrm>
          <a:off x="2377440" y="2313000"/>
          <a:ext cx="8312400" cy="341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Conclusion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Autofit/>
          </a:bodyPr>
          <a:p>
            <a:pPr indent="0" defTabSz="914400">
              <a:lnSpc>
                <a:spcPct val="140000"/>
              </a:lnSpc>
              <a:spcBef>
                <a:spcPts val="930"/>
              </a:spcBef>
              <a:buNone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The weather app will help in 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checking weather online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Keeping track of selected cities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Can mark the favorite city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Keep a list of favorite city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indent="0" defTabSz="914400">
              <a:lnSpc>
                <a:spcPct val="140000"/>
              </a:lnSpc>
              <a:spcBef>
                <a:spcPts val="930"/>
              </a:spcBef>
              <a:buNone/>
              <a:tabLst>
                <a:tab algn="l" pos="0"/>
              </a:tabLst>
            </a:pP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Problem Statement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Autofit/>
          </a:bodyPr>
          <a:p>
            <a:pPr indent="0" defTabSz="914400">
              <a:lnSpc>
                <a:spcPct val="140000"/>
              </a:lnSpc>
              <a:spcBef>
                <a:spcPts val="930"/>
              </a:spcBef>
              <a:buNone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I need to develop a weather Application that allows users to view weather forecast details for a particular city and save the cities to favorites/Wishlist. The application will fetch weather details by registering with the OpenWeatherMap API and get API Key required to call the API.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Objective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Autofit/>
          </a:bodyPr>
          <a:p>
            <a:pPr indent="0" defTabSz="914400">
              <a:lnSpc>
                <a:spcPct val="140000"/>
              </a:lnSpc>
              <a:spcBef>
                <a:spcPts val="930"/>
              </a:spcBef>
              <a:buNone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Objective of Weather App: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View weather forecast of a city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Search for a city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Add favorite city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View favorite cities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495960" cy="6857640"/>
          </a:xfrm>
          <a:custGeom>
            <a:avLst/>
            <a:gdLst>
              <a:gd name="textAreaLeft" fmla="*/ 0 w 3495960"/>
              <a:gd name="textAreaRight" fmla="*/ 3496320 w 34959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>
        <p:nvSpPr>
          <p:cNvPr id="115" name="Freeform: Shap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556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16" name="Freeform: Shape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240" y="0"/>
            <a:ext cx="2536200" cy="6857640"/>
          </a:xfrm>
          <a:custGeom>
            <a:avLst/>
            <a:gdLst>
              <a:gd name="textAreaLeft" fmla="*/ 0 w 2536200"/>
              <a:gd name="textAreaRight" fmla="*/ 2536560 w 25362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17" name="Freeform: Shape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4120" y="0"/>
            <a:ext cx="2261160" cy="6857640"/>
          </a:xfrm>
          <a:custGeom>
            <a:avLst/>
            <a:gdLst>
              <a:gd name="textAreaLeft" fmla="*/ 0 w 2261160"/>
              <a:gd name="textAreaRight" fmla="*/ 2261520 w 22611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18" name="Freeform: Shape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495960" cy="6857640"/>
          </a:xfrm>
          <a:custGeom>
            <a:avLst/>
            <a:gdLst>
              <a:gd name="textAreaLeft" fmla="*/ 0 w 3495960"/>
              <a:gd name="textAreaRight" fmla="*/ 3496320 w 34959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>
        <p:nvSpPr>
          <p:cNvPr id="119" name="Freeform: Shape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556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20" name="Freeform: Shape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240" y="0"/>
            <a:ext cx="2536200" cy="6857640"/>
          </a:xfrm>
          <a:custGeom>
            <a:avLst/>
            <a:gdLst>
              <a:gd name="textAreaLeft" fmla="*/ 0 w 2536200"/>
              <a:gd name="textAreaRight" fmla="*/ 2536560 w 25362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21" name="Freeform: Shap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4120" y="0"/>
            <a:ext cx="2261160" cy="6857640"/>
          </a:xfrm>
          <a:custGeom>
            <a:avLst/>
            <a:gdLst>
              <a:gd name="textAreaLeft" fmla="*/ 0 w 2261160"/>
              <a:gd name="textAreaRight" fmla="*/ 2261520 w 22611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 useBgFill="1">
        <p:nvSpPr>
          <p:cNvPr id="122" name="Rectangle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23" name="Freeform: Shape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66240" y="0"/>
            <a:ext cx="9840960" cy="6857640"/>
          </a:xfrm>
          <a:custGeom>
            <a:avLst/>
            <a:gdLst>
              <a:gd name="textAreaLeft" fmla="*/ 360 w 9840960"/>
              <a:gd name="textAreaRight" fmla="*/ 9841680 w 98409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eiryo"/>
            </a:endParaRPr>
          </a:p>
        </p:txBody>
      </p:sp>
      <p:sp>
        <p:nvSpPr>
          <p:cNvPr id="124" name="Freeform: Shape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42960" y="0"/>
            <a:ext cx="2265120" cy="6857640"/>
          </a:xfrm>
          <a:custGeom>
            <a:avLst/>
            <a:gdLst>
              <a:gd name="textAreaLeft" fmla="*/ 360 w 2265120"/>
              <a:gd name="textAreaRight" fmla="*/ 2265840 w 2265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25" name="Freeform: Shape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10360" y="0"/>
            <a:ext cx="2485800" cy="6857640"/>
          </a:xfrm>
          <a:custGeom>
            <a:avLst/>
            <a:gdLst>
              <a:gd name="textAreaLeft" fmla="*/ -360 w 2485800"/>
              <a:gd name="textAreaRight" fmla="*/ 2485800 w 24858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26" name="Freeform: Shap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16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27" name="Freeform: Shape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23360" y="0"/>
            <a:ext cx="2485800" cy="6857640"/>
          </a:xfrm>
          <a:custGeom>
            <a:avLst/>
            <a:gdLst>
              <a:gd name="textAreaLeft" fmla="*/ 0 w 2485800"/>
              <a:gd name="textAreaRight" fmla="*/ 2486160 w 24858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Meiryo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43480" y="3912120"/>
            <a:ext cx="8394120" cy="13957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 indent="0" algn="ctr" defTabSz="914400">
              <a:lnSpc>
                <a:spcPct val="110000"/>
              </a:lnSpc>
              <a:buNone/>
            </a:pPr>
            <a:r>
              <a:rPr b="1" lang="en-US" sz="4600" spc="148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Meiryo"/>
              </a:rPr>
              <a:t>Application Architecture</a:t>
            </a:r>
            <a:endParaRPr b="0" lang="en-US" sz="4600" spc="-1" strike="noStrike">
              <a:solidFill>
                <a:schemeClr val="dk1"/>
              </a:solidFill>
              <a:latin typeface="Meiryo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498040" y="433800"/>
            <a:ext cx="6933960" cy="38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OpenWeatherMap API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Autofit/>
          </a:bodyPr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This is an external API provides weather detail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This API will provide location detail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According to location details responds with weather detail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User Service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Autofit/>
          </a:bodyPr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It will register new user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It will validate the details sent by user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Authorization Server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Autofit/>
          </a:bodyPr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It will perform login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It will validate credential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Provides JWT Token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Weather Service</a:t>
            </a: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	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Autofit/>
          </a:bodyPr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Communicates with external API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Searching for city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920240" y="442080"/>
            <a:ext cx="8770320" cy="1344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indent="0" defTabSz="914400">
              <a:lnSpc>
                <a:spcPct val="130000"/>
              </a:lnSpc>
              <a:buNone/>
            </a:pPr>
            <a:r>
              <a:rPr b="1" lang="en-US" sz="32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Wishlist Service</a:t>
            </a:r>
            <a:endParaRPr b="0" lang="en-US" sz="3200" spc="-1" strike="noStrike">
              <a:solidFill>
                <a:schemeClr val="dk1"/>
              </a:solidFill>
              <a:latin typeface="Meiryo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920240" y="2312280"/>
            <a:ext cx="8770320" cy="3651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Autofit/>
          </a:bodyPr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As a user one can save city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Can view list of cities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  <a:p>
            <a:pPr marL="285840" indent="-285840" defTabSz="914400">
              <a:lnSpc>
                <a:spcPct val="140000"/>
              </a:lnSpc>
              <a:spcBef>
                <a:spcPts val="93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148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Meiryo"/>
              </a:rPr>
              <a:t>Can delete saved cities</a:t>
            </a:r>
            <a:endParaRPr b="0" lang="en-US" sz="1800" spc="148" strike="noStrike">
              <a:solidFill>
                <a:schemeClr val="dk1">
                  <a:lumMod val="75000"/>
                  <a:lumOff val="25000"/>
                </a:schemeClr>
              </a:solidFill>
              <a:latin typeface="Meiry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7">
      <a:majorFont>
        <a:latin typeface="Meiryo" pitchFamily="0" charset="1"/>
        <a:ea typeface=""/>
        <a:cs typeface=""/>
      </a:majorFont>
      <a:minorFont>
        <a:latin typeface="Meiryo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7000"/>
          </a:schemeClr>
        </a:soli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0000"/>
                <a:lumMod val="99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Lines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7">
      <a:majorFont>
        <a:latin typeface="Meiryo" pitchFamily="0" charset="1"/>
        <a:ea typeface=""/>
        <a:cs typeface=""/>
      </a:majorFont>
      <a:minorFont>
        <a:latin typeface="Meiryo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7000"/>
          </a:schemeClr>
        </a:soli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0000"/>
                <a:lumMod val="99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Application>LibreOffice/7.6.4.1$Windows_X86_64 LibreOffice_project/e19e193f88cd6c0525a17fb7a176ed8e6a3e2aa1</Application>
  <AppVersion>15.0000</AppVersion>
  <Words>212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2023-12-06T18:24:31Z</dcterms:created>
  <dc:creator>Sahu, Jaydeo (Cognizant)</dc:creator>
  <dc:description/>
  <dc:language>en-IN</dc:language>
  <cp:lastModifiedBy/>
  <dcterms:modified xsi:type="dcterms:W3CDTF">2024-01-22T20:13:46Z</dcterms:modified>
  <cp:revision>4</cp:revision>
  <dc:subject/>
  <dc:title>Weather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