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application that will allow users to use geolocation and communication tools to arrange last minute breaks or adventures.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goals are 2 fold.</a:t>
            </a:r>
          </a:p>
          <a:p>
            <a:r>
              <a:rPr lang="en-US" dirty="0" smtClean="0"/>
              <a:t>It has to be accurate.</a:t>
            </a:r>
          </a:p>
          <a:p>
            <a:r>
              <a:rPr lang="en-US" dirty="0" smtClean="0"/>
              <a:t>It has to be quick.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4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Breakdown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 to date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location has to be precise.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Very few transitions and load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Few if any buttons.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Minimize text input.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3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Breakdown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Clear fonts with good readability at varying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Clear distinctions between operational areas. (maps and communications)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Cut down on screen clutter.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Only want to see what is relevant.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Fluid movements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Limit text entry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will be aiming this at older teenagers onwards.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is a relatively large age band. However I am aiming at a market for people that are looking for a fast way to make plans and engage in short term activities on short notice.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provides me with some difficulty as I will need to make it edgy enough to appeal to younger audiences but simple enough for older audience to use without trouble.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7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first approach we have discussed is to approach this firstly as a geolocation application. Filtering in database information on local facilities and attractions. Followed by adding in communications last.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second approach we have considered is treating the communication as the main focus and issue. Adding in the geolocation capabilities last.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two approaches seem the most apparent to the team as these concern the 2 major areas that will require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7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need to pull apart the design of the project to formulate a step by step plan of design and creation.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Initial design diagrams.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Initial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defined areas/schemes.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Externally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Research for external pre-made solutions and critique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Uses of geo-location?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Chat forums?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Messaging systems?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do they operate and function?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Limitations, pro’s and con’s.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internally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want the finished application to be like Facebook, in the fact that you can talk to one another for an entire group to see.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we also want it to be like a map site that will allow you to find interesting locations near you.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this order we need to continue to generate ideas for a working solutions to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6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skills and capabilities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need to assess what skills we have and what can be feasible done to a high standard.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need to identify what skills we are lacking to assign more research time to that specific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436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Concept Design</vt:lpstr>
      <vt:lpstr>Verbal Breakdown</vt:lpstr>
      <vt:lpstr>Visual Breakdown</vt:lpstr>
      <vt:lpstr>Audience</vt:lpstr>
      <vt:lpstr>Approach</vt:lpstr>
      <vt:lpstr>Problem decomposition</vt:lpstr>
      <vt:lpstr>Research Externally</vt:lpstr>
      <vt:lpstr>Research internally</vt:lpstr>
      <vt:lpstr>Exploration of skills and capabilities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Design</dc:title>
  <dc:creator>Jaydon Berry</dc:creator>
  <cp:lastModifiedBy>Jaydon Berry</cp:lastModifiedBy>
  <cp:revision>6</cp:revision>
  <dcterms:created xsi:type="dcterms:W3CDTF">2016-10-16T21:23:04Z</dcterms:created>
  <dcterms:modified xsi:type="dcterms:W3CDTF">2016-10-16T22:14:33Z</dcterms:modified>
</cp:coreProperties>
</file>