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02778C9-EF58-4265-8E85-14E4791E913F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2E64-291D-4C1B-BFA9-A564E48031C8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20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78C9-EF58-4265-8E85-14E4791E913F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2E64-291D-4C1B-BFA9-A564E4803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39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78C9-EF58-4265-8E85-14E4791E913F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2E64-291D-4C1B-BFA9-A564E48031C8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91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78C9-EF58-4265-8E85-14E4791E913F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2E64-291D-4C1B-BFA9-A564E4803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94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78C9-EF58-4265-8E85-14E4791E913F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2E64-291D-4C1B-BFA9-A564E48031C8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55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78C9-EF58-4265-8E85-14E4791E913F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2E64-291D-4C1B-BFA9-A564E4803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70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78C9-EF58-4265-8E85-14E4791E913F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2E64-291D-4C1B-BFA9-A564E4803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90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78C9-EF58-4265-8E85-14E4791E913F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2E64-291D-4C1B-BFA9-A564E4803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10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78C9-EF58-4265-8E85-14E4791E913F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2E64-291D-4C1B-BFA9-A564E4803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9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78C9-EF58-4265-8E85-14E4791E913F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2E64-291D-4C1B-BFA9-A564E4803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48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78C9-EF58-4265-8E85-14E4791E913F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2E64-291D-4C1B-BFA9-A564E48031C8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00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02778C9-EF58-4265-8E85-14E4791E913F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15C2E64-291D-4C1B-BFA9-A564E48031C8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82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Project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Functionality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Use </a:t>
            </a:r>
            <a:r>
              <a:rPr lang="en-GB" dirty="0" err="1" smtClean="0"/>
              <a:t>GeoLocation</a:t>
            </a:r>
            <a:endParaRPr lang="en-GB" dirty="0" smtClean="0"/>
          </a:p>
          <a:p>
            <a:r>
              <a:rPr lang="en-GB" dirty="0" smtClean="0"/>
              <a:t>Fun things to do nearby</a:t>
            </a:r>
          </a:p>
          <a:p>
            <a:pPr lvl="1"/>
            <a:r>
              <a:rPr lang="en-GB" dirty="0" smtClean="0"/>
              <a:t>Sightseeing</a:t>
            </a:r>
          </a:p>
          <a:p>
            <a:pPr lvl="1"/>
            <a:r>
              <a:rPr lang="en-GB" dirty="0" smtClean="0"/>
              <a:t>Discovery</a:t>
            </a:r>
          </a:p>
          <a:p>
            <a:r>
              <a:rPr lang="en-GB" dirty="0" smtClean="0"/>
              <a:t>User login and access</a:t>
            </a:r>
          </a:p>
          <a:p>
            <a:r>
              <a:rPr lang="en-GB" dirty="0" smtClean="0"/>
              <a:t>Communication Board</a:t>
            </a:r>
          </a:p>
          <a:p>
            <a:pPr lvl="1"/>
            <a:r>
              <a:rPr lang="en-GB" dirty="0" smtClean="0"/>
              <a:t>Groups</a:t>
            </a:r>
          </a:p>
          <a:p>
            <a:pPr lvl="1"/>
            <a:r>
              <a:rPr lang="en-GB" dirty="0" smtClean="0"/>
              <a:t>invites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990888" y="2143876"/>
            <a:ext cx="5183188" cy="823912"/>
          </a:xfrm>
        </p:spPr>
        <p:txBody>
          <a:bodyPr/>
          <a:lstStyle/>
          <a:p>
            <a:r>
              <a:rPr lang="en-GB" dirty="0" smtClean="0"/>
              <a:t>UX/UI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Simple and easy to use</a:t>
            </a:r>
          </a:p>
          <a:p>
            <a:r>
              <a:rPr lang="en-GB" dirty="0" smtClean="0"/>
              <a:t>Speed is an issue, Faster the better</a:t>
            </a:r>
          </a:p>
          <a:p>
            <a:r>
              <a:rPr lang="en-GB" dirty="0" smtClean="0"/>
              <a:t>Minimum amount of choices.</a:t>
            </a:r>
          </a:p>
          <a:p>
            <a:r>
              <a:rPr lang="en-GB" dirty="0" smtClean="0"/>
              <a:t>Constant access to communication boards.</a:t>
            </a:r>
          </a:p>
        </p:txBody>
      </p:sp>
    </p:spTree>
    <p:extLst>
      <p:ext uri="{BB962C8B-B14F-4D97-AF65-F5344CB8AC3E}">
        <p14:creationId xmlns:p14="http://schemas.microsoft.com/office/powerpoint/2010/main" val="5382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</TotalTime>
  <Words>45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Group Project</vt:lpstr>
    </vt:vector>
  </TitlesOfParts>
  <Company>University of Huddersfield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</dc:title>
  <dc:creator>J.F.Berry U1373805</dc:creator>
  <cp:lastModifiedBy>J.F.Berry U1373805</cp:lastModifiedBy>
  <cp:revision>3</cp:revision>
  <dcterms:created xsi:type="dcterms:W3CDTF">2016-10-10T13:17:17Z</dcterms:created>
  <dcterms:modified xsi:type="dcterms:W3CDTF">2016-10-10T13:40:32Z</dcterms:modified>
</cp:coreProperties>
</file>