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2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92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2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6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32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5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3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3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1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9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1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Municipality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/>
              <a:t>Jaydon Ellick</a:t>
            </a:r>
          </a:p>
          <a:p>
            <a:r>
              <a:rPr lang="en-ZA" dirty="0"/>
              <a:t>20230443</a:t>
            </a:r>
          </a:p>
          <a:p>
            <a:r>
              <a:rPr lang="en-ZA" dirty="0"/>
              <a:t>ADP631_FA1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web-based system for managing municipal services</a:t>
            </a:r>
          </a:p>
          <a:p>
            <a:r>
              <a:rPr dirty="0"/>
              <a:t>Handles citizen management, service requests, staff management, and reports</a:t>
            </a:r>
          </a:p>
          <a:p>
            <a:r>
              <a:rPr dirty="0"/>
              <a:t>Built with ASP.NET Core MVC and Entity Framework Core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Uses ASP.NET Core MVC for a structured web application</a:t>
            </a:r>
          </a:p>
          <a:p>
            <a:r>
              <a:rPr dirty="0"/>
              <a:t>Implements Entity Framework Core for database interaction</a:t>
            </a:r>
            <a:endParaRPr lang="en-ZA" dirty="0"/>
          </a:p>
          <a:p>
            <a:r>
              <a:rPr lang="en-ZA" dirty="0" err="1"/>
              <a:t>xUnit</a:t>
            </a:r>
            <a:r>
              <a:rPr lang="en-ZA" dirty="0"/>
              <a:t> For Unit Testing</a:t>
            </a:r>
          </a:p>
          <a:p>
            <a:r>
              <a:rPr lang="en-ZA" dirty="0"/>
              <a:t>In-Memory Database for testing</a:t>
            </a:r>
            <a:endParaRPr dirty="0"/>
          </a:p>
          <a:p>
            <a:r>
              <a:rPr dirty="0"/>
              <a:t>Responsive UI for accessibility across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7142-834D-0698-2B35-1DE065DB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3CB9-C7A4-9B75-220A-23B7728F6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Citizen Management</a:t>
            </a:r>
          </a:p>
          <a:p>
            <a:pPr lvl="1"/>
            <a:r>
              <a:rPr lang="en-ZA" dirty="0"/>
              <a:t>Register/Edit/Delete/View Citizens</a:t>
            </a:r>
          </a:p>
          <a:p>
            <a:r>
              <a:rPr lang="en-ZA" dirty="0"/>
              <a:t>Service Requests</a:t>
            </a:r>
          </a:p>
          <a:p>
            <a:pPr lvl="1"/>
            <a:r>
              <a:rPr lang="en-ZA" dirty="0"/>
              <a:t>Submit, Update, View Services</a:t>
            </a:r>
          </a:p>
          <a:p>
            <a:r>
              <a:rPr lang="en-ZA" dirty="0"/>
              <a:t>Staff Management</a:t>
            </a:r>
          </a:p>
          <a:p>
            <a:pPr lvl="1"/>
            <a:r>
              <a:rPr lang="en-ZA" dirty="0"/>
              <a:t>Create/Edit/Delete And View Staff</a:t>
            </a:r>
          </a:p>
          <a:p>
            <a:r>
              <a:rPr lang="en-ZA" dirty="0"/>
              <a:t>Report</a:t>
            </a:r>
          </a:p>
          <a:p>
            <a:pPr lvl="1"/>
            <a:r>
              <a:rPr lang="en-ZA" dirty="0"/>
              <a:t>Citizens submit reviews and staff delete or update them.</a:t>
            </a:r>
          </a:p>
        </p:txBody>
      </p:sp>
    </p:spTree>
    <p:extLst>
      <p:ext uri="{BB962C8B-B14F-4D97-AF65-F5344CB8AC3E}">
        <p14:creationId xmlns:p14="http://schemas.microsoft.com/office/powerpoint/2010/main" val="9370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Database: SQL Server with EF Core</a:t>
            </a:r>
          </a:p>
          <a:p>
            <a:r>
              <a:rPr dirty="0"/>
              <a:t>Backend: ASP.NET Core </a:t>
            </a:r>
            <a:r>
              <a:rPr lang="en-ZA" dirty="0"/>
              <a:t>Empty</a:t>
            </a:r>
            <a:endParaRPr dirty="0"/>
          </a:p>
          <a:p>
            <a:r>
              <a:rPr dirty="0"/>
              <a:t>Frontend: Razor Views with Bootstrap for styling</a:t>
            </a:r>
            <a:endParaRPr lang="en-ZA" dirty="0"/>
          </a:p>
          <a:p>
            <a:r>
              <a:rPr lang="en-ZA" dirty="0"/>
              <a:t>Testing: </a:t>
            </a:r>
            <a:r>
              <a:rPr lang="en-ZA" dirty="0" err="1"/>
              <a:t>xUnit</a:t>
            </a:r>
            <a:r>
              <a:rPr lang="en-ZA" dirty="0"/>
              <a:t> And In-Memory Database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A92A-200B-9AA4-9B06-DB2786DF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Database Design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4E3E33-6901-7E3A-AEDD-4F6B28AA7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587" y="2506591"/>
            <a:ext cx="6346825" cy="3424311"/>
          </a:xfrm>
        </p:spPr>
      </p:pic>
    </p:spTree>
    <p:extLst>
      <p:ext uri="{BB962C8B-B14F-4D97-AF65-F5344CB8AC3E}">
        <p14:creationId xmlns:p14="http://schemas.microsoft.com/office/powerpoint/2010/main" val="347705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Intuitive navigation and responsive UI</a:t>
            </a:r>
          </a:p>
          <a:p>
            <a:r>
              <a:rPr dirty="0"/>
              <a:t>Easy-to-use forms for submitting service requests and reports</a:t>
            </a:r>
            <a:endParaRPr lang="en-ZA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9E56-EB7B-B713-8D9B-1A05ACDD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82E8-D2A9-5E43-A9BB-B133FCA7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Excessive document typing.</a:t>
            </a:r>
          </a:p>
          <a:p>
            <a:r>
              <a:rPr lang="en-ZA" dirty="0"/>
              <a:t>Learning how to do Unit Tests</a:t>
            </a:r>
          </a:p>
          <a:p>
            <a:r>
              <a:rPr lang="en-ZA" dirty="0"/>
              <a:t>The unit tests not working unless testing them one by one. </a:t>
            </a:r>
          </a:p>
          <a:p>
            <a:r>
              <a:rPr lang="en-ZA" dirty="0"/>
              <a:t>Routing errors</a:t>
            </a:r>
          </a:p>
        </p:txBody>
      </p:sp>
    </p:spTree>
    <p:extLst>
      <p:ext uri="{BB962C8B-B14F-4D97-AF65-F5344CB8AC3E}">
        <p14:creationId xmlns:p14="http://schemas.microsoft.com/office/powerpoint/2010/main" val="325694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Municipality Management System simplifies municipal services</a:t>
            </a:r>
          </a:p>
          <a:p>
            <a:r>
              <a:rPr dirty="0"/>
              <a:t>Provides an efficient, user-friendly</a:t>
            </a:r>
            <a:r>
              <a:rPr lang="en-ZA" dirty="0"/>
              <a:t> to perform these task.</a:t>
            </a:r>
            <a:endParaRPr dirty="0"/>
          </a:p>
          <a:p>
            <a:r>
              <a:rPr dirty="0"/>
              <a:t>Ensures better communication between citizens and the municipality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</TotalTime>
  <Words>215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Municipality Management System</vt:lpstr>
      <vt:lpstr>System Overview</vt:lpstr>
      <vt:lpstr>Design Choices</vt:lpstr>
      <vt:lpstr>Project Features</vt:lpstr>
      <vt:lpstr>Technical Implementation</vt:lpstr>
      <vt:lpstr>Database Design</vt:lpstr>
      <vt:lpstr>User Experience Considerations</vt:lpstr>
      <vt:lpstr>Challenges Faced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Jaydon Ellick</cp:lastModifiedBy>
  <cp:revision>10</cp:revision>
  <dcterms:created xsi:type="dcterms:W3CDTF">2013-01-27T09:14:16Z</dcterms:created>
  <dcterms:modified xsi:type="dcterms:W3CDTF">2025-04-04T15:02:50Z</dcterms:modified>
  <cp:category/>
</cp:coreProperties>
</file>