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302" r:id="rId3"/>
    <p:sldId id="304" r:id="rId4"/>
    <p:sldId id="303" r:id="rId5"/>
    <p:sldId id="261" r:id="rId6"/>
    <p:sldId id="306" r:id="rId7"/>
    <p:sldId id="310" r:id="rId8"/>
    <p:sldId id="309" r:id="rId9"/>
    <p:sldId id="308" r:id="rId10"/>
    <p:sldId id="312" r:id="rId11"/>
    <p:sldId id="313" r:id="rId12"/>
    <p:sldId id="314" r:id="rId13"/>
    <p:sldId id="315" r:id="rId14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6"/>
      <p:bold r:id="rId17"/>
      <p:italic r:id="rId18"/>
      <p:boldItalic r:id="rId19"/>
    </p:embeddedFont>
    <p:embeddedFont>
      <p:font typeface="Bebas Neue" panose="020B0606020202050201" pitchFamily="34" charset="77"/>
      <p:regular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A63DD3-E0A6-4EBF-B50C-AB77E39404DB}">
  <a:tblStyle styleId="{16A63DD3-E0A6-4EBF-B50C-AB77E39404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731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4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64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f5e77e6543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f5e77e6543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59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b968932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b968932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16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f5e77e6543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f5e77e6543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22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3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f5e77e654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f5e77e654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3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77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4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81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5e77e654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5e77e654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1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f5e77e6543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f5e77e6543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35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f5e77e6543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f5e77e6543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2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715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02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16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766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9" r:id="rId6"/>
    <p:sldLayoutId id="2147483676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55;p40"/>
          <p:cNvSpPr/>
          <p:nvPr/>
        </p:nvSpPr>
        <p:spPr>
          <a:xfrm>
            <a:off x="4086952" y="4189905"/>
            <a:ext cx="101010" cy="105662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1004422" y="842795"/>
            <a:ext cx="5007300" cy="2588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2"/>
                </a:solidFill>
              </a:rPr>
              <a:t>PAYROLL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MANAGEMENT</a:t>
            </a:r>
            <a:br>
              <a:rPr lang="en-US" sz="5400" dirty="0"/>
            </a:br>
            <a:r>
              <a:rPr lang="en-US" sz="5400" dirty="0">
                <a:solidFill>
                  <a:srgbClr val="00B050"/>
                </a:solidFill>
              </a:rPr>
              <a:t>SYSTEM</a:t>
            </a:r>
            <a:endParaRPr sz="5400" dirty="0">
              <a:solidFill>
                <a:srgbClr val="00B050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" name="Google Shape;652;p40"/>
          <p:cNvSpPr/>
          <p:nvPr/>
        </p:nvSpPr>
        <p:spPr>
          <a:xfrm>
            <a:off x="7918397" y="2264861"/>
            <a:ext cx="245886" cy="25567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55;p40"/>
          <p:cNvSpPr/>
          <p:nvPr/>
        </p:nvSpPr>
        <p:spPr>
          <a:xfrm>
            <a:off x="8175973" y="3184110"/>
            <a:ext cx="101010" cy="105662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656;p40"/>
          <p:cNvGrpSpPr/>
          <p:nvPr/>
        </p:nvGrpSpPr>
        <p:grpSpPr>
          <a:xfrm>
            <a:off x="7763739" y="737547"/>
            <a:ext cx="651846" cy="237516"/>
            <a:chOff x="2271950" y="2722775"/>
            <a:chExt cx="575875" cy="201775"/>
          </a:xfrm>
        </p:grpSpPr>
        <p:sp>
          <p:nvSpPr>
            <p:cNvPr id="111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662;p40"/>
          <p:cNvSpPr/>
          <p:nvPr/>
        </p:nvSpPr>
        <p:spPr>
          <a:xfrm rot="7198898">
            <a:off x="7194996" y="1210892"/>
            <a:ext cx="682308" cy="65276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664;p40"/>
          <p:cNvSpPr/>
          <p:nvPr/>
        </p:nvSpPr>
        <p:spPr>
          <a:xfrm>
            <a:off x="6632510" y="913282"/>
            <a:ext cx="199938" cy="209148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652;p40"/>
          <p:cNvSpPr/>
          <p:nvPr/>
        </p:nvSpPr>
        <p:spPr>
          <a:xfrm>
            <a:off x="3829376" y="3270656"/>
            <a:ext cx="245886" cy="25567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129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47040" y="1163250"/>
            <a:ext cx="5010092" cy="140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900"/>
            </a:pPr>
            <a:r>
              <a:rPr lang="en" sz="8800" dirty="0">
                <a:solidFill>
                  <a:srgbClr val="00E1FF"/>
                </a:solidFill>
                <a:sym typeface="Arimo"/>
              </a:rPr>
              <a:t>conclusion</a:t>
            </a:r>
            <a:endParaRPr sz="8800" dirty="0">
              <a:solidFill>
                <a:srgbClr val="00E1FF"/>
              </a:solidFill>
              <a:sym typeface="Arimo"/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" action="ppaction://noaction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313551" y="2560296"/>
            <a:ext cx="45302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556;p39"/>
          <p:cNvSpPr txBox="1">
            <a:spLocks/>
          </p:cNvSpPr>
          <p:nvPr/>
        </p:nvSpPr>
        <p:spPr>
          <a:xfrm>
            <a:off x="2435143" y="2572002"/>
            <a:ext cx="4233886" cy="203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designed to achieve maximum efficiency and reduce the time taken to handle the payroll activity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Designed to replace an existing manual record system to reduce time taken for calculations and storing data</a:t>
            </a:r>
            <a:endParaRPr lang="en-US" dirty="0">
              <a:ln>
                <a:solidFill>
                  <a:schemeClr val="accent4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"/>
          <p:cNvSpPr/>
          <p:nvPr/>
        </p:nvSpPr>
        <p:spPr>
          <a:xfrm>
            <a:off x="5570850" y="3232755"/>
            <a:ext cx="2867100" cy="54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7"/>
          <p:cNvSpPr txBox="1">
            <a:spLocks noGrp="1"/>
          </p:cNvSpPr>
          <p:nvPr>
            <p:ph type="title"/>
          </p:nvPr>
        </p:nvSpPr>
        <p:spPr>
          <a:xfrm>
            <a:off x="5570850" y="3322755"/>
            <a:ext cx="2867100" cy="3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—Steve jobs</a:t>
            </a:r>
            <a:endParaRPr dirty="0"/>
          </a:p>
        </p:txBody>
      </p:sp>
      <p:sp>
        <p:nvSpPr>
          <p:cNvPr id="1617" name="Google Shape;1617;p57"/>
          <p:cNvSpPr txBox="1">
            <a:spLocks noGrp="1"/>
          </p:cNvSpPr>
          <p:nvPr>
            <p:ph type="subTitle" idx="1"/>
          </p:nvPr>
        </p:nvSpPr>
        <p:spPr>
          <a:xfrm>
            <a:off x="4474125" y="1495425"/>
            <a:ext cx="3955500" cy="141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bas Neue" panose="020B0604020202020204" charset="0"/>
              </a:rPr>
              <a:t>“</a:t>
            </a:r>
            <a:r>
              <a:rPr lang="en" sz="2800" dirty="0">
                <a:solidFill>
                  <a:schemeClr val="tx2"/>
                </a:solidFill>
                <a:latin typeface="Bebas Neue" panose="020B0604020202020204" charset="0"/>
              </a:rPr>
              <a:t>Computer</a:t>
            </a:r>
            <a:r>
              <a:rPr lang="en" sz="2000" dirty="0">
                <a:latin typeface="Bebas Neue" panose="020B0604020202020204" charset="0"/>
              </a:rPr>
              <a:t> themselves, and software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Bebas Neue" panose="020B0604020202020204" charset="0"/>
              </a:rPr>
              <a:t> yet to be </a:t>
            </a:r>
            <a:r>
              <a:rPr lang="en" sz="2800" dirty="0">
                <a:solidFill>
                  <a:schemeClr val="tx2"/>
                </a:solidFill>
                <a:latin typeface="Bebas Neue" panose="020B0604020202020204" charset="0"/>
              </a:rPr>
              <a:t>developed</a:t>
            </a:r>
            <a:r>
              <a:rPr lang="en" sz="2000" dirty="0">
                <a:latin typeface="Bebas Neue" panose="020B0604020202020204" charset="0"/>
              </a:rPr>
              <a:t>, will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2"/>
                </a:solidFill>
                <a:latin typeface="Bebas Neue" panose="020B0604020202020204" charset="0"/>
              </a:rPr>
              <a:t>revolutionalize</a:t>
            </a:r>
            <a:r>
              <a:rPr lang="en" sz="2000" dirty="0">
                <a:latin typeface="Bebas Neue" panose="020B0604020202020204" charset="0"/>
              </a:rPr>
              <a:t> the way we learn.”</a:t>
            </a:r>
            <a:endParaRPr sz="2000" dirty="0">
              <a:latin typeface="Bebas Neue" panose="020B0604020202020204" charset="0"/>
            </a:endParaRPr>
          </a:p>
        </p:txBody>
      </p:sp>
      <p:cxnSp>
        <p:nvCxnSpPr>
          <p:cNvPr id="1618" name="Google Shape;1618;p5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5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0" name="Google Shape;1620;p5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Bebas Neue" panose="020B0604020202020204" charset="0"/>
              </a:rPr>
              <a:t>quote</a:t>
            </a:r>
            <a:endParaRPr dirty="0">
              <a:solidFill>
                <a:schemeClr val="lt2"/>
              </a:solidFill>
              <a:latin typeface="Bebas Neue" panose="020B0604020202020204" charset="0"/>
            </a:endParaRPr>
          </a:p>
        </p:txBody>
      </p:sp>
      <p:sp>
        <p:nvSpPr>
          <p:cNvPr id="1621" name="Google Shape;1621;p57"/>
          <p:cNvSpPr/>
          <p:nvPr/>
        </p:nvSpPr>
        <p:spPr>
          <a:xfrm flipH="1">
            <a:off x="4366301" y="11086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7"/>
          <p:cNvSpPr/>
          <p:nvPr/>
        </p:nvSpPr>
        <p:spPr>
          <a:xfrm flipH="1">
            <a:off x="5457008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57"/>
          <p:cNvGrpSpPr/>
          <p:nvPr/>
        </p:nvGrpSpPr>
        <p:grpSpPr>
          <a:xfrm>
            <a:off x="706040" y="883365"/>
            <a:ext cx="3660264" cy="3454307"/>
            <a:chOff x="706040" y="883365"/>
            <a:chExt cx="3660264" cy="3454307"/>
          </a:xfrm>
        </p:grpSpPr>
        <p:sp>
          <p:nvSpPr>
            <p:cNvPr id="1624" name="Google Shape;1624;p57"/>
            <p:cNvSpPr/>
            <p:nvPr/>
          </p:nvSpPr>
          <p:spPr>
            <a:xfrm>
              <a:off x="2305683" y="122124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57"/>
            <p:cNvGrpSpPr/>
            <p:nvPr/>
          </p:nvGrpSpPr>
          <p:grpSpPr>
            <a:xfrm flipH="1">
              <a:off x="3131991" y="2597216"/>
              <a:ext cx="858975" cy="300968"/>
              <a:chOff x="2271950" y="2722775"/>
              <a:chExt cx="575875" cy="201775"/>
            </a:xfrm>
          </p:grpSpPr>
          <p:sp>
            <p:nvSpPr>
              <p:cNvPr id="1626" name="Google Shape;162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1" name="Google Shape;1631;p57"/>
            <p:cNvGrpSpPr/>
            <p:nvPr/>
          </p:nvGrpSpPr>
          <p:grpSpPr>
            <a:xfrm>
              <a:off x="1142462" y="1564560"/>
              <a:ext cx="2338579" cy="2014768"/>
              <a:chOff x="4546896" y="1377977"/>
              <a:chExt cx="2655063" cy="2287430"/>
            </a:xfrm>
          </p:grpSpPr>
          <p:sp>
            <p:nvSpPr>
              <p:cNvPr id="1632" name="Google Shape;1632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7"/>
              <p:cNvSpPr/>
              <p:nvPr/>
            </p:nvSpPr>
            <p:spPr>
              <a:xfrm>
                <a:off x="5687360" y="1576666"/>
                <a:ext cx="1403029" cy="1693288"/>
              </a:xfrm>
              <a:custGeom>
                <a:avLst/>
                <a:gdLst/>
                <a:ahLst/>
                <a:cxnLst/>
                <a:rect l="l" t="t" r="r" b="b"/>
                <a:pathLst>
                  <a:path w="38747" h="46763" extrusionOk="0">
                    <a:moveTo>
                      <a:pt x="1" y="7839"/>
                    </a:moveTo>
                    <a:lnTo>
                      <a:pt x="9977" y="46763"/>
                    </a:lnTo>
                    <a:cubicBezTo>
                      <a:pt x="24086" y="38907"/>
                      <a:pt x="38747" y="39388"/>
                      <a:pt x="38747" y="39388"/>
                    </a:cubicBezTo>
                    <a:lnTo>
                      <a:pt x="38604" y="33420"/>
                    </a:lnTo>
                    <a:lnTo>
                      <a:pt x="30071" y="143"/>
                    </a:lnTo>
                    <a:cubicBezTo>
                      <a:pt x="30071" y="143"/>
                      <a:pt x="14110" y="0"/>
                      <a:pt x="1" y="7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7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87" fill="none" extrusionOk="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7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avLst/>
                <a:gdLst/>
                <a:ahLst/>
                <a:cxnLst/>
                <a:rect l="l" t="t" r="r" b="b"/>
                <a:pathLst>
                  <a:path w="72790" h="54870" fill="none" extrusionOk="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7"/>
              <p:cNvSpPr/>
              <p:nvPr/>
            </p:nvSpPr>
            <p:spPr>
              <a:xfrm>
                <a:off x="4597845" y="1581808"/>
                <a:ext cx="2492515" cy="1955195"/>
              </a:xfrm>
              <a:custGeom>
                <a:avLst/>
                <a:gdLst/>
                <a:ahLst/>
                <a:cxnLst/>
                <a:rect l="l" t="t" r="r" b="b"/>
                <a:pathLst>
                  <a:path w="68835" h="53996" fill="none" extrusionOk="0">
                    <a:moveTo>
                      <a:pt x="0" y="15410"/>
                    </a:moveTo>
                    <a:lnTo>
                      <a:pt x="8658" y="49204"/>
                    </a:lnTo>
                    <a:lnTo>
                      <a:pt x="11277" y="53996"/>
                    </a:lnTo>
                    <a:cubicBezTo>
                      <a:pt x="11277" y="53996"/>
                      <a:pt x="25706" y="46069"/>
                      <a:pt x="40065" y="46621"/>
                    </a:cubicBezTo>
                    <a:cubicBezTo>
                      <a:pt x="54174" y="38765"/>
                      <a:pt x="68835" y="39246"/>
                      <a:pt x="68835" y="39246"/>
                    </a:cubicBezTo>
                    <a:lnTo>
                      <a:pt x="68692" y="33278"/>
                    </a:lnTo>
                    <a:lnTo>
                      <a:pt x="60159" y="1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7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avLst/>
                <a:gdLst/>
                <a:ahLst/>
                <a:cxnLst/>
                <a:rect l="l" t="t" r="r" b="b"/>
                <a:pathLst>
                  <a:path w="70153" h="54477" fill="none" extrusionOk="0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7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avLst/>
                <a:gdLst/>
                <a:ahLst/>
                <a:cxnLst/>
                <a:rect l="l" t="t" r="r" b="b"/>
                <a:pathLst>
                  <a:path w="40065" h="47191" fill="none" extrusionOk="0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7"/>
              <p:cNvSpPr/>
              <p:nvPr/>
            </p:nvSpPr>
            <p:spPr>
              <a:xfrm>
                <a:off x="5595782" y="1661146"/>
                <a:ext cx="40012" cy="688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9" extrusionOk="0">
                    <a:moveTo>
                      <a:pt x="0" y="1"/>
                    </a:moveTo>
                    <a:cubicBezTo>
                      <a:pt x="356" y="1"/>
                      <a:pt x="748" y="19"/>
                      <a:pt x="1105" y="19"/>
                    </a:cubicBezTo>
                    <a:cubicBezTo>
                      <a:pt x="748" y="19"/>
                      <a:pt x="374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7"/>
              <p:cNvSpPr/>
              <p:nvPr/>
            </p:nvSpPr>
            <p:spPr>
              <a:xfrm>
                <a:off x="5593175" y="1661146"/>
                <a:ext cx="36" cy="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57"/>
              <p:cNvSpPr/>
              <p:nvPr/>
            </p:nvSpPr>
            <p:spPr>
              <a:xfrm>
                <a:off x="4971977" y="310614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50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7"/>
              <p:cNvSpPr/>
              <p:nvPr/>
            </p:nvSpPr>
            <p:spPr>
              <a:xfrm>
                <a:off x="4988742" y="3147425"/>
                <a:ext cx="988931" cy="282547"/>
              </a:xfrm>
              <a:custGeom>
                <a:avLst/>
                <a:gdLst/>
                <a:ahLst/>
                <a:cxnLst/>
                <a:rect l="l" t="t" r="r" b="b"/>
                <a:pathLst>
                  <a:path w="27311" h="7803" fill="none" extrusionOk="0">
                    <a:moveTo>
                      <a:pt x="27310" y="392"/>
                    </a:moveTo>
                    <a:cubicBezTo>
                      <a:pt x="27310" y="392"/>
                      <a:pt x="15268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7"/>
              <p:cNvSpPr/>
              <p:nvPr/>
            </p:nvSpPr>
            <p:spPr>
              <a:xfrm>
                <a:off x="5008115" y="3190625"/>
                <a:ext cx="988895" cy="282583"/>
              </a:xfrm>
              <a:custGeom>
                <a:avLst/>
                <a:gdLst/>
                <a:ahLst/>
                <a:cxnLst/>
                <a:rect l="l" t="t" r="r" b="b"/>
                <a:pathLst>
                  <a:path w="27310" h="7804" fill="none" extrusionOk="0">
                    <a:moveTo>
                      <a:pt x="27310" y="410"/>
                    </a:moveTo>
                    <a:cubicBezTo>
                      <a:pt x="27310" y="410"/>
                      <a:pt x="15249" y="1"/>
                      <a:pt x="0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7"/>
              <p:cNvSpPr/>
              <p:nvPr/>
            </p:nvSpPr>
            <p:spPr>
              <a:xfrm>
                <a:off x="6037628" y="2848106"/>
                <a:ext cx="991502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82" h="7109" fill="none" extrusionOk="0">
                    <a:moveTo>
                      <a:pt x="1" y="7108"/>
                    </a:moveTo>
                    <a:cubicBezTo>
                      <a:pt x="1" y="7108"/>
                      <a:pt x="10262" y="802"/>
                      <a:pt x="27382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7"/>
              <p:cNvSpPr/>
              <p:nvPr/>
            </p:nvSpPr>
            <p:spPr>
              <a:xfrm>
                <a:off x="6042806" y="2892609"/>
                <a:ext cx="992118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399" h="7109" fill="none" extrusionOk="0">
                    <a:moveTo>
                      <a:pt x="0" y="7108"/>
                    </a:moveTo>
                    <a:cubicBezTo>
                      <a:pt x="0" y="7108"/>
                      <a:pt x="10279" y="802"/>
                      <a:pt x="27399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7"/>
              <p:cNvSpPr/>
              <p:nvPr/>
            </p:nvSpPr>
            <p:spPr>
              <a:xfrm>
                <a:off x="6047948" y="2939683"/>
                <a:ext cx="992154" cy="257417"/>
              </a:xfrm>
              <a:custGeom>
                <a:avLst/>
                <a:gdLst/>
                <a:ahLst/>
                <a:cxnLst/>
                <a:rect l="l" t="t" r="r" b="b"/>
                <a:pathLst>
                  <a:path w="27400" h="7109" fill="none" extrusionOk="0">
                    <a:moveTo>
                      <a:pt x="1" y="7109"/>
                    </a:moveTo>
                    <a:cubicBezTo>
                      <a:pt x="1" y="7109"/>
                      <a:pt x="10262" y="803"/>
                      <a:pt x="27399" y="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7"/>
              <p:cNvSpPr/>
              <p:nvPr/>
            </p:nvSpPr>
            <p:spPr>
              <a:xfrm>
                <a:off x="5997651" y="3070658"/>
                <a:ext cx="50984" cy="199336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5505" fill="none" extrusionOk="0">
                    <a:moveTo>
                      <a:pt x="0" y="0"/>
                    </a:moveTo>
                    <a:lnTo>
                      <a:pt x="1408" y="5505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7"/>
              <p:cNvSpPr/>
              <p:nvPr/>
            </p:nvSpPr>
            <p:spPr>
              <a:xfrm>
                <a:off x="4693297" y="184049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89"/>
                    </a:lnTo>
                    <a:cubicBezTo>
                      <a:pt x="10743" y="1443"/>
                      <a:pt x="19899" y="268"/>
                      <a:pt x="24407" y="0"/>
                    </a:cubicBezTo>
                    <a:lnTo>
                      <a:pt x="24531" y="2013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7"/>
              <p:cNvSpPr/>
              <p:nvPr/>
            </p:nvSpPr>
            <p:spPr>
              <a:xfrm>
                <a:off x="4741675" y="2028869"/>
                <a:ext cx="888304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32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7"/>
                      <a:pt x="24407" y="0"/>
                    </a:cubicBezTo>
                    <a:lnTo>
                      <a:pt x="24531" y="1995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7"/>
              <p:cNvSpPr/>
              <p:nvPr/>
            </p:nvSpPr>
            <p:spPr>
              <a:xfrm>
                <a:off x="4798454" y="2216586"/>
                <a:ext cx="887652" cy="294170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24" fill="none" extrusionOk="0">
                    <a:moveTo>
                      <a:pt x="820" y="8123"/>
                    </a:moveTo>
                    <a:lnTo>
                      <a:pt x="1" y="6289"/>
                    </a:lnTo>
                    <a:cubicBezTo>
                      <a:pt x="10743" y="1461"/>
                      <a:pt x="19899" y="285"/>
                      <a:pt x="24388" y="0"/>
                    </a:cubicBezTo>
                    <a:lnTo>
                      <a:pt x="24513" y="2013"/>
                    </a:lnTo>
                    <a:cubicBezTo>
                      <a:pt x="20149" y="2280"/>
                      <a:pt x="11259" y="3420"/>
                      <a:pt x="820" y="81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7"/>
              <p:cNvSpPr/>
              <p:nvPr/>
            </p:nvSpPr>
            <p:spPr>
              <a:xfrm>
                <a:off x="4849403" y="2413321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8"/>
                      <a:pt x="24389" y="0"/>
                    </a:cubicBezTo>
                    <a:lnTo>
                      <a:pt x="24513" y="1996"/>
                    </a:lnTo>
                    <a:cubicBezTo>
                      <a:pt x="20149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7"/>
              <p:cNvSpPr/>
              <p:nvPr/>
            </p:nvSpPr>
            <p:spPr>
              <a:xfrm>
                <a:off x="4895209" y="2609439"/>
                <a:ext cx="887652" cy="293518"/>
              </a:xfrm>
              <a:custGeom>
                <a:avLst/>
                <a:gdLst/>
                <a:ahLst/>
                <a:cxnLst/>
                <a:rect l="l" t="t" r="r" b="b"/>
                <a:pathLst>
                  <a:path w="24514" h="8106" fill="none" extrusionOk="0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899" y="267"/>
                      <a:pt x="24389" y="0"/>
                    </a:cubicBezTo>
                    <a:lnTo>
                      <a:pt x="24513" y="1995"/>
                    </a:lnTo>
                    <a:cubicBezTo>
                      <a:pt x="20149" y="2262"/>
                      <a:pt x="11259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7"/>
              <p:cNvSpPr/>
              <p:nvPr/>
            </p:nvSpPr>
            <p:spPr>
              <a:xfrm>
                <a:off x="5775099" y="1589557"/>
                <a:ext cx="888919" cy="289680"/>
              </a:xfrm>
              <a:custGeom>
                <a:avLst/>
                <a:gdLst/>
                <a:ahLst/>
                <a:cxnLst/>
                <a:rect l="l" t="t" r="r" b="b"/>
                <a:pathLst>
                  <a:path w="24549" h="8000" fill="none" extrusionOk="0">
                    <a:moveTo>
                      <a:pt x="802" y="7999"/>
                    </a:moveTo>
                    <a:lnTo>
                      <a:pt x="1" y="6164"/>
                    </a:lnTo>
                    <a:cubicBezTo>
                      <a:pt x="10760" y="1390"/>
                      <a:pt x="19935" y="250"/>
                      <a:pt x="24424" y="1"/>
                    </a:cubicBezTo>
                    <a:lnTo>
                      <a:pt x="24549" y="2014"/>
                    </a:lnTo>
                    <a:cubicBezTo>
                      <a:pt x="20184" y="2245"/>
                      <a:pt x="11295" y="3350"/>
                      <a:pt x="802" y="79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7"/>
              <p:cNvSpPr/>
              <p:nvPr/>
            </p:nvSpPr>
            <p:spPr>
              <a:xfrm>
                <a:off x="5822173" y="1778579"/>
                <a:ext cx="888956" cy="28899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1" fill="none" extrusionOk="0">
                    <a:moveTo>
                      <a:pt x="820" y="7981"/>
                    </a:moveTo>
                    <a:lnTo>
                      <a:pt x="1" y="6146"/>
                    </a:lnTo>
                    <a:cubicBezTo>
                      <a:pt x="10779" y="1372"/>
                      <a:pt x="19935" y="232"/>
                      <a:pt x="24442" y="0"/>
                    </a:cubicBezTo>
                    <a:lnTo>
                      <a:pt x="24549" y="1995"/>
                    </a:lnTo>
                    <a:cubicBezTo>
                      <a:pt x="20185" y="2227"/>
                      <a:pt x="11295" y="3331"/>
                      <a:pt x="820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7"/>
              <p:cNvSpPr/>
              <p:nvPr/>
            </p:nvSpPr>
            <p:spPr>
              <a:xfrm>
                <a:off x="5877648" y="1966912"/>
                <a:ext cx="888955" cy="289028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7982" fill="none" extrusionOk="0">
                    <a:moveTo>
                      <a:pt x="820" y="7982"/>
                    </a:moveTo>
                    <a:lnTo>
                      <a:pt x="1" y="6147"/>
                    </a:lnTo>
                    <a:cubicBezTo>
                      <a:pt x="10779" y="1373"/>
                      <a:pt x="19935" y="250"/>
                      <a:pt x="24442" y="1"/>
                    </a:cubicBezTo>
                    <a:lnTo>
                      <a:pt x="24549" y="1996"/>
                    </a:lnTo>
                    <a:cubicBezTo>
                      <a:pt x="20185" y="2246"/>
                      <a:pt x="11277" y="3332"/>
                      <a:pt x="820" y="79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57"/>
            <p:cNvGrpSpPr/>
            <p:nvPr/>
          </p:nvGrpSpPr>
          <p:grpSpPr>
            <a:xfrm flipH="1">
              <a:off x="706040" y="2032134"/>
              <a:ext cx="1068760" cy="1547196"/>
              <a:chOff x="-1602050" y="2114015"/>
              <a:chExt cx="1213397" cy="1756580"/>
            </a:xfrm>
          </p:grpSpPr>
          <p:sp>
            <p:nvSpPr>
              <p:cNvPr id="1660" name="Google Shape;1660;p57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7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7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7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7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7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57"/>
            <p:cNvGrpSpPr/>
            <p:nvPr/>
          </p:nvGrpSpPr>
          <p:grpSpPr>
            <a:xfrm>
              <a:off x="2983957" y="1809058"/>
              <a:ext cx="589240" cy="1525612"/>
              <a:chOff x="1236331" y="557100"/>
              <a:chExt cx="668982" cy="1732076"/>
            </a:xfrm>
          </p:grpSpPr>
          <p:sp>
            <p:nvSpPr>
              <p:cNvPr id="1667" name="Google Shape;1667;p57"/>
              <p:cNvSpPr/>
              <p:nvPr/>
            </p:nvSpPr>
            <p:spPr>
              <a:xfrm>
                <a:off x="1266024" y="562278"/>
                <a:ext cx="619915" cy="162039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44750" extrusionOk="0">
                    <a:moveTo>
                      <a:pt x="16585" y="1764"/>
                    </a:moveTo>
                    <a:cubicBezTo>
                      <a:pt x="17120" y="1336"/>
                      <a:pt x="16959" y="464"/>
                      <a:pt x="16300" y="232"/>
                    </a:cubicBezTo>
                    <a:cubicBezTo>
                      <a:pt x="15659" y="0"/>
                      <a:pt x="15000" y="588"/>
                      <a:pt x="15142" y="1265"/>
                    </a:cubicBezTo>
                    <a:lnTo>
                      <a:pt x="0" y="44233"/>
                    </a:lnTo>
                    <a:lnTo>
                      <a:pt x="1425" y="4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7"/>
              <p:cNvSpPr/>
              <p:nvPr/>
            </p:nvSpPr>
            <p:spPr>
              <a:xfrm>
                <a:off x="1236331" y="557100"/>
                <a:ext cx="610899" cy="1599794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44181" extrusionOk="0">
                    <a:moveTo>
                      <a:pt x="15339" y="1177"/>
                    </a:moveTo>
                    <a:cubicBezTo>
                      <a:pt x="15570" y="535"/>
                      <a:pt x="16176" y="90"/>
                      <a:pt x="16871" y="90"/>
                    </a:cubicBezTo>
                    <a:lnTo>
                      <a:pt x="16800" y="36"/>
                    </a:lnTo>
                    <a:cubicBezTo>
                      <a:pt x="16069" y="1"/>
                      <a:pt x="15410" y="428"/>
                      <a:pt x="15161" y="1123"/>
                    </a:cubicBezTo>
                    <a:lnTo>
                      <a:pt x="1" y="44145"/>
                    </a:lnTo>
                    <a:lnTo>
                      <a:pt x="179" y="44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7"/>
              <p:cNvSpPr/>
              <p:nvPr/>
            </p:nvSpPr>
            <p:spPr>
              <a:xfrm>
                <a:off x="1340184" y="568724"/>
                <a:ext cx="565129" cy="1624924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44875" extrusionOk="0">
                    <a:moveTo>
                      <a:pt x="15143" y="1818"/>
                    </a:moveTo>
                    <a:lnTo>
                      <a:pt x="1" y="44786"/>
                    </a:lnTo>
                    <a:cubicBezTo>
                      <a:pt x="72" y="44821"/>
                      <a:pt x="143" y="44839"/>
                      <a:pt x="215" y="44875"/>
                    </a:cubicBezTo>
                    <a:lnTo>
                      <a:pt x="15357" y="1871"/>
                    </a:lnTo>
                    <a:cubicBezTo>
                      <a:pt x="15606" y="1176"/>
                      <a:pt x="15339" y="410"/>
                      <a:pt x="14733" y="1"/>
                    </a:cubicBezTo>
                    <a:lnTo>
                      <a:pt x="14626" y="1"/>
                    </a:lnTo>
                    <a:cubicBezTo>
                      <a:pt x="15161" y="428"/>
                      <a:pt x="15375" y="1158"/>
                      <a:pt x="15143" y="18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7"/>
              <p:cNvSpPr/>
              <p:nvPr/>
            </p:nvSpPr>
            <p:spPr>
              <a:xfrm>
                <a:off x="1318276" y="568724"/>
                <a:ext cx="579288" cy="162170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44786" extrusionOk="0">
                    <a:moveTo>
                      <a:pt x="15142" y="1586"/>
                    </a:moveTo>
                    <a:lnTo>
                      <a:pt x="0" y="44572"/>
                    </a:lnTo>
                    <a:lnTo>
                      <a:pt x="606" y="44786"/>
                    </a:lnTo>
                    <a:lnTo>
                      <a:pt x="624" y="44786"/>
                    </a:lnTo>
                    <a:lnTo>
                      <a:pt x="15766" y="1818"/>
                    </a:lnTo>
                    <a:cubicBezTo>
                      <a:pt x="15997" y="1158"/>
                      <a:pt x="15784" y="428"/>
                      <a:pt x="15249" y="1"/>
                    </a:cubicBezTo>
                    <a:cubicBezTo>
                      <a:pt x="15124" y="1"/>
                      <a:pt x="15000" y="18"/>
                      <a:pt x="14875" y="36"/>
                    </a:cubicBezTo>
                    <a:cubicBezTo>
                      <a:pt x="15214" y="482"/>
                      <a:pt x="15320" y="1069"/>
                      <a:pt x="15142" y="15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7"/>
              <p:cNvSpPr/>
              <p:nvPr/>
            </p:nvSpPr>
            <p:spPr>
              <a:xfrm>
                <a:off x="1242776" y="560975"/>
                <a:ext cx="614158" cy="1603668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44288" extrusionOk="0">
                    <a:moveTo>
                      <a:pt x="642" y="44287"/>
                    </a:moveTo>
                    <a:lnTo>
                      <a:pt x="15784" y="1301"/>
                    </a:lnTo>
                    <a:cubicBezTo>
                      <a:pt x="15962" y="785"/>
                      <a:pt x="16408" y="375"/>
                      <a:pt x="16960" y="268"/>
                    </a:cubicBezTo>
                    <a:cubicBezTo>
                      <a:pt x="16871" y="161"/>
                      <a:pt x="16782" y="72"/>
                      <a:pt x="16693" y="1"/>
                    </a:cubicBezTo>
                    <a:cubicBezTo>
                      <a:pt x="15998" y="1"/>
                      <a:pt x="15375" y="428"/>
                      <a:pt x="15143" y="1087"/>
                    </a:cubicBezTo>
                    <a:lnTo>
                      <a:pt x="1" y="44073"/>
                    </a:lnTo>
                    <a:lnTo>
                      <a:pt x="161" y="441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7"/>
              <p:cNvSpPr/>
              <p:nvPr/>
            </p:nvSpPr>
            <p:spPr>
              <a:xfrm>
                <a:off x="1844638" y="558404"/>
                <a:ext cx="29728" cy="1166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22" extrusionOk="0">
                    <a:moveTo>
                      <a:pt x="535" y="125"/>
                    </a:moveTo>
                    <a:lnTo>
                      <a:pt x="446" y="90"/>
                    </a:lnTo>
                    <a:cubicBezTo>
                      <a:pt x="410" y="72"/>
                      <a:pt x="375" y="72"/>
                      <a:pt x="339" y="54"/>
                    </a:cubicBezTo>
                    <a:cubicBezTo>
                      <a:pt x="232" y="18"/>
                      <a:pt x="107" y="0"/>
                      <a:pt x="1" y="0"/>
                    </a:cubicBezTo>
                    <a:lnTo>
                      <a:pt x="72" y="54"/>
                    </a:lnTo>
                    <a:cubicBezTo>
                      <a:pt x="179" y="143"/>
                      <a:pt x="268" y="232"/>
                      <a:pt x="339" y="321"/>
                    </a:cubicBezTo>
                    <a:cubicBezTo>
                      <a:pt x="464" y="303"/>
                      <a:pt x="588" y="286"/>
                      <a:pt x="713" y="286"/>
                    </a:cubicBezTo>
                    <a:lnTo>
                      <a:pt x="820" y="286"/>
                    </a:lnTo>
                    <a:cubicBezTo>
                      <a:pt x="731" y="214"/>
                      <a:pt x="624" y="161"/>
                      <a:pt x="535" y="1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7"/>
              <p:cNvSpPr/>
              <p:nvPr/>
            </p:nvSpPr>
            <p:spPr>
              <a:xfrm>
                <a:off x="1240857" y="2162042"/>
                <a:ext cx="97441" cy="127133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511" extrusionOk="0">
                    <a:moveTo>
                      <a:pt x="2690" y="981"/>
                    </a:moveTo>
                    <a:cubicBezTo>
                      <a:pt x="2690" y="945"/>
                      <a:pt x="2655" y="927"/>
                      <a:pt x="2637" y="909"/>
                    </a:cubicBezTo>
                    <a:lnTo>
                      <a:pt x="125" y="19"/>
                    </a:lnTo>
                    <a:cubicBezTo>
                      <a:pt x="89" y="1"/>
                      <a:pt x="54" y="19"/>
                      <a:pt x="36" y="37"/>
                    </a:cubicBezTo>
                    <a:cubicBezTo>
                      <a:pt x="18" y="54"/>
                      <a:pt x="0" y="72"/>
                      <a:pt x="0" y="108"/>
                    </a:cubicBezTo>
                    <a:lnTo>
                      <a:pt x="250" y="3421"/>
                    </a:lnTo>
                    <a:cubicBezTo>
                      <a:pt x="250" y="3457"/>
                      <a:pt x="268" y="3493"/>
                      <a:pt x="303" y="3510"/>
                    </a:cubicBezTo>
                    <a:cubicBezTo>
                      <a:pt x="339" y="3510"/>
                      <a:pt x="374" y="3510"/>
                      <a:pt x="392" y="3475"/>
                    </a:cubicBezTo>
                    <a:lnTo>
                      <a:pt x="2673" y="1052"/>
                    </a:lnTo>
                    <a:cubicBezTo>
                      <a:pt x="2690" y="1034"/>
                      <a:pt x="2690" y="999"/>
                      <a:pt x="2690" y="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57"/>
              <p:cNvSpPr/>
              <p:nvPr/>
            </p:nvSpPr>
            <p:spPr>
              <a:xfrm>
                <a:off x="1236331" y="2151722"/>
                <a:ext cx="112287" cy="119384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3297" extrusionOk="0">
                    <a:moveTo>
                      <a:pt x="3100" y="1105"/>
                    </a:moveTo>
                    <a:cubicBezTo>
                      <a:pt x="3083" y="1070"/>
                      <a:pt x="3065" y="1034"/>
                      <a:pt x="3029" y="1034"/>
                    </a:cubicBezTo>
                    <a:lnTo>
                      <a:pt x="125" y="1"/>
                    </a:lnTo>
                    <a:cubicBezTo>
                      <a:pt x="90" y="1"/>
                      <a:pt x="54" y="1"/>
                      <a:pt x="36" y="19"/>
                    </a:cubicBezTo>
                    <a:cubicBezTo>
                      <a:pt x="1" y="37"/>
                      <a:pt x="1" y="72"/>
                      <a:pt x="1" y="108"/>
                    </a:cubicBezTo>
                    <a:lnTo>
                      <a:pt x="214" y="2994"/>
                    </a:lnTo>
                    <a:lnTo>
                      <a:pt x="1105" y="3297"/>
                    </a:lnTo>
                    <a:lnTo>
                      <a:pt x="3083" y="1194"/>
                    </a:lnTo>
                    <a:cubicBezTo>
                      <a:pt x="3100" y="1177"/>
                      <a:pt x="3100" y="1141"/>
                      <a:pt x="3100" y="1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5" name="Google Shape;1675;p57"/>
            <p:cNvGrpSpPr/>
            <p:nvPr/>
          </p:nvGrpSpPr>
          <p:grpSpPr>
            <a:xfrm flipH="1">
              <a:off x="1237981" y="3753166"/>
              <a:ext cx="953591" cy="334099"/>
              <a:chOff x="2271950" y="2722775"/>
              <a:chExt cx="575875" cy="201775"/>
            </a:xfrm>
          </p:grpSpPr>
          <p:sp>
            <p:nvSpPr>
              <p:cNvPr id="1676" name="Google Shape;1676;p57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57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57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7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7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1" name="Google Shape;1681;p57"/>
            <p:cNvSpPr/>
            <p:nvPr/>
          </p:nvSpPr>
          <p:spPr>
            <a:xfrm flipH="1">
              <a:off x="984469" y="41965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 flipH="1">
              <a:off x="3889138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 flipH="1">
              <a:off x="211187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 flipH="1">
              <a:off x="364716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 flipH="1">
              <a:off x="4226057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 flipH="1">
              <a:off x="725787" y="88336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 rot="1685758" flipH="1">
              <a:off x="2971353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 flipH="1">
              <a:off x="2567287" y="38461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>
              <a:off x="1774800" y="3210950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 flipH="1">
              <a:off x="1583526" y="145075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 flipH="1">
              <a:off x="3289519" y="3510256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2" name="Google Shape;1692;p57"/>
          <p:cNvSpPr/>
          <p:nvPr/>
        </p:nvSpPr>
        <p:spPr>
          <a:xfrm rot="1685758" flipH="1">
            <a:off x="5181153" y="39434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699" name="Google Shape;1699;p5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57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0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0"/>
            <a:ext cx="922019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1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2"/>
          <p:cNvSpPr txBox="1">
            <a:spLocks noGrp="1"/>
          </p:cNvSpPr>
          <p:nvPr>
            <p:ph type="title"/>
          </p:nvPr>
        </p:nvSpPr>
        <p:spPr>
          <a:xfrm>
            <a:off x="2011156" y="887017"/>
            <a:ext cx="5010092" cy="1408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References</a:t>
            </a:r>
            <a:endParaRPr dirty="0"/>
          </a:p>
        </p:txBody>
      </p:sp>
      <p:sp>
        <p:nvSpPr>
          <p:cNvPr id="1354" name="Google Shape;1354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methodology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55" name="Google Shape;1355;p52"/>
          <p:cNvSpPr/>
          <p:nvPr/>
        </p:nvSpPr>
        <p:spPr>
          <a:xfrm rot="8100000">
            <a:off x="698745" y="2690415"/>
            <a:ext cx="969401" cy="964456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2"/>
          <p:cNvSpPr/>
          <p:nvPr/>
        </p:nvSpPr>
        <p:spPr>
          <a:xfrm rot="7198710">
            <a:off x="7684748" y="78346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2"/>
          <p:cNvSpPr/>
          <p:nvPr/>
        </p:nvSpPr>
        <p:spPr>
          <a:xfrm rot="7198898">
            <a:off x="1428737" y="3657344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2"/>
          <p:cNvSpPr/>
          <p:nvPr/>
        </p:nvSpPr>
        <p:spPr>
          <a:xfrm rot="7201932">
            <a:off x="7814250" y="17495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7414938" y="8973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65801" y="24889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2"/>
          <p:cNvSpPr/>
          <p:nvPr/>
        </p:nvSpPr>
        <p:spPr>
          <a:xfrm>
            <a:off x="8322988" y="24523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2"/>
          <p:cNvSpPr/>
          <p:nvPr/>
        </p:nvSpPr>
        <p:spPr>
          <a:xfrm>
            <a:off x="8322988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2"/>
          <p:cNvSpPr/>
          <p:nvPr/>
        </p:nvSpPr>
        <p:spPr>
          <a:xfrm rot="-1685758">
            <a:off x="840716" y="3914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660389" y="116324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2"/>
          <p:cNvSpPr/>
          <p:nvPr/>
        </p:nvSpPr>
        <p:spPr>
          <a:xfrm>
            <a:off x="8536424" y="33224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2"/>
          <p:cNvSpPr/>
          <p:nvPr/>
        </p:nvSpPr>
        <p:spPr>
          <a:xfrm>
            <a:off x="998263" y="84484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2"/>
          <p:cNvSpPr/>
          <p:nvPr/>
        </p:nvSpPr>
        <p:spPr>
          <a:xfrm>
            <a:off x="910913" y="21881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2"/>
          <p:cNvSpPr/>
          <p:nvPr/>
        </p:nvSpPr>
        <p:spPr>
          <a:xfrm>
            <a:off x="1302152" y="152740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2"/>
          <p:cNvSpPr/>
          <p:nvPr/>
        </p:nvSpPr>
        <p:spPr>
          <a:xfrm>
            <a:off x="7578100" y="3904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2"/>
          <p:cNvSpPr/>
          <p:nvPr/>
        </p:nvSpPr>
        <p:spPr>
          <a:xfrm rot="-1685758">
            <a:off x="7500516" y="36188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5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6" name="Google Shape;1376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7" name="Google Shape;1377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52">
            <a:hlinkClick r:id="" action="ppaction://noaction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52"/>
          <p:cNvCxnSpPr/>
          <p:nvPr/>
        </p:nvCxnSpPr>
        <p:spPr>
          <a:xfrm>
            <a:off x="2313551" y="2287861"/>
            <a:ext cx="45302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2195326" y="2402848"/>
            <a:ext cx="50899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," [Online]. Available: https://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www.geeksforgeeks.org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/data-structure-and-algorithm/ [Accessed 25 04 2024].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OpenAI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," Open AI, 24 April 2024. [Online]. Available: https://</a:t>
            </a:r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chat.openai.com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[Accessed 24 04 2024]</a:t>
            </a:r>
          </a:p>
        </p:txBody>
      </p:sp>
    </p:spTree>
    <p:extLst>
      <p:ext uri="{BB962C8B-B14F-4D97-AF65-F5344CB8AC3E}">
        <p14:creationId xmlns:p14="http://schemas.microsoft.com/office/powerpoint/2010/main" val="31839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/>
                </a:solidFill>
                <a:latin typeface="Bebas Neue" panose="020B0604020202020204" charset="0"/>
              </a:rPr>
              <a:t>Jayed</a:t>
            </a:r>
            <a:r>
              <a:rPr lang="en-US" sz="2000" dirty="0">
                <a:solidFill>
                  <a:schemeClr val="tx2"/>
                </a:solidFill>
                <a:latin typeface="Bebas Neue" panose="020B060402020202020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Bebas Neue" panose="020B0604020202020204" charset="0"/>
              </a:rPr>
              <a:t>Alam</a:t>
            </a:r>
            <a:r>
              <a:rPr lang="en-US" sz="2000" dirty="0">
                <a:solidFill>
                  <a:schemeClr val="tx2"/>
                </a:solidFill>
                <a:latin typeface="Bebas Neue" panose="020B0604020202020204" charset="0"/>
              </a:rPr>
              <a:t> Mansur</a:t>
            </a:r>
          </a:p>
          <a:p>
            <a:r>
              <a:rPr lang="en-US" sz="1600" dirty="0" err="1">
                <a:latin typeface="Bebas Neue" panose="020B0604020202020204" charset="0"/>
              </a:rPr>
              <a:t>B.Tech</a:t>
            </a:r>
            <a:r>
              <a:rPr lang="en-US" sz="1600" dirty="0">
                <a:latin typeface="Bebas Neue" panose="020B0604020202020204" charset="0"/>
              </a:rPr>
              <a:t> Ai (</a:t>
            </a:r>
            <a:r>
              <a:rPr lang="en-US" sz="1600" dirty="0" err="1">
                <a:latin typeface="Bebas Neue" panose="020B0604020202020204" charset="0"/>
              </a:rPr>
              <a:t>i</a:t>
            </a:r>
            <a:r>
              <a:rPr lang="en-US" sz="1600" dirty="0">
                <a:latin typeface="Bebas Neue" panose="020B0604020202020204" charset="0"/>
              </a:rPr>
              <a:t>/ii)</a:t>
            </a:r>
          </a:p>
          <a:p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jayedalamsigningoff@gmail.com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1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0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9"/>
          <p:cNvSpPr/>
          <p:nvPr/>
        </p:nvSpPr>
        <p:spPr>
          <a:xfrm>
            <a:off x="8119788" y="407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6636847" y="4126352"/>
            <a:ext cx="695830" cy="243805"/>
            <a:chOff x="2271950" y="2722775"/>
            <a:chExt cx="575875" cy="201775"/>
          </a:xfrm>
        </p:grpSpPr>
        <p:sp>
          <p:nvSpPr>
            <p:cNvPr id="1205" name="Google Shape;1205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49"/>
          <p:cNvSpPr/>
          <p:nvPr/>
        </p:nvSpPr>
        <p:spPr>
          <a:xfrm rot="-1685758">
            <a:off x="8240328" y="38392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9"/>
          <p:cNvSpPr/>
          <p:nvPr/>
        </p:nvSpPr>
        <p:spPr>
          <a:xfrm rot="7198898">
            <a:off x="1116987" y="6786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9"/>
          <p:cNvSpPr/>
          <p:nvPr/>
        </p:nvSpPr>
        <p:spPr>
          <a:xfrm rot="7201932">
            <a:off x="781587" y="156186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>
            <a:off x="7586788" y="7934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>
            <a:off x="1549276" y="1901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/>
          <p:nvPr/>
        </p:nvSpPr>
        <p:spPr>
          <a:xfrm rot="-1685758">
            <a:off x="2431941" y="8957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9"/>
          <p:cNvSpPr/>
          <p:nvPr/>
        </p:nvSpPr>
        <p:spPr>
          <a:xfrm>
            <a:off x="1826501" y="40352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7476107" y="3173929"/>
            <a:ext cx="953591" cy="334099"/>
            <a:chOff x="2271950" y="2722775"/>
            <a:chExt cx="575875" cy="201775"/>
          </a:xfrm>
        </p:grpSpPr>
        <p:sp>
          <p:nvSpPr>
            <p:cNvPr id="1218" name="Google Shape;1218;p49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9"/>
          <p:cNvSpPr/>
          <p:nvPr/>
        </p:nvSpPr>
        <p:spPr>
          <a:xfrm>
            <a:off x="8026427" y="22738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842975" y="237369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9"/>
          <p:cNvSpPr/>
          <p:nvPr/>
        </p:nvSpPr>
        <p:spPr>
          <a:xfrm>
            <a:off x="7952901" y="1053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9"/>
          <p:cNvSpPr/>
          <p:nvPr/>
        </p:nvSpPr>
        <p:spPr>
          <a:xfrm rot="-1685758">
            <a:off x="8049603" y="19714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9"/>
          <p:cNvSpPr/>
          <p:nvPr/>
        </p:nvSpPr>
        <p:spPr>
          <a:xfrm rot="-1685758">
            <a:off x="1437403" y="32002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34" name="Google Shape;1234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9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9"/>
          <p:cNvSpPr/>
          <p:nvPr/>
        </p:nvSpPr>
        <p:spPr>
          <a:xfrm>
            <a:off x="1129525" y="40877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TextBox 42"/>
          <p:cNvSpPr txBox="1"/>
          <p:nvPr/>
        </p:nvSpPr>
        <p:spPr>
          <a:xfrm>
            <a:off x="2278380" y="864259"/>
            <a:ext cx="435102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Clr>
                <a:schemeClr val="dk1"/>
              </a:buClr>
              <a:buSzPts val="4200"/>
              <a:buFont typeface="Bebas Neue"/>
              <a:buNone/>
              <a:defRPr sz="5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800" dirty="0">
                <a:solidFill>
                  <a:schemeClr val="tx2"/>
                </a:solidFill>
              </a:rPr>
              <a:t>Acknowl</a:t>
            </a:r>
            <a:r>
              <a:rPr lang="en-US" sz="4800" dirty="0">
                <a:solidFill>
                  <a:schemeClr val="tx1"/>
                </a:solidFill>
              </a:rPr>
              <a:t>edgement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31720" y="2034540"/>
            <a:ext cx="4297680" cy="21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lectrolize"/>
              </a:rPr>
              <a:t>I would like express my deep gratitude to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lectrolize"/>
              </a:rPr>
              <a:t>Department of AI 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lectrolize"/>
              </a:rPr>
              <a:t>for providing me the opportunity to present in front of you all on the topic </a:t>
            </a:r>
          </a:p>
          <a:p>
            <a:pPr marL="0" indent="0" algn="ctr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Electrolize"/>
              </a:rPr>
              <a:t>"Payroll Management System (PMS)"</a:t>
            </a:r>
            <a:endParaRPr lang="en-US" sz="1800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lectrolize"/>
            </a:endParaRPr>
          </a:p>
        </p:txBody>
      </p:sp>
      <p:sp>
        <p:nvSpPr>
          <p:cNvPr id="46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9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492;p23"/>
          <p:cNvSpPr/>
          <p:nvPr/>
        </p:nvSpPr>
        <p:spPr>
          <a:xfrm flipH="1">
            <a:off x="1385492" y="2771038"/>
            <a:ext cx="1731087" cy="1612447"/>
          </a:xfrm>
          <a:custGeom>
            <a:avLst/>
            <a:gdLst/>
            <a:ahLst/>
            <a:cxnLst/>
            <a:rect l="l" t="t" r="r" b="b"/>
            <a:pathLst>
              <a:path w="73861" h="72206" extrusionOk="0">
                <a:moveTo>
                  <a:pt x="44111" y="25"/>
                </a:moveTo>
                <a:lnTo>
                  <a:pt x="1" y="56416"/>
                </a:lnTo>
                <a:cubicBezTo>
                  <a:pt x="18898" y="67444"/>
                  <a:pt x="38748" y="72206"/>
                  <a:pt x="48322" y="65740"/>
                </a:cubicBezTo>
                <a:cubicBezTo>
                  <a:pt x="59600" y="58096"/>
                  <a:pt x="71355" y="28572"/>
                  <a:pt x="73861" y="0"/>
                </a:cubicBezTo>
                <a:lnTo>
                  <a:pt x="44086" y="0"/>
                </a:lnTo>
                <a:lnTo>
                  <a:pt x="44111" y="25"/>
                </a:lnTo>
                <a:close/>
              </a:path>
            </a:pathLst>
          </a:custGeom>
          <a:gradFill>
            <a:gsLst>
              <a:gs pos="0">
                <a:srgbClr val="6BD9FE"/>
              </a:gs>
              <a:gs pos="100000">
                <a:srgbClr val="8450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93;p23"/>
          <p:cNvSpPr/>
          <p:nvPr/>
        </p:nvSpPr>
        <p:spPr>
          <a:xfrm flipH="1">
            <a:off x="1291693" y="1313535"/>
            <a:ext cx="1715787" cy="1217001"/>
          </a:xfrm>
          <a:custGeom>
            <a:avLst/>
            <a:gdLst/>
            <a:ahLst/>
            <a:cxnLst/>
            <a:rect l="l" t="t" r="r" b="b"/>
            <a:pathLst>
              <a:path w="69468" h="60596" extrusionOk="0">
                <a:moveTo>
                  <a:pt x="30374" y="0"/>
                </a:moveTo>
                <a:cubicBezTo>
                  <a:pt x="24008" y="0"/>
                  <a:pt x="16676" y="1253"/>
                  <a:pt x="8271" y="4004"/>
                </a:cubicBezTo>
                <a:cubicBezTo>
                  <a:pt x="5389" y="4957"/>
                  <a:pt x="2632" y="5934"/>
                  <a:pt x="1" y="6911"/>
                </a:cubicBezTo>
                <a:lnTo>
                  <a:pt x="37018" y="60120"/>
                </a:lnTo>
                <a:lnTo>
                  <a:pt x="36668" y="60370"/>
                </a:lnTo>
                <a:lnTo>
                  <a:pt x="36968" y="60596"/>
                </a:lnTo>
                <a:lnTo>
                  <a:pt x="66743" y="60596"/>
                </a:lnTo>
                <a:cubicBezTo>
                  <a:pt x="69467" y="29755"/>
                  <a:pt x="61406" y="0"/>
                  <a:pt x="30374" y="0"/>
                </a:cubicBezTo>
                <a:close/>
              </a:path>
            </a:pathLst>
          </a:custGeom>
          <a:gradFill>
            <a:gsLst>
              <a:gs pos="0">
                <a:srgbClr val="F89458"/>
              </a:gs>
              <a:gs pos="100000">
                <a:srgbClr val="FFD36A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94;p23"/>
          <p:cNvSpPr/>
          <p:nvPr/>
        </p:nvSpPr>
        <p:spPr>
          <a:xfrm rot="241993" flipH="1">
            <a:off x="2060398" y="1448700"/>
            <a:ext cx="1918368" cy="1243579"/>
          </a:xfrm>
          <a:custGeom>
            <a:avLst/>
            <a:gdLst/>
            <a:ahLst/>
            <a:cxnLst/>
            <a:rect l="l" t="t" r="r" b="b"/>
            <a:pathLst>
              <a:path w="80177" h="53384" extrusionOk="0">
                <a:moveTo>
                  <a:pt x="43059" y="0"/>
                </a:moveTo>
                <a:cubicBezTo>
                  <a:pt x="21329" y="8246"/>
                  <a:pt x="7645" y="17920"/>
                  <a:pt x="1" y="28171"/>
                </a:cubicBezTo>
                <a:lnTo>
                  <a:pt x="79496" y="52405"/>
                </a:lnTo>
                <a:lnTo>
                  <a:pt x="43059" y="0"/>
                </a:lnTo>
                <a:close/>
                <a:moveTo>
                  <a:pt x="79496" y="52405"/>
                </a:moveTo>
                <a:lnTo>
                  <a:pt x="79496" y="52405"/>
                </a:lnTo>
                <a:lnTo>
                  <a:pt x="79496" y="52405"/>
                </a:lnTo>
                <a:lnTo>
                  <a:pt x="79496" y="52405"/>
                </a:lnTo>
                <a:close/>
                <a:moveTo>
                  <a:pt x="79496" y="52405"/>
                </a:moveTo>
                <a:lnTo>
                  <a:pt x="80177" y="53384"/>
                </a:lnTo>
                <a:lnTo>
                  <a:pt x="79500" y="52407"/>
                </a:lnTo>
                <a:lnTo>
                  <a:pt x="79496" y="52405"/>
                </a:lnTo>
                <a:close/>
              </a:path>
            </a:pathLst>
          </a:cu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95;p23"/>
          <p:cNvSpPr/>
          <p:nvPr/>
        </p:nvSpPr>
        <p:spPr>
          <a:xfrm flipH="1">
            <a:off x="1622634" y="2110741"/>
            <a:ext cx="2603749" cy="1163964"/>
          </a:xfrm>
          <a:custGeom>
            <a:avLst/>
            <a:gdLst/>
            <a:ahLst/>
            <a:cxnLst/>
            <a:rect l="l" t="t" r="r" b="b"/>
            <a:pathLst>
              <a:path w="91480" h="44989" extrusionOk="0">
                <a:moveTo>
                  <a:pt x="90076" y="24211"/>
                </a:moveTo>
                <a:lnTo>
                  <a:pt x="90034" y="24222"/>
                </a:lnTo>
                <a:lnTo>
                  <a:pt x="90034" y="24222"/>
                </a:lnTo>
                <a:lnTo>
                  <a:pt x="91479" y="24662"/>
                </a:lnTo>
                <a:lnTo>
                  <a:pt x="90076" y="24211"/>
                </a:lnTo>
                <a:close/>
                <a:moveTo>
                  <a:pt x="10552" y="1"/>
                </a:moveTo>
                <a:cubicBezTo>
                  <a:pt x="0" y="14738"/>
                  <a:pt x="1780" y="30602"/>
                  <a:pt x="10025" y="44988"/>
                </a:cubicBezTo>
                <a:lnTo>
                  <a:pt x="90034" y="24222"/>
                </a:lnTo>
                <a:lnTo>
                  <a:pt x="90034" y="24222"/>
                </a:lnTo>
                <a:lnTo>
                  <a:pt x="10552" y="1"/>
                </a:lnTo>
                <a:close/>
              </a:path>
            </a:pathLst>
          </a:cu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96;p23"/>
          <p:cNvSpPr/>
          <p:nvPr/>
        </p:nvSpPr>
        <p:spPr>
          <a:xfrm flipH="1">
            <a:off x="2101690" y="2827445"/>
            <a:ext cx="1835839" cy="1203684"/>
          </a:xfrm>
          <a:custGeom>
            <a:avLst/>
            <a:gdLst/>
            <a:ahLst/>
            <a:cxnLst/>
            <a:rect l="l" t="t" r="r" b="b"/>
            <a:pathLst>
              <a:path w="80076" h="55515" extrusionOk="0">
                <a:moveTo>
                  <a:pt x="80076" y="0"/>
                </a:moveTo>
                <a:lnTo>
                  <a:pt x="0" y="20777"/>
                </a:lnTo>
                <a:cubicBezTo>
                  <a:pt x="8096" y="34512"/>
                  <a:pt x="22056" y="46868"/>
                  <a:pt x="36642" y="55514"/>
                </a:cubicBezTo>
                <a:lnTo>
                  <a:pt x="80076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TABLE OF </a:t>
            </a:r>
            <a:r>
              <a:rPr lang="en" dirty="0"/>
              <a:t>CONTENTS</a:t>
            </a:r>
            <a:endParaRPr dirty="0"/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7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71" name="Google Shape;497;p23"/>
          <p:cNvGrpSpPr/>
          <p:nvPr/>
        </p:nvGrpSpPr>
        <p:grpSpPr>
          <a:xfrm>
            <a:off x="814483" y="1783919"/>
            <a:ext cx="3060917" cy="1746652"/>
            <a:chOff x="1119841" y="1756450"/>
            <a:chExt cx="3484650" cy="2174200"/>
          </a:xfrm>
        </p:grpSpPr>
        <p:sp>
          <p:nvSpPr>
            <p:cNvPr id="72" name="Google Shape;498;p23"/>
            <p:cNvSpPr/>
            <p:nvPr/>
          </p:nvSpPr>
          <p:spPr>
            <a:xfrm flipH="1">
              <a:off x="1119841" y="1756450"/>
              <a:ext cx="3484650" cy="2174200"/>
            </a:xfrm>
            <a:custGeom>
              <a:avLst/>
              <a:gdLst/>
              <a:ahLst/>
              <a:cxnLst/>
              <a:rect l="l" t="t" r="r" b="b"/>
              <a:pathLst>
                <a:path w="139386" h="86968" extrusionOk="0">
                  <a:moveTo>
                    <a:pt x="99158" y="0"/>
                  </a:moveTo>
                  <a:cubicBezTo>
                    <a:pt x="94873" y="0"/>
                    <a:pt x="89937" y="843"/>
                    <a:pt x="84280" y="2696"/>
                  </a:cubicBezTo>
                  <a:cubicBezTo>
                    <a:pt x="0" y="30282"/>
                    <a:pt x="69282" y="86967"/>
                    <a:pt x="98718" y="86967"/>
                  </a:cubicBezTo>
                  <a:cubicBezTo>
                    <a:pt x="101802" y="86967"/>
                    <a:pt x="104448" y="86345"/>
                    <a:pt x="106435" y="85002"/>
                  </a:cubicBezTo>
                  <a:cubicBezTo>
                    <a:pt x="122245" y="74311"/>
                    <a:pt x="139385" y="0"/>
                    <a:pt x="99158" y="0"/>
                  </a:cubicBezTo>
                  <a:close/>
                </a:path>
              </a:pathLst>
            </a:custGeom>
            <a:gradFill>
              <a:gsLst>
                <a:gs pos="0">
                  <a:srgbClr val="C4C4C4"/>
                </a:gs>
                <a:gs pos="100000">
                  <a:srgbClr val="FFFFFF"/>
                </a:gs>
              </a:gsLst>
              <a:lin ang="16198662" scaled="0"/>
            </a:gradFill>
            <a:ln>
              <a:noFill/>
            </a:ln>
            <a:effectLst>
              <a:outerShdw blurRad="57150" dist="57150" dir="684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99;p23"/>
            <p:cNvSpPr/>
            <p:nvPr/>
          </p:nvSpPr>
          <p:spPr>
            <a:xfrm flipH="1">
              <a:off x="1237516" y="1863900"/>
              <a:ext cx="3144000" cy="1961725"/>
            </a:xfrm>
            <a:custGeom>
              <a:avLst/>
              <a:gdLst/>
              <a:ahLst/>
              <a:cxnLst/>
              <a:rect l="l" t="t" r="r" b="b"/>
              <a:pathLst>
                <a:path w="125760" h="78469" extrusionOk="0">
                  <a:moveTo>
                    <a:pt x="89482" y="0"/>
                  </a:moveTo>
                  <a:cubicBezTo>
                    <a:pt x="85617" y="0"/>
                    <a:pt x="81166" y="761"/>
                    <a:pt x="76062" y="2433"/>
                  </a:cubicBezTo>
                  <a:cubicBezTo>
                    <a:pt x="0" y="27341"/>
                    <a:pt x="62491" y="78469"/>
                    <a:pt x="89065" y="78469"/>
                  </a:cubicBezTo>
                  <a:cubicBezTo>
                    <a:pt x="91851" y="78469"/>
                    <a:pt x="94242" y="77907"/>
                    <a:pt x="96037" y="76694"/>
                  </a:cubicBezTo>
                  <a:cubicBezTo>
                    <a:pt x="110284" y="67045"/>
                    <a:pt x="125759" y="0"/>
                    <a:pt x="89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684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525;p23"/>
          <p:cNvGrpSpPr/>
          <p:nvPr/>
        </p:nvGrpSpPr>
        <p:grpSpPr>
          <a:xfrm>
            <a:off x="3438149" y="2552700"/>
            <a:ext cx="241819" cy="279184"/>
            <a:chOff x="1619928" y="750466"/>
            <a:chExt cx="394797" cy="394765"/>
          </a:xfrm>
        </p:grpSpPr>
        <p:sp>
          <p:nvSpPr>
            <p:cNvPr id="90" name="Google Shape;526;p23"/>
            <p:cNvSpPr/>
            <p:nvPr/>
          </p:nvSpPr>
          <p:spPr>
            <a:xfrm>
              <a:off x="1619928" y="750466"/>
              <a:ext cx="394797" cy="394765"/>
            </a:xfrm>
            <a:custGeom>
              <a:avLst/>
              <a:gdLst/>
              <a:ahLst/>
              <a:cxnLst/>
              <a:rect l="l" t="t" r="r" b="b"/>
              <a:pathLst>
                <a:path w="61663" h="61658" extrusionOk="0">
                  <a:moveTo>
                    <a:pt x="39290" y="3175"/>
                  </a:moveTo>
                  <a:cubicBezTo>
                    <a:pt x="44211" y="3175"/>
                    <a:pt x="49125" y="5046"/>
                    <a:pt x="52868" y="8790"/>
                  </a:cubicBezTo>
                  <a:cubicBezTo>
                    <a:pt x="56496" y="12410"/>
                    <a:pt x="58491" y="17230"/>
                    <a:pt x="58491" y="22361"/>
                  </a:cubicBezTo>
                  <a:cubicBezTo>
                    <a:pt x="58491" y="27484"/>
                    <a:pt x="56496" y="32311"/>
                    <a:pt x="52868" y="35932"/>
                  </a:cubicBezTo>
                  <a:cubicBezTo>
                    <a:pt x="49125" y="39675"/>
                    <a:pt x="44210" y="41546"/>
                    <a:pt x="39294" y="41546"/>
                  </a:cubicBezTo>
                  <a:cubicBezTo>
                    <a:pt x="34378" y="41546"/>
                    <a:pt x="29462" y="39675"/>
                    <a:pt x="25719" y="35932"/>
                  </a:cubicBezTo>
                  <a:cubicBezTo>
                    <a:pt x="22092" y="32311"/>
                    <a:pt x="20097" y="27491"/>
                    <a:pt x="20097" y="22361"/>
                  </a:cubicBezTo>
                  <a:cubicBezTo>
                    <a:pt x="20097" y="17230"/>
                    <a:pt x="22092" y="12410"/>
                    <a:pt x="25719" y="8790"/>
                  </a:cubicBezTo>
                  <a:cubicBezTo>
                    <a:pt x="29462" y="5046"/>
                    <a:pt x="34376" y="3175"/>
                    <a:pt x="39290" y="3175"/>
                  </a:cubicBezTo>
                  <a:close/>
                  <a:moveTo>
                    <a:pt x="15891" y="40332"/>
                  </a:moveTo>
                  <a:lnTo>
                    <a:pt x="21326" y="45759"/>
                  </a:lnTo>
                  <a:lnTo>
                    <a:pt x="19064" y="48014"/>
                  </a:lnTo>
                  <a:lnTo>
                    <a:pt x="13637" y="42587"/>
                  </a:lnTo>
                  <a:lnTo>
                    <a:pt x="15891" y="40332"/>
                  </a:lnTo>
                  <a:close/>
                  <a:moveTo>
                    <a:pt x="11397" y="44827"/>
                  </a:moveTo>
                  <a:lnTo>
                    <a:pt x="16824" y="50261"/>
                  </a:lnTo>
                  <a:lnTo>
                    <a:pt x="9727" y="57358"/>
                  </a:lnTo>
                  <a:cubicBezTo>
                    <a:pt x="8998" y="58080"/>
                    <a:pt x="8036" y="58485"/>
                    <a:pt x="7010" y="58485"/>
                  </a:cubicBezTo>
                  <a:cubicBezTo>
                    <a:pt x="5984" y="58485"/>
                    <a:pt x="5023" y="58080"/>
                    <a:pt x="4293" y="57358"/>
                  </a:cubicBezTo>
                  <a:cubicBezTo>
                    <a:pt x="3571" y="56635"/>
                    <a:pt x="3173" y="55667"/>
                    <a:pt x="3173" y="54640"/>
                  </a:cubicBezTo>
                  <a:cubicBezTo>
                    <a:pt x="3173" y="53614"/>
                    <a:pt x="3571" y="52653"/>
                    <a:pt x="4293" y="51931"/>
                  </a:cubicBezTo>
                  <a:lnTo>
                    <a:pt x="11397" y="44827"/>
                  </a:lnTo>
                  <a:close/>
                  <a:moveTo>
                    <a:pt x="39294" y="1"/>
                  </a:moveTo>
                  <a:cubicBezTo>
                    <a:pt x="33567" y="1"/>
                    <a:pt x="27840" y="2181"/>
                    <a:pt x="23479" y="6542"/>
                  </a:cubicBezTo>
                  <a:cubicBezTo>
                    <a:pt x="19252" y="10770"/>
                    <a:pt x="16925" y="16384"/>
                    <a:pt x="16925" y="22361"/>
                  </a:cubicBezTo>
                  <a:cubicBezTo>
                    <a:pt x="16925" y="27802"/>
                    <a:pt x="18854" y="32947"/>
                    <a:pt x="22395" y="37016"/>
                  </a:cubicBezTo>
                  <a:lnTo>
                    <a:pt x="19729" y="39682"/>
                  </a:lnTo>
                  <a:lnTo>
                    <a:pt x="17012" y="36965"/>
                  </a:lnTo>
                  <a:cubicBezTo>
                    <a:pt x="16715" y="36669"/>
                    <a:pt x="16311" y="36502"/>
                    <a:pt x="15891" y="36502"/>
                  </a:cubicBezTo>
                  <a:cubicBezTo>
                    <a:pt x="15472" y="36502"/>
                    <a:pt x="15068" y="36669"/>
                    <a:pt x="14771" y="36965"/>
                  </a:cubicBezTo>
                  <a:lnTo>
                    <a:pt x="2053" y="49683"/>
                  </a:lnTo>
                  <a:cubicBezTo>
                    <a:pt x="723" y="51006"/>
                    <a:pt x="1" y="52769"/>
                    <a:pt x="1" y="54640"/>
                  </a:cubicBezTo>
                  <a:cubicBezTo>
                    <a:pt x="1" y="56519"/>
                    <a:pt x="723" y="58275"/>
                    <a:pt x="2053" y="59605"/>
                  </a:cubicBezTo>
                  <a:cubicBezTo>
                    <a:pt x="3375" y="60927"/>
                    <a:pt x="5139" y="61657"/>
                    <a:pt x="7010" y="61657"/>
                  </a:cubicBezTo>
                  <a:cubicBezTo>
                    <a:pt x="8882" y="61657"/>
                    <a:pt x="10645" y="60927"/>
                    <a:pt x="11968" y="59605"/>
                  </a:cubicBezTo>
                  <a:lnTo>
                    <a:pt x="24686" y="46879"/>
                  </a:lnTo>
                  <a:cubicBezTo>
                    <a:pt x="24982" y="46583"/>
                    <a:pt x="25156" y="46178"/>
                    <a:pt x="25156" y="45759"/>
                  </a:cubicBezTo>
                  <a:cubicBezTo>
                    <a:pt x="25156" y="45340"/>
                    <a:pt x="24982" y="44936"/>
                    <a:pt x="24686" y="44639"/>
                  </a:cubicBezTo>
                  <a:lnTo>
                    <a:pt x="21976" y="41922"/>
                  </a:lnTo>
                  <a:lnTo>
                    <a:pt x="24643" y="39256"/>
                  </a:lnTo>
                  <a:cubicBezTo>
                    <a:pt x="28827" y="42898"/>
                    <a:pt x="34058" y="44719"/>
                    <a:pt x="39290" y="44719"/>
                  </a:cubicBezTo>
                  <a:cubicBezTo>
                    <a:pt x="45021" y="44719"/>
                    <a:pt x="50751" y="42536"/>
                    <a:pt x="55109" y="38179"/>
                  </a:cubicBezTo>
                  <a:cubicBezTo>
                    <a:pt x="59336" y="33952"/>
                    <a:pt x="61663" y="28337"/>
                    <a:pt x="61663" y="22361"/>
                  </a:cubicBezTo>
                  <a:cubicBezTo>
                    <a:pt x="61663" y="16384"/>
                    <a:pt x="59336" y="10770"/>
                    <a:pt x="55109" y="6542"/>
                  </a:cubicBezTo>
                  <a:cubicBezTo>
                    <a:pt x="50748" y="2181"/>
                    <a:pt x="45021" y="1"/>
                    <a:pt x="39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7;p23"/>
            <p:cNvSpPr/>
            <p:nvPr/>
          </p:nvSpPr>
          <p:spPr>
            <a:xfrm>
              <a:off x="1762659" y="794477"/>
              <a:ext cx="217647" cy="198305"/>
            </a:xfrm>
            <a:custGeom>
              <a:avLst/>
              <a:gdLst/>
              <a:ahLst/>
              <a:cxnLst/>
              <a:rect l="l" t="t" r="r" b="b"/>
              <a:pathLst>
                <a:path w="33994" h="30973" extrusionOk="0">
                  <a:moveTo>
                    <a:pt x="16997" y="3173"/>
                  </a:moveTo>
                  <a:cubicBezTo>
                    <a:pt x="20155" y="3173"/>
                    <a:pt x="23313" y="4373"/>
                    <a:pt x="25712" y="6772"/>
                  </a:cubicBezTo>
                  <a:cubicBezTo>
                    <a:pt x="30518" y="11577"/>
                    <a:pt x="30518" y="19396"/>
                    <a:pt x="25712" y="24201"/>
                  </a:cubicBezTo>
                  <a:cubicBezTo>
                    <a:pt x="23309" y="26601"/>
                    <a:pt x="20153" y="27800"/>
                    <a:pt x="16998" y="27800"/>
                  </a:cubicBezTo>
                  <a:cubicBezTo>
                    <a:pt x="13843" y="27800"/>
                    <a:pt x="10689" y="26601"/>
                    <a:pt x="8290" y="24201"/>
                  </a:cubicBezTo>
                  <a:cubicBezTo>
                    <a:pt x="3484" y="19396"/>
                    <a:pt x="3484" y="11577"/>
                    <a:pt x="8290" y="6772"/>
                  </a:cubicBezTo>
                  <a:cubicBezTo>
                    <a:pt x="10689" y="4373"/>
                    <a:pt x="13847" y="3173"/>
                    <a:pt x="16997" y="3173"/>
                  </a:cubicBezTo>
                  <a:close/>
                  <a:moveTo>
                    <a:pt x="16997" y="1"/>
                  </a:moveTo>
                  <a:cubicBezTo>
                    <a:pt x="13030" y="1"/>
                    <a:pt x="9063" y="1511"/>
                    <a:pt x="6042" y="4532"/>
                  </a:cubicBezTo>
                  <a:cubicBezTo>
                    <a:pt x="1" y="10573"/>
                    <a:pt x="1" y="20400"/>
                    <a:pt x="6042" y="26442"/>
                  </a:cubicBezTo>
                  <a:cubicBezTo>
                    <a:pt x="9063" y="29462"/>
                    <a:pt x="13037" y="30973"/>
                    <a:pt x="16997" y="30973"/>
                  </a:cubicBezTo>
                  <a:cubicBezTo>
                    <a:pt x="20964" y="30973"/>
                    <a:pt x="24939" y="29462"/>
                    <a:pt x="27952" y="26442"/>
                  </a:cubicBezTo>
                  <a:cubicBezTo>
                    <a:pt x="33994" y="20400"/>
                    <a:pt x="33994" y="10573"/>
                    <a:pt x="27952" y="4532"/>
                  </a:cubicBezTo>
                  <a:cubicBezTo>
                    <a:pt x="24932" y="1511"/>
                    <a:pt x="20964" y="1"/>
                    <a:pt x="16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8;p23"/>
            <p:cNvSpPr/>
            <p:nvPr/>
          </p:nvSpPr>
          <p:spPr>
            <a:xfrm>
              <a:off x="1829699" y="840165"/>
              <a:ext cx="83610" cy="32992"/>
            </a:xfrm>
            <a:custGeom>
              <a:avLst/>
              <a:gdLst/>
              <a:ahLst/>
              <a:cxnLst/>
              <a:rect l="l" t="t" r="r" b="b"/>
              <a:pathLst>
                <a:path w="13059" h="5153" extrusionOk="0">
                  <a:moveTo>
                    <a:pt x="6530" y="1"/>
                  </a:moveTo>
                  <a:cubicBezTo>
                    <a:pt x="4391" y="1"/>
                    <a:pt x="2252" y="814"/>
                    <a:pt x="622" y="2439"/>
                  </a:cubicBezTo>
                  <a:cubicBezTo>
                    <a:pt x="1" y="3061"/>
                    <a:pt x="1" y="4065"/>
                    <a:pt x="622" y="4687"/>
                  </a:cubicBezTo>
                  <a:cubicBezTo>
                    <a:pt x="933" y="4998"/>
                    <a:pt x="1340" y="5153"/>
                    <a:pt x="1745" y="5153"/>
                  </a:cubicBezTo>
                  <a:cubicBezTo>
                    <a:pt x="2151" y="5153"/>
                    <a:pt x="2555" y="4998"/>
                    <a:pt x="2862" y="4687"/>
                  </a:cubicBezTo>
                  <a:cubicBezTo>
                    <a:pt x="3874" y="3675"/>
                    <a:pt x="5202" y="3169"/>
                    <a:pt x="6529" y="3169"/>
                  </a:cubicBezTo>
                  <a:cubicBezTo>
                    <a:pt x="7856" y="3169"/>
                    <a:pt x="9182" y="3675"/>
                    <a:pt x="10190" y="4687"/>
                  </a:cubicBezTo>
                  <a:cubicBezTo>
                    <a:pt x="10501" y="4998"/>
                    <a:pt x="10913" y="5149"/>
                    <a:pt x="11317" y="5149"/>
                  </a:cubicBezTo>
                  <a:cubicBezTo>
                    <a:pt x="11722" y="5149"/>
                    <a:pt x="12127" y="4998"/>
                    <a:pt x="12437" y="4687"/>
                  </a:cubicBezTo>
                  <a:cubicBezTo>
                    <a:pt x="13059" y="4065"/>
                    <a:pt x="13059" y="3061"/>
                    <a:pt x="12437" y="2439"/>
                  </a:cubicBezTo>
                  <a:cubicBezTo>
                    <a:pt x="10808" y="814"/>
                    <a:pt x="8669" y="1"/>
                    <a:pt x="6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16;p23"/>
          <p:cNvGrpSpPr/>
          <p:nvPr/>
        </p:nvGrpSpPr>
        <p:grpSpPr>
          <a:xfrm>
            <a:off x="2941818" y="3265939"/>
            <a:ext cx="277527" cy="312986"/>
            <a:chOff x="1126634" y="753866"/>
            <a:chExt cx="370417" cy="394836"/>
          </a:xfrm>
        </p:grpSpPr>
        <p:sp>
          <p:nvSpPr>
            <p:cNvPr id="94" name="Google Shape;517;p23"/>
            <p:cNvSpPr/>
            <p:nvPr/>
          </p:nvSpPr>
          <p:spPr>
            <a:xfrm>
              <a:off x="1255024" y="918820"/>
              <a:ext cx="96338" cy="76920"/>
            </a:xfrm>
            <a:custGeom>
              <a:avLst/>
              <a:gdLst/>
              <a:ahLst/>
              <a:cxnLst/>
              <a:rect l="l" t="t" r="r" b="b"/>
              <a:pathLst>
                <a:path w="15047" h="12014" extrusionOk="0">
                  <a:moveTo>
                    <a:pt x="8875" y="7931"/>
                  </a:moveTo>
                  <a:cubicBezTo>
                    <a:pt x="9323" y="7931"/>
                    <a:pt x="9684" y="8292"/>
                    <a:pt x="9684" y="8740"/>
                  </a:cubicBezTo>
                  <a:cubicBezTo>
                    <a:pt x="9684" y="9189"/>
                    <a:pt x="9323" y="9550"/>
                    <a:pt x="8875" y="9550"/>
                  </a:cubicBezTo>
                  <a:cubicBezTo>
                    <a:pt x="8427" y="9550"/>
                    <a:pt x="8065" y="9189"/>
                    <a:pt x="8065" y="8740"/>
                  </a:cubicBezTo>
                  <a:cubicBezTo>
                    <a:pt x="8065" y="8292"/>
                    <a:pt x="8427" y="7931"/>
                    <a:pt x="8875" y="7931"/>
                  </a:cubicBezTo>
                  <a:close/>
                  <a:moveTo>
                    <a:pt x="1498" y="0"/>
                  </a:moveTo>
                  <a:cubicBezTo>
                    <a:pt x="1148" y="0"/>
                    <a:pt x="799" y="134"/>
                    <a:pt x="536" y="401"/>
                  </a:cubicBezTo>
                  <a:cubicBezTo>
                    <a:pt x="1" y="936"/>
                    <a:pt x="1" y="1796"/>
                    <a:pt x="536" y="2331"/>
                  </a:cubicBezTo>
                  <a:lnTo>
                    <a:pt x="5811" y="7606"/>
                  </a:lnTo>
                  <a:cubicBezTo>
                    <a:pt x="5674" y="7960"/>
                    <a:pt x="5601" y="8343"/>
                    <a:pt x="5601" y="8740"/>
                  </a:cubicBezTo>
                  <a:cubicBezTo>
                    <a:pt x="5601" y="10547"/>
                    <a:pt x="7068" y="12014"/>
                    <a:pt x="8875" y="12014"/>
                  </a:cubicBezTo>
                  <a:cubicBezTo>
                    <a:pt x="10681" y="12014"/>
                    <a:pt x="12148" y="10547"/>
                    <a:pt x="12148" y="8740"/>
                  </a:cubicBezTo>
                  <a:cubicBezTo>
                    <a:pt x="12148" y="8343"/>
                    <a:pt x="12076" y="7960"/>
                    <a:pt x="11946" y="7606"/>
                  </a:cubicBezTo>
                  <a:lnTo>
                    <a:pt x="14511" y="5041"/>
                  </a:lnTo>
                  <a:cubicBezTo>
                    <a:pt x="15046" y="4506"/>
                    <a:pt x="15046" y="3639"/>
                    <a:pt x="14511" y="3111"/>
                  </a:cubicBezTo>
                  <a:cubicBezTo>
                    <a:pt x="14244" y="2844"/>
                    <a:pt x="13893" y="2710"/>
                    <a:pt x="13543" y="2710"/>
                  </a:cubicBezTo>
                  <a:cubicBezTo>
                    <a:pt x="13193" y="2710"/>
                    <a:pt x="12842" y="2844"/>
                    <a:pt x="12575" y="3111"/>
                  </a:cubicBezTo>
                  <a:lnTo>
                    <a:pt x="10009" y="5677"/>
                  </a:lnTo>
                  <a:cubicBezTo>
                    <a:pt x="9655" y="5539"/>
                    <a:pt x="9272" y="5474"/>
                    <a:pt x="8875" y="5474"/>
                  </a:cubicBezTo>
                  <a:cubicBezTo>
                    <a:pt x="8477" y="5474"/>
                    <a:pt x="8094" y="5539"/>
                    <a:pt x="7740" y="5677"/>
                  </a:cubicBezTo>
                  <a:lnTo>
                    <a:pt x="2465" y="401"/>
                  </a:lnTo>
                  <a:cubicBezTo>
                    <a:pt x="2198" y="134"/>
                    <a:pt x="1847" y="0"/>
                    <a:pt x="1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8;p23"/>
            <p:cNvSpPr/>
            <p:nvPr/>
          </p:nvSpPr>
          <p:spPr>
            <a:xfrm>
              <a:off x="1126634" y="753866"/>
              <a:ext cx="370417" cy="394836"/>
            </a:xfrm>
            <a:custGeom>
              <a:avLst/>
              <a:gdLst/>
              <a:ahLst/>
              <a:cxnLst/>
              <a:rect l="l" t="t" r="r" b="b"/>
              <a:pathLst>
                <a:path w="57855" h="61669" extrusionOk="0">
                  <a:moveTo>
                    <a:pt x="11238" y="2730"/>
                  </a:moveTo>
                  <a:cubicBezTo>
                    <a:pt x="13066" y="2730"/>
                    <a:pt x="14873" y="3431"/>
                    <a:pt x="16238" y="4747"/>
                  </a:cubicBezTo>
                  <a:lnTo>
                    <a:pt x="4698" y="12826"/>
                  </a:lnTo>
                  <a:cubicBezTo>
                    <a:pt x="3325" y="9747"/>
                    <a:pt x="4279" y="6033"/>
                    <a:pt x="7133" y="4031"/>
                  </a:cubicBezTo>
                  <a:cubicBezTo>
                    <a:pt x="8383" y="3157"/>
                    <a:pt x="9821" y="2730"/>
                    <a:pt x="11238" y="2730"/>
                  </a:cubicBezTo>
                  <a:close/>
                  <a:moveTo>
                    <a:pt x="46613" y="2735"/>
                  </a:moveTo>
                  <a:cubicBezTo>
                    <a:pt x="48034" y="2735"/>
                    <a:pt x="49470" y="3155"/>
                    <a:pt x="50722" y="4031"/>
                  </a:cubicBezTo>
                  <a:cubicBezTo>
                    <a:pt x="53577" y="6033"/>
                    <a:pt x="54531" y="9747"/>
                    <a:pt x="53158" y="12826"/>
                  </a:cubicBezTo>
                  <a:lnTo>
                    <a:pt x="41624" y="4747"/>
                  </a:lnTo>
                  <a:cubicBezTo>
                    <a:pt x="42982" y="3430"/>
                    <a:pt x="44785" y="2735"/>
                    <a:pt x="46613" y="2735"/>
                  </a:cubicBezTo>
                  <a:close/>
                  <a:moveTo>
                    <a:pt x="28928" y="10968"/>
                  </a:moveTo>
                  <a:cubicBezTo>
                    <a:pt x="41906" y="10968"/>
                    <a:pt x="52464" y="21526"/>
                    <a:pt x="52464" y="34504"/>
                  </a:cubicBezTo>
                  <a:cubicBezTo>
                    <a:pt x="52464" y="47483"/>
                    <a:pt x="41906" y="58048"/>
                    <a:pt x="28928" y="58048"/>
                  </a:cubicBezTo>
                  <a:cubicBezTo>
                    <a:pt x="15949" y="58048"/>
                    <a:pt x="5392" y="47483"/>
                    <a:pt x="5392" y="34504"/>
                  </a:cubicBezTo>
                  <a:cubicBezTo>
                    <a:pt x="5392" y="21526"/>
                    <a:pt x="15949" y="10968"/>
                    <a:pt x="28928" y="10968"/>
                  </a:cubicBezTo>
                  <a:close/>
                  <a:moveTo>
                    <a:pt x="11237" y="1"/>
                  </a:moveTo>
                  <a:cubicBezTo>
                    <a:pt x="9275" y="1"/>
                    <a:pt x="7293" y="581"/>
                    <a:pt x="5565" y="1791"/>
                  </a:cubicBezTo>
                  <a:cubicBezTo>
                    <a:pt x="1092" y="4920"/>
                    <a:pt x="1" y="11113"/>
                    <a:pt x="3137" y="15586"/>
                  </a:cubicBezTo>
                  <a:cubicBezTo>
                    <a:pt x="3347" y="15882"/>
                    <a:pt x="3657" y="16085"/>
                    <a:pt x="4019" y="16150"/>
                  </a:cubicBezTo>
                  <a:cubicBezTo>
                    <a:pt x="4098" y="16164"/>
                    <a:pt x="4178" y="16171"/>
                    <a:pt x="4257" y="16171"/>
                  </a:cubicBezTo>
                  <a:cubicBezTo>
                    <a:pt x="4532" y="16171"/>
                    <a:pt x="4806" y="16085"/>
                    <a:pt x="5038" y="15918"/>
                  </a:cubicBezTo>
                  <a:lnTo>
                    <a:pt x="11245" y="11575"/>
                  </a:lnTo>
                  <a:lnTo>
                    <a:pt x="12791" y="13787"/>
                  </a:lnTo>
                  <a:cubicBezTo>
                    <a:pt x="6627" y="18599"/>
                    <a:pt x="2660" y="26093"/>
                    <a:pt x="2660" y="34504"/>
                  </a:cubicBezTo>
                  <a:cubicBezTo>
                    <a:pt x="2660" y="43653"/>
                    <a:pt x="7357" y="51718"/>
                    <a:pt x="14461" y="56422"/>
                  </a:cubicBezTo>
                  <a:lnTo>
                    <a:pt x="12300" y="59515"/>
                  </a:lnTo>
                  <a:cubicBezTo>
                    <a:pt x="11866" y="60136"/>
                    <a:pt x="12018" y="60989"/>
                    <a:pt x="12632" y="61415"/>
                  </a:cubicBezTo>
                  <a:cubicBezTo>
                    <a:pt x="12871" y="61589"/>
                    <a:pt x="13146" y="61668"/>
                    <a:pt x="13413" y="61668"/>
                  </a:cubicBezTo>
                  <a:cubicBezTo>
                    <a:pt x="13846" y="61668"/>
                    <a:pt x="14273" y="61466"/>
                    <a:pt x="14540" y="61083"/>
                  </a:cubicBezTo>
                  <a:lnTo>
                    <a:pt x="16824" y="57817"/>
                  </a:lnTo>
                  <a:cubicBezTo>
                    <a:pt x="20451" y="59710"/>
                    <a:pt x="24563" y="60779"/>
                    <a:pt x="28928" y="60779"/>
                  </a:cubicBezTo>
                  <a:cubicBezTo>
                    <a:pt x="33292" y="60779"/>
                    <a:pt x="37404" y="59710"/>
                    <a:pt x="41032" y="57817"/>
                  </a:cubicBezTo>
                  <a:lnTo>
                    <a:pt x="43315" y="61083"/>
                  </a:lnTo>
                  <a:cubicBezTo>
                    <a:pt x="43583" y="61466"/>
                    <a:pt x="44009" y="61668"/>
                    <a:pt x="44435" y="61668"/>
                  </a:cubicBezTo>
                  <a:cubicBezTo>
                    <a:pt x="44710" y="61668"/>
                    <a:pt x="44985" y="61589"/>
                    <a:pt x="45223" y="61415"/>
                  </a:cubicBezTo>
                  <a:cubicBezTo>
                    <a:pt x="45837" y="60989"/>
                    <a:pt x="45989" y="60136"/>
                    <a:pt x="45556" y="59515"/>
                  </a:cubicBezTo>
                  <a:lnTo>
                    <a:pt x="43395" y="56429"/>
                  </a:lnTo>
                  <a:cubicBezTo>
                    <a:pt x="50498" y="51718"/>
                    <a:pt x="55203" y="43653"/>
                    <a:pt x="55203" y="34504"/>
                  </a:cubicBezTo>
                  <a:cubicBezTo>
                    <a:pt x="55203" y="26093"/>
                    <a:pt x="51228" y="18599"/>
                    <a:pt x="45064" y="13787"/>
                  </a:cubicBezTo>
                  <a:lnTo>
                    <a:pt x="46611" y="11575"/>
                  </a:lnTo>
                  <a:lnTo>
                    <a:pt x="52818" y="15918"/>
                  </a:lnTo>
                  <a:cubicBezTo>
                    <a:pt x="53049" y="16085"/>
                    <a:pt x="53324" y="16171"/>
                    <a:pt x="53598" y="16171"/>
                  </a:cubicBezTo>
                  <a:cubicBezTo>
                    <a:pt x="53678" y="16171"/>
                    <a:pt x="53757" y="16164"/>
                    <a:pt x="53837" y="16150"/>
                  </a:cubicBezTo>
                  <a:cubicBezTo>
                    <a:pt x="54198" y="16085"/>
                    <a:pt x="54516" y="15882"/>
                    <a:pt x="54718" y="15586"/>
                  </a:cubicBezTo>
                  <a:cubicBezTo>
                    <a:pt x="57855" y="11113"/>
                    <a:pt x="56764" y="4920"/>
                    <a:pt x="52290" y="1791"/>
                  </a:cubicBezTo>
                  <a:cubicBezTo>
                    <a:pt x="50565" y="581"/>
                    <a:pt x="48584" y="1"/>
                    <a:pt x="46621" y="1"/>
                  </a:cubicBezTo>
                  <a:cubicBezTo>
                    <a:pt x="43495" y="1"/>
                    <a:pt x="40415" y="1474"/>
                    <a:pt x="38488" y="4226"/>
                  </a:cubicBezTo>
                  <a:cubicBezTo>
                    <a:pt x="38062" y="4841"/>
                    <a:pt x="38206" y="5693"/>
                    <a:pt x="38828" y="6127"/>
                  </a:cubicBezTo>
                  <a:lnTo>
                    <a:pt x="44370" y="10007"/>
                  </a:lnTo>
                  <a:lnTo>
                    <a:pt x="42824" y="12219"/>
                  </a:lnTo>
                  <a:cubicBezTo>
                    <a:pt x="38792" y="9697"/>
                    <a:pt x="34030" y="8237"/>
                    <a:pt x="28928" y="8237"/>
                  </a:cubicBezTo>
                  <a:cubicBezTo>
                    <a:pt x="23833" y="8237"/>
                    <a:pt x="19064" y="9697"/>
                    <a:pt x="15032" y="12219"/>
                  </a:cubicBezTo>
                  <a:lnTo>
                    <a:pt x="13485" y="10007"/>
                  </a:lnTo>
                  <a:lnTo>
                    <a:pt x="19028" y="6127"/>
                  </a:lnTo>
                  <a:cubicBezTo>
                    <a:pt x="19649" y="5693"/>
                    <a:pt x="19801" y="4841"/>
                    <a:pt x="19367" y="4226"/>
                  </a:cubicBezTo>
                  <a:cubicBezTo>
                    <a:pt x="17441" y="1474"/>
                    <a:pt x="14363" y="1"/>
                    <a:pt x="112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9;p23"/>
            <p:cNvSpPr/>
            <p:nvPr/>
          </p:nvSpPr>
          <p:spPr>
            <a:xfrm>
              <a:off x="1188124" y="851062"/>
              <a:ext cx="247437" cy="247437"/>
            </a:xfrm>
            <a:custGeom>
              <a:avLst/>
              <a:gdLst/>
              <a:ahLst/>
              <a:cxnLst/>
              <a:rect l="l" t="t" r="r" b="b"/>
              <a:pathLst>
                <a:path w="38647" h="38647" extrusionOk="0">
                  <a:moveTo>
                    <a:pt x="20690" y="2522"/>
                  </a:moveTo>
                  <a:cubicBezTo>
                    <a:pt x="24317" y="2811"/>
                    <a:pt x="27620" y="4257"/>
                    <a:pt x="30236" y="6482"/>
                  </a:cubicBezTo>
                  <a:lnTo>
                    <a:pt x="29311" y="7407"/>
                  </a:lnTo>
                  <a:cubicBezTo>
                    <a:pt x="28776" y="7935"/>
                    <a:pt x="28776" y="8802"/>
                    <a:pt x="29311" y="9337"/>
                  </a:cubicBezTo>
                  <a:cubicBezTo>
                    <a:pt x="29578" y="9604"/>
                    <a:pt x="29925" y="9734"/>
                    <a:pt x="30279" y="9734"/>
                  </a:cubicBezTo>
                  <a:cubicBezTo>
                    <a:pt x="30626" y="9734"/>
                    <a:pt x="30980" y="9604"/>
                    <a:pt x="31247" y="9337"/>
                  </a:cubicBezTo>
                  <a:lnTo>
                    <a:pt x="32165" y="8412"/>
                  </a:lnTo>
                  <a:cubicBezTo>
                    <a:pt x="34398" y="11028"/>
                    <a:pt x="35836" y="14337"/>
                    <a:pt x="36132" y="17958"/>
                  </a:cubicBezTo>
                  <a:lnTo>
                    <a:pt x="34817" y="17958"/>
                  </a:lnTo>
                  <a:cubicBezTo>
                    <a:pt x="34058" y="17958"/>
                    <a:pt x="33451" y="18572"/>
                    <a:pt x="33451" y="19323"/>
                  </a:cubicBezTo>
                  <a:cubicBezTo>
                    <a:pt x="33451" y="20082"/>
                    <a:pt x="34058" y="20689"/>
                    <a:pt x="34817" y="20689"/>
                  </a:cubicBezTo>
                  <a:lnTo>
                    <a:pt x="36132" y="20689"/>
                  </a:lnTo>
                  <a:cubicBezTo>
                    <a:pt x="35836" y="24317"/>
                    <a:pt x="34398" y="27619"/>
                    <a:pt x="32165" y="30235"/>
                  </a:cubicBezTo>
                  <a:lnTo>
                    <a:pt x="31247" y="29310"/>
                  </a:lnTo>
                  <a:cubicBezTo>
                    <a:pt x="30980" y="29043"/>
                    <a:pt x="30629" y="28909"/>
                    <a:pt x="30279" y="28909"/>
                  </a:cubicBezTo>
                  <a:cubicBezTo>
                    <a:pt x="29928" y="28909"/>
                    <a:pt x="29578" y="29043"/>
                    <a:pt x="29311" y="29310"/>
                  </a:cubicBezTo>
                  <a:cubicBezTo>
                    <a:pt x="28776" y="29845"/>
                    <a:pt x="28776" y="30712"/>
                    <a:pt x="29311" y="31247"/>
                  </a:cubicBezTo>
                  <a:lnTo>
                    <a:pt x="30236" y="32172"/>
                  </a:lnTo>
                  <a:cubicBezTo>
                    <a:pt x="27620" y="34398"/>
                    <a:pt x="24317" y="35836"/>
                    <a:pt x="20690" y="36132"/>
                  </a:cubicBezTo>
                  <a:lnTo>
                    <a:pt x="20690" y="34817"/>
                  </a:lnTo>
                  <a:cubicBezTo>
                    <a:pt x="20690" y="34058"/>
                    <a:pt x="20083" y="33451"/>
                    <a:pt x="19324" y="33451"/>
                  </a:cubicBezTo>
                  <a:cubicBezTo>
                    <a:pt x="18572" y="33451"/>
                    <a:pt x="17958" y="34058"/>
                    <a:pt x="17958" y="34817"/>
                  </a:cubicBezTo>
                  <a:lnTo>
                    <a:pt x="17958" y="36132"/>
                  </a:lnTo>
                  <a:cubicBezTo>
                    <a:pt x="14330" y="35836"/>
                    <a:pt x="11028" y="34398"/>
                    <a:pt x="8412" y="32172"/>
                  </a:cubicBezTo>
                  <a:lnTo>
                    <a:pt x="9337" y="31247"/>
                  </a:lnTo>
                  <a:cubicBezTo>
                    <a:pt x="9872" y="30712"/>
                    <a:pt x="9872" y="29845"/>
                    <a:pt x="9337" y="29310"/>
                  </a:cubicBezTo>
                  <a:cubicBezTo>
                    <a:pt x="9070" y="29043"/>
                    <a:pt x="8719" y="28909"/>
                    <a:pt x="8370" y="28909"/>
                  </a:cubicBezTo>
                  <a:cubicBezTo>
                    <a:pt x="8020" y="28909"/>
                    <a:pt x="7671" y="29043"/>
                    <a:pt x="7408" y="29310"/>
                  </a:cubicBezTo>
                  <a:lnTo>
                    <a:pt x="6483" y="30235"/>
                  </a:lnTo>
                  <a:cubicBezTo>
                    <a:pt x="4257" y="27619"/>
                    <a:pt x="2812" y="24317"/>
                    <a:pt x="2515" y="20689"/>
                  </a:cubicBezTo>
                  <a:lnTo>
                    <a:pt x="3831" y="20689"/>
                  </a:lnTo>
                  <a:cubicBezTo>
                    <a:pt x="4589" y="20689"/>
                    <a:pt x="5196" y="20082"/>
                    <a:pt x="5196" y="19323"/>
                  </a:cubicBezTo>
                  <a:cubicBezTo>
                    <a:pt x="5196" y="18572"/>
                    <a:pt x="4589" y="17958"/>
                    <a:pt x="3831" y="17958"/>
                  </a:cubicBezTo>
                  <a:lnTo>
                    <a:pt x="2515" y="17958"/>
                  </a:lnTo>
                  <a:cubicBezTo>
                    <a:pt x="2812" y="14337"/>
                    <a:pt x="4257" y="11028"/>
                    <a:pt x="6483" y="8412"/>
                  </a:cubicBezTo>
                  <a:lnTo>
                    <a:pt x="7408" y="9337"/>
                  </a:lnTo>
                  <a:cubicBezTo>
                    <a:pt x="7668" y="9604"/>
                    <a:pt x="8022" y="9734"/>
                    <a:pt x="8369" y="9734"/>
                  </a:cubicBezTo>
                  <a:cubicBezTo>
                    <a:pt x="8723" y="9734"/>
                    <a:pt x="9070" y="9604"/>
                    <a:pt x="9337" y="9337"/>
                  </a:cubicBezTo>
                  <a:cubicBezTo>
                    <a:pt x="9872" y="8802"/>
                    <a:pt x="9872" y="7935"/>
                    <a:pt x="9337" y="7407"/>
                  </a:cubicBezTo>
                  <a:lnTo>
                    <a:pt x="8412" y="6482"/>
                  </a:lnTo>
                  <a:cubicBezTo>
                    <a:pt x="11028" y="4257"/>
                    <a:pt x="14330" y="2811"/>
                    <a:pt x="17958" y="2522"/>
                  </a:cubicBezTo>
                  <a:lnTo>
                    <a:pt x="17958" y="3830"/>
                  </a:lnTo>
                  <a:cubicBezTo>
                    <a:pt x="17958" y="4589"/>
                    <a:pt x="18572" y="5203"/>
                    <a:pt x="19324" y="5203"/>
                  </a:cubicBezTo>
                  <a:cubicBezTo>
                    <a:pt x="20083" y="5203"/>
                    <a:pt x="20690" y="4589"/>
                    <a:pt x="20690" y="3830"/>
                  </a:cubicBezTo>
                  <a:lnTo>
                    <a:pt x="20690" y="2522"/>
                  </a:lnTo>
                  <a:close/>
                  <a:moveTo>
                    <a:pt x="19324" y="0"/>
                  </a:moveTo>
                  <a:cubicBezTo>
                    <a:pt x="8672" y="0"/>
                    <a:pt x="1" y="8672"/>
                    <a:pt x="1" y="19323"/>
                  </a:cubicBezTo>
                  <a:cubicBezTo>
                    <a:pt x="1" y="29975"/>
                    <a:pt x="8672" y="38647"/>
                    <a:pt x="19324" y="38647"/>
                  </a:cubicBezTo>
                  <a:cubicBezTo>
                    <a:pt x="29975" y="38647"/>
                    <a:pt x="38647" y="29975"/>
                    <a:pt x="38647" y="19323"/>
                  </a:cubicBezTo>
                  <a:cubicBezTo>
                    <a:pt x="38647" y="8672"/>
                    <a:pt x="29975" y="0"/>
                    <a:pt x="193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520;p23"/>
          <p:cNvGrpSpPr/>
          <p:nvPr/>
        </p:nvGrpSpPr>
        <p:grpSpPr>
          <a:xfrm>
            <a:off x="2108002" y="3672635"/>
            <a:ext cx="309377" cy="296770"/>
            <a:chOff x="543034" y="742521"/>
            <a:chExt cx="396692" cy="394829"/>
          </a:xfrm>
        </p:grpSpPr>
        <p:sp>
          <p:nvSpPr>
            <p:cNvPr id="98" name="Google Shape;521;p23"/>
            <p:cNvSpPr/>
            <p:nvPr/>
          </p:nvSpPr>
          <p:spPr>
            <a:xfrm>
              <a:off x="543034" y="875776"/>
              <a:ext cx="265294" cy="261574"/>
            </a:xfrm>
            <a:custGeom>
              <a:avLst/>
              <a:gdLst/>
              <a:ahLst/>
              <a:cxnLst/>
              <a:rect l="l" t="t" r="r" b="b"/>
              <a:pathLst>
                <a:path w="41436" h="40855" extrusionOk="0">
                  <a:moveTo>
                    <a:pt x="26181" y="2803"/>
                  </a:moveTo>
                  <a:lnTo>
                    <a:pt x="29325" y="4104"/>
                  </a:lnTo>
                  <a:cubicBezTo>
                    <a:pt x="29151" y="4805"/>
                    <a:pt x="28963" y="5527"/>
                    <a:pt x="28768" y="6236"/>
                  </a:cubicBezTo>
                  <a:cubicBezTo>
                    <a:pt x="28501" y="7247"/>
                    <a:pt x="28855" y="8309"/>
                    <a:pt x="29671" y="8953"/>
                  </a:cubicBezTo>
                  <a:cubicBezTo>
                    <a:pt x="30618" y="9682"/>
                    <a:pt x="31464" y="10535"/>
                    <a:pt x="32201" y="11475"/>
                  </a:cubicBezTo>
                  <a:cubicBezTo>
                    <a:pt x="32696" y="12110"/>
                    <a:pt x="33454" y="12466"/>
                    <a:pt x="34239" y="12466"/>
                  </a:cubicBezTo>
                  <a:cubicBezTo>
                    <a:pt x="34463" y="12466"/>
                    <a:pt x="34688" y="12437"/>
                    <a:pt x="34910" y="12378"/>
                  </a:cubicBezTo>
                  <a:cubicBezTo>
                    <a:pt x="35626" y="12183"/>
                    <a:pt x="36341" y="12002"/>
                    <a:pt x="37042" y="11821"/>
                  </a:cubicBezTo>
                  <a:lnTo>
                    <a:pt x="38343" y="14972"/>
                  </a:lnTo>
                  <a:cubicBezTo>
                    <a:pt x="37722" y="15341"/>
                    <a:pt x="37086" y="15716"/>
                    <a:pt x="36450" y="16085"/>
                  </a:cubicBezTo>
                  <a:cubicBezTo>
                    <a:pt x="35539" y="16605"/>
                    <a:pt x="35041" y="17610"/>
                    <a:pt x="35171" y="18636"/>
                  </a:cubicBezTo>
                  <a:cubicBezTo>
                    <a:pt x="35315" y="19821"/>
                    <a:pt x="35315" y="21028"/>
                    <a:pt x="35171" y="22213"/>
                  </a:cubicBezTo>
                  <a:cubicBezTo>
                    <a:pt x="35041" y="23246"/>
                    <a:pt x="35539" y="24251"/>
                    <a:pt x="36442" y="24771"/>
                  </a:cubicBezTo>
                  <a:cubicBezTo>
                    <a:pt x="37086" y="25132"/>
                    <a:pt x="37722" y="25508"/>
                    <a:pt x="38343" y="25884"/>
                  </a:cubicBezTo>
                  <a:lnTo>
                    <a:pt x="37042" y="29027"/>
                  </a:lnTo>
                  <a:cubicBezTo>
                    <a:pt x="36341" y="28854"/>
                    <a:pt x="35626" y="28666"/>
                    <a:pt x="34910" y="28478"/>
                  </a:cubicBezTo>
                  <a:cubicBezTo>
                    <a:pt x="34683" y="28416"/>
                    <a:pt x="34453" y="28386"/>
                    <a:pt x="34226" y="28386"/>
                  </a:cubicBezTo>
                  <a:cubicBezTo>
                    <a:pt x="33443" y="28386"/>
                    <a:pt x="32694" y="28743"/>
                    <a:pt x="32201" y="29381"/>
                  </a:cubicBezTo>
                  <a:cubicBezTo>
                    <a:pt x="31464" y="30321"/>
                    <a:pt x="30611" y="31173"/>
                    <a:pt x="29671" y="31903"/>
                  </a:cubicBezTo>
                  <a:cubicBezTo>
                    <a:pt x="28855" y="32546"/>
                    <a:pt x="28501" y="33609"/>
                    <a:pt x="28768" y="34613"/>
                  </a:cubicBezTo>
                  <a:cubicBezTo>
                    <a:pt x="28963" y="35336"/>
                    <a:pt x="29151" y="36051"/>
                    <a:pt x="29325" y="36752"/>
                  </a:cubicBezTo>
                  <a:lnTo>
                    <a:pt x="26181" y="38053"/>
                  </a:lnTo>
                  <a:cubicBezTo>
                    <a:pt x="25805" y="37424"/>
                    <a:pt x="25430" y="36788"/>
                    <a:pt x="25061" y="36152"/>
                  </a:cubicBezTo>
                  <a:cubicBezTo>
                    <a:pt x="24595" y="35343"/>
                    <a:pt x="23741" y="34853"/>
                    <a:pt x="22830" y="34853"/>
                  </a:cubicBezTo>
                  <a:cubicBezTo>
                    <a:pt x="22724" y="34853"/>
                    <a:pt x="22617" y="34860"/>
                    <a:pt x="22510" y="34873"/>
                  </a:cubicBezTo>
                  <a:cubicBezTo>
                    <a:pt x="21918" y="34946"/>
                    <a:pt x="21321" y="34982"/>
                    <a:pt x="20725" y="34982"/>
                  </a:cubicBezTo>
                  <a:cubicBezTo>
                    <a:pt x="20129" y="34982"/>
                    <a:pt x="19533" y="34946"/>
                    <a:pt x="18940" y="34873"/>
                  </a:cubicBezTo>
                  <a:cubicBezTo>
                    <a:pt x="18832" y="34860"/>
                    <a:pt x="18724" y="34853"/>
                    <a:pt x="18617" y="34853"/>
                  </a:cubicBezTo>
                  <a:cubicBezTo>
                    <a:pt x="17697" y="34853"/>
                    <a:pt x="16848" y="35343"/>
                    <a:pt x="16382" y="36152"/>
                  </a:cubicBezTo>
                  <a:cubicBezTo>
                    <a:pt x="16006" y="36796"/>
                    <a:pt x="15631" y="37431"/>
                    <a:pt x="15262" y="38053"/>
                  </a:cubicBezTo>
                  <a:lnTo>
                    <a:pt x="12119" y="36752"/>
                  </a:lnTo>
                  <a:cubicBezTo>
                    <a:pt x="12292" y="36044"/>
                    <a:pt x="12480" y="35329"/>
                    <a:pt x="12675" y="34613"/>
                  </a:cubicBezTo>
                  <a:cubicBezTo>
                    <a:pt x="12942" y="33609"/>
                    <a:pt x="12588" y="32539"/>
                    <a:pt x="11765" y="31903"/>
                  </a:cubicBezTo>
                  <a:cubicBezTo>
                    <a:pt x="10825" y="31166"/>
                    <a:pt x="9972" y="30321"/>
                    <a:pt x="9243" y="29381"/>
                  </a:cubicBezTo>
                  <a:cubicBezTo>
                    <a:pt x="8750" y="28743"/>
                    <a:pt x="7996" y="28386"/>
                    <a:pt x="7214" y="28386"/>
                  </a:cubicBezTo>
                  <a:cubicBezTo>
                    <a:pt x="6988" y="28386"/>
                    <a:pt x="6759" y="28416"/>
                    <a:pt x="6533" y="28478"/>
                  </a:cubicBezTo>
                  <a:cubicBezTo>
                    <a:pt x="5817" y="28666"/>
                    <a:pt x="5102" y="28854"/>
                    <a:pt x="4401" y="29027"/>
                  </a:cubicBezTo>
                  <a:lnTo>
                    <a:pt x="3100" y="25884"/>
                  </a:lnTo>
                  <a:cubicBezTo>
                    <a:pt x="3722" y="25508"/>
                    <a:pt x="4358" y="25140"/>
                    <a:pt x="4994" y="24771"/>
                  </a:cubicBezTo>
                  <a:cubicBezTo>
                    <a:pt x="5904" y="24251"/>
                    <a:pt x="6403" y="23246"/>
                    <a:pt x="6273" y="22213"/>
                  </a:cubicBezTo>
                  <a:cubicBezTo>
                    <a:pt x="6128" y="21028"/>
                    <a:pt x="6128" y="19828"/>
                    <a:pt x="6273" y="18643"/>
                  </a:cubicBezTo>
                  <a:cubicBezTo>
                    <a:pt x="6403" y="17610"/>
                    <a:pt x="5904" y="16605"/>
                    <a:pt x="4994" y="16085"/>
                  </a:cubicBezTo>
                  <a:cubicBezTo>
                    <a:pt x="4358" y="15716"/>
                    <a:pt x="3722" y="15341"/>
                    <a:pt x="3100" y="14972"/>
                  </a:cubicBezTo>
                  <a:lnTo>
                    <a:pt x="4401" y="11821"/>
                  </a:lnTo>
                  <a:cubicBezTo>
                    <a:pt x="5102" y="12002"/>
                    <a:pt x="5817" y="12183"/>
                    <a:pt x="6533" y="12378"/>
                  </a:cubicBezTo>
                  <a:cubicBezTo>
                    <a:pt x="6757" y="12439"/>
                    <a:pt x="6984" y="12469"/>
                    <a:pt x="7209" y="12469"/>
                  </a:cubicBezTo>
                  <a:cubicBezTo>
                    <a:pt x="7993" y="12469"/>
                    <a:pt x="8749" y="12109"/>
                    <a:pt x="9243" y="11475"/>
                  </a:cubicBezTo>
                  <a:cubicBezTo>
                    <a:pt x="9980" y="10528"/>
                    <a:pt x="10825" y="9682"/>
                    <a:pt x="11772" y="8945"/>
                  </a:cubicBezTo>
                  <a:cubicBezTo>
                    <a:pt x="12588" y="8309"/>
                    <a:pt x="12942" y="7247"/>
                    <a:pt x="12675" y="6236"/>
                  </a:cubicBezTo>
                  <a:cubicBezTo>
                    <a:pt x="12480" y="5527"/>
                    <a:pt x="12292" y="4812"/>
                    <a:pt x="12119" y="4104"/>
                  </a:cubicBezTo>
                  <a:lnTo>
                    <a:pt x="15262" y="2803"/>
                  </a:lnTo>
                  <a:cubicBezTo>
                    <a:pt x="15638" y="3424"/>
                    <a:pt x="16006" y="4060"/>
                    <a:pt x="16382" y="4704"/>
                  </a:cubicBezTo>
                  <a:cubicBezTo>
                    <a:pt x="16850" y="5516"/>
                    <a:pt x="17710" y="6001"/>
                    <a:pt x="18625" y="6001"/>
                  </a:cubicBezTo>
                  <a:cubicBezTo>
                    <a:pt x="18727" y="6001"/>
                    <a:pt x="18830" y="5995"/>
                    <a:pt x="18933" y="5983"/>
                  </a:cubicBezTo>
                  <a:cubicBezTo>
                    <a:pt x="19526" y="5907"/>
                    <a:pt x="20122" y="5869"/>
                    <a:pt x="20718" y="5869"/>
                  </a:cubicBezTo>
                  <a:cubicBezTo>
                    <a:pt x="21314" y="5869"/>
                    <a:pt x="21910" y="5907"/>
                    <a:pt x="22503" y="5983"/>
                  </a:cubicBezTo>
                  <a:cubicBezTo>
                    <a:pt x="22607" y="5995"/>
                    <a:pt x="22711" y="6001"/>
                    <a:pt x="22813" y="6001"/>
                  </a:cubicBezTo>
                  <a:cubicBezTo>
                    <a:pt x="23733" y="6001"/>
                    <a:pt x="24593" y="5516"/>
                    <a:pt x="25061" y="4704"/>
                  </a:cubicBezTo>
                  <a:cubicBezTo>
                    <a:pt x="25430" y="4060"/>
                    <a:pt x="25805" y="3424"/>
                    <a:pt x="26181" y="2803"/>
                  </a:cubicBezTo>
                  <a:close/>
                  <a:moveTo>
                    <a:pt x="15327" y="0"/>
                  </a:moveTo>
                  <a:cubicBezTo>
                    <a:pt x="14997" y="0"/>
                    <a:pt x="14664" y="63"/>
                    <a:pt x="14344" y="194"/>
                  </a:cubicBezTo>
                  <a:lnTo>
                    <a:pt x="10926" y="1611"/>
                  </a:lnTo>
                  <a:cubicBezTo>
                    <a:pt x="9748" y="2102"/>
                    <a:pt x="9098" y="3396"/>
                    <a:pt x="9402" y="4624"/>
                  </a:cubicBezTo>
                  <a:cubicBezTo>
                    <a:pt x="9582" y="5354"/>
                    <a:pt x="9777" y="6105"/>
                    <a:pt x="9980" y="6843"/>
                  </a:cubicBezTo>
                  <a:cubicBezTo>
                    <a:pt x="8925" y="7674"/>
                    <a:pt x="7971" y="8627"/>
                    <a:pt x="7140" y="9682"/>
                  </a:cubicBezTo>
                  <a:cubicBezTo>
                    <a:pt x="6395" y="9480"/>
                    <a:pt x="5644" y="9292"/>
                    <a:pt x="4914" y="9104"/>
                  </a:cubicBezTo>
                  <a:cubicBezTo>
                    <a:pt x="4712" y="9055"/>
                    <a:pt x="4509" y="9031"/>
                    <a:pt x="4308" y="9031"/>
                  </a:cubicBezTo>
                  <a:cubicBezTo>
                    <a:pt x="3283" y="9031"/>
                    <a:pt x="2313" y="9651"/>
                    <a:pt x="1908" y="10629"/>
                  </a:cubicBezTo>
                  <a:lnTo>
                    <a:pt x="492" y="14054"/>
                  </a:lnTo>
                  <a:cubicBezTo>
                    <a:pt x="0" y="15225"/>
                    <a:pt x="455" y="16605"/>
                    <a:pt x="1539" y="17256"/>
                  </a:cubicBezTo>
                  <a:cubicBezTo>
                    <a:pt x="2190" y="17646"/>
                    <a:pt x="2855" y="18036"/>
                    <a:pt x="3519" y="18419"/>
                  </a:cubicBezTo>
                  <a:cubicBezTo>
                    <a:pt x="3368" y="19756"/>
                    <a:pt x="3368" y="21100"/>
                    <a:pt x="3519" y="22430"/>
                  </a:cubicBezTo>
                  <a:cubicBezTo>
                    <a:pt x="2855" y="22820"/>
                    <a:pt x="2190" y="23210"/>
                    <a:pt x="1539" y="23600"/>
                  </a:cubicBezTo>
                  <a:cubicBezTo>
                    <a:pt x="455" y="24251"/>
                    <a:pt x="0" y="25631"/>
                    <a:pt x="492" y="26802"/>
                  </a:cubicBezTo>
                  <a:lnTo>
                    <a:pt x="1908" y="30227"/>
                  </a:lnTo>
                  <a:cubicBezTo>
                    <a:pt x="2311" y="31202"/>
                    <a:pt x="3276" y="31821"/>
                    <a:pt x="4297" y="31821"/>
                  </a:cubicBezTo>
                  <a:cubicBezTo>
                    <a:pt x="4502" y="31821"/>
                    <a:pt x="4709" y="31796"/>
                    <a:pt x="4914" y="31744"/>
                  </a:cubicBezTo>
                  <a:cubicBezTo>
                    <a:pt x="5644" y="31564"/>
                    <a:pt x="6395" y="31369"/>
                    <a:pt x="7140" y="31173"/>
                  </a:cubicBezTo>
                  <a:cubicBezTo>
                    <a:pt x="7971" y="32221"/>
                    <a:pt x="8925" y="33175"/>
                    <a:pt x="9980" y="34006"/>
                  </a:cubicBezTo>
                  <a:cubicBezTo>
                    <a:pt x="9777" y="34750"/>
                    <a:pt x="9582" y="35502"/>
                    <a:pt x="9402" y="36232"/>
                  </a:cubicBezTo>
                  <a:cubicBezTo>
                    <a:pt x="9098" y="37460"/>
                    <a:pt x="9748" y="38754"/>
                    <a:pt x="10926" y="39245"/>
                  </a:cubicBezTo>
                  <a:lnTo>
                    <a:pt x="14344" y="40662"/>
                  </a:lnTo>
                  <a:cubicBezTo>
                    <a:pt x="14662" y="40792"/>
                    <a:pt x="14995" y="40849"/>
                    <a:pt x="15327" y="40849"/>
                  </a:cubicBezTo>
                  <a:cubicBezTo>
                    <a:pt x="16216" y="40849"/>
                    <a:pt x="17076" y="40401"/>
                    <a:pt x="17553" y="39607"/>
                  </a:cubicBezTo>
                  <a:cubicBezTo>
                    <a:pt x="17936" y="38963"/>
                    <a:pt x="18326" y="38299"/>
                    <a:pt x="18716" y="37627"/>
                  </a:cubicBezTo>
                  <a:cubicBezTo>
                    <a:pt x="19381" y="37706"/>
                    <a:pt x="20051" y="37746"/>
                    <a:pt x="20722" y="37746"/>
                  </a:cubicBezTo>
                  <a:cubicBezTo>
                    <a:pt x="21392" y="37746"/>
                    <a:pt x="22062" y="37706"/>
                    <a:pt x="22727" y="37627"/>
                  </a:cubicBezTo>
                  <a:cubicBezTo>
                    <a:pt x="23110" y="38291"/>
                    <a:pt x="23500" y="38956"/>
                    <a:pt x="23890" y="39607"/>
                  </a:cubicBezTo>
                  <a:cubicBezTo>
                    <a:pt x="24371" y="40398"/>
                    <a:pt x="25232" y="40854"/>
                    <a:pt x="26121" y="40854"/>
                  </a:cubicBezTo>
                  <a:cubicBezTo>
                    <a:pt x="26449" y="40854"/>
                    <a:pt x="26781" y="40792"/>
                    <a:pt x="27099" y="40662"/>
                  </a:cubicBezTo>
                  <a:lnTo>
                    <a:pt x="30517" y="39245"/>
                  </a:lnTo>
                  <a:cubicBezTo>
                    <a:pt x="31695" y="38754"/>
                    <a:pt x="32345" y="37460"/>
                    <a:pt x="32042" y="36232"/>
                  </a:cubicBezTo>
                  <a:cubicBezTo>
                    <a:pt x="31861" y="35502"/>
                    <a:pt x="31666" y="34758"/>
                    <a:pt x="31464" y="34006"/>
                  </a:cubicBezTo>
                  <a:cubicBezTo>
                    <a:pt x="32519" y="33175"/>
                    <a:pt x="33472" y="32221"/>
                    <a:pt x="34303" y="31173"/>
                  </a:cubicBezTo>
                  <a:cubicBezTo>
                    <a:pt x="35048" y="31369"/>
                    <a:pt x="35792" y="31564"/>
                    <a:pt x="36522" y="31744"/>
                  </a:cubicBezTo>
                  <a:cubicBezTo>
                    <a:pt x="36728" y="31796"/>
                    <a:pt x="36936" y="31821"/>
                    <a:pt x="37142" y="31821"/>
                  </a:cubicBezTo>
                  <a:cubicBezTo>
                    <a:pt x="38167" y="31821"/>
                    <a:pt x="39132" y="31202"/>
                    <a:pt x="39535" y="30227"/>
                  </a:cubicBezTo>
                  <a:lnTo>
                    <a:pt x="40952" y="26802"/>
                  </a:lnTo>
                  <a:cubicBezTo>
                    <a:pt x="41436" y="25631"/>
                    <a:pt x="40988" y="24251"/>
                    <a:pt x="39904" y="23600"/>
                  </a:cubicBezTo>
                  <a:cubicBezTo>
                    <a:pt x="39253" y="23210"/>
                    <a:pt x="38589" y="22820"/>
                    <a:pt x="37924" y="22430"/>
                  </a:cubicBezTo>
                  <a:cubicBezTo>
                    <a:pt x="38076" y="21100"/>
                    <a:pt x="38076" y="19749"/>
                    <a:pt x="37924" y="18419"/>
                  </a:cubicBezTo>
                  <a:cubicBezTo>
                    <a:pt x="38589" y="18036"/>
                    <a:pt x="39253" y="17646"/>
                    <a:pt x="39897" y="17256"/>
                  </a:cubicBezTo>
                  <a:cubicBezTo>
                    <a:pt x="40988" y="16605"/>
                    <a:pt x="41436" y="15225"/>
                    <a:pt x="40952" y="14054"/>
                  </a:cubicBezTo>
                  <a:lnTo>
                    <a:pt x="39535" y="10629"/>
                  </a:lnTo>
                  <a:cubicBezTo>
                    <a:pt x="39131" y="9651"/>
                    <a:pt x="38161" y="9031"/>
                    <a:pt x="37131" y="9031"/>
                  </a:cubicBezTo>
                  <a:cubicBezTo>
                    <a:pt x="36929" y="9031"/>
                    <a:pt x="36725" y="9055"/>
                    <a:pt x="36522" y="9104"/>
                  </a:cubicBezTo>
                  <a:cubicBezTo>
                    <a:pt x="35792" y="9292"/>
                    <a:pt x="35048" y="9480"/>
                    <a:pt x="34303" y="9682"/>
                  </a:cubicBezTo>
                  <a:cubicBezTo>
                    <a:pt x="33472" y="8635"/>
                    <a:pt x="32519" y="7681"/>
                    <a:pt x="31464" y="6843"/>
                  </a:cubicBezTo>
                  <a:cubicBezTo>
                    <a:pt x="31666" y="6098"/>
                    <a:pt x="31861" y="5354"/>
                    <a:pt x="32042" y="4624"/>
                  </a:cubicBezTo>
                  <a:cubicBezTo>
                    <a:pt x="32345" y="3396"/>
                    <a:pt x="31695" y="2102"/>
                    <a:pt x="30517" y="1611"/>
                  </a:cubicBezTo>
                  <a:lnTo>
                    <a:pt x="27099" y="194"/>
                  </a:lnTo>
                  <a:cubicBezTo>
                    <a:pt x="26780" y="63"/>
                    <a:pt x="26446" y="0"/>
                    <a:pt x="26116" y="0"/>
                  </a:cubicBezTo>
                  <a:cubicBezTo>
                    <a:pt x="25229" y="0"/>
                    <a:pt x="24370" y="454"/>
                    <a:pt x="23890" y="1249"/>
                  </a:cubicBezTo>
                  <a:cubicBezTo>
                    <a:pt x="23500" y="1893"/>
                    <a:pt x="23110" y="2557"/>
                    <a:pt x="22727" y="3229"/>
                  </a:cubicBezTo>
                  <a:cubicBezTo>
                    <a:pt x="22062" y="3150"/>
                    <a:pt x="21392" y="3110"/>
                    <a:pt x="20722" y="3110"/>
                  </a:cubicBezTo>
                  <a:cubicBezTo>
                    <a:pt x="20051" y="3110"/>
                    <a:pt x="19381" y="3150"/>
                    <a:pt x="18716" y="3229"/>
                  </a:cubicBezTo>
                  <a:cubicBezTo>
                    <a:pt x="18326" y="2557"/>
                    <a:pt x="17936" y="1893"/>
                    <a:pt x="17553" y="1249"/>
                  </a:cubicBezTo>
                  <a:cubicBezTo>
                    <a:pt x="17074" y="454"/>
                    <a:pt x="16214" y="0"/>
                    <a:pt x="153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;p23"/>
            <p:cNvSpPr/>
            <p:nvPr/>
          </p:nvSpPr>
          <p:spPr>
            <a:xfrm>
              <a:off x="607340" y="946312"/>
              <a:ext cx="136725" cy="120495"/>
            </a:xfrm>
            <a:custGeom>
              <a:avLst/>
              <a:gdLst/>
              <a:ahLst/>
              <a:cxnLst/>
              <a:rect l="l" t="t" r="r" b="b"/>
              <a:pathLst>
                <a:path w="21355" h="18820" extrusionOk="0">
                  <a:moveTo>
                    <a:pt x="10667" y="2763"/>
                  </a:moveTo>
                  <a:cubicBezTo>
                    <a:pt x="13275" y="2763"/>
                    <a:pt x="15761" y="4309"/>
                    <a:pt x="16816" y="6867"/>
                  </a:cubicBezTo>
                  <a:cubicBezTo>
                    <a:pt x="18218" y="10249"/>
                    <a:pt x="16607" y="14144"/>
                    <a:pt x="13218" y="15553"/>
                  </a:cubicBezTo>
                  <a:cubicBezTo>
                    <a:pt x="12397" y="15893"/>
                    <a:pt x="11536" y="16063"/>
                    <a:pt x="10674" y="16063"/>
                  </a:cubicBezTo>
                  <a:cubicBezTo>
                    <a:pt x="9812" y="16063"/>
                    <a:pt x="8951" y="15893"/>
                    <a:pt x="8130" y="15553"/>
                  </a:cubicBezTo>
                  <a:cubicBezTo>
                    <a:pt x="6490" y="14874"/>
                    <a:pt x="5218" y="13595"/>
                    <a:pt x="4539" y="11955"/>
                  </a:cubicBezTo>
                  <a:cubicBezTo>
                    <a:pt x="3137" y="8565"/>
                    <a:pt x="4748" y="4671"/>
                    <a:pt x="8130" y="3269"/>
                  </a:cubicBezTo>
                  <a:cubicBezTo>
                    <a:pt x="8961" y="2922"/>
                    <a:pt x="9821" y="2763"/>
                    <a:pt x="10667" y="2763"/>
                  </a:cubicBezTo>
                  <a:close/>
                  <a:moveTo>
                    <a:pt x="10667" y="0"/>
                  </a:moveTo>
                  <a:cubicBezTo>
                    <a:pt x="9469" y="0"/>
                    <a:pt x="8251" y="231"/>
                    <a:pt x="7075" y="718"/>
                  </a:cubicBezTo>
                  <a:cubicBezTo>
                    <a:pt x="2284" y="2705"/>
                    <a:pt x="1" y="8219"/>
                    <a:pt x="1988" y="13010"/>
                  </a:cubicBezTo>
                  <a:cubicBezTo>
                    <a:pt x="2949" y="15329"/>
                    <a:pt x="4756" y="17136"/>
                    <a:pt x="7075" y="18097"/>
                  </a:cubicBezTo>
                  <a:cubicBezTo>
                    <a:pt x="8239" y="18581"/>
                    <a:pt x="9460" y="18820"/>
                    <a:pt x="10674" y="18820"/>
                  </a:cubicBezTo>
                  <a:cubicBezTo>
                    <a:pt x="11895" y="18820"/>
                    <a:pt x="13117" y="18581"/>
                    <a:pt x="14280" y="18097"/>
                  </a:cubicBezTo>
                  <a:cubicBezTo>
                    <a:pt x="19071" y="16117"/>
                    <a:pt x="21354" y="10603"/>
                    <a:pt x="19367" y="5812"/>
                  </a:cubicBezTo>
                  <a:cubicBezTo>
                    <a:pt x="17867" y="2190"/>
                    <a:pt x="14360" y="0"/>
                    <a:pt x="10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23;p23"/>
            <p:cNvSpPr/>
            <p:nvPr/>
          </p:nvSpPr>
          <p:spPr>
            <a:xfrm>
              <a:off x="739110" y="742521"/>
              <a:ext cx="200616" cy="200616"/>
            </a:xfrm>
            <a:custGeom>
              <a:avLst/>
              <a:gdLst/>
              <a:ahLst/>
              <a:cxnLst/>
              <a:rect l="l" t="t" r="r" b="b"/>
              <a:pathLst>
                <a:path w="31334" h="31334" extrusionOk="0">
                  <a:moveTo>
                    <a:pt x="16642" y="2624"/>
                  </a:moveTo>
                  <a:cubicBezTo>
                    <a:pt x="16700" y="3057"/>
                    <a:pt x="16765" y="3498"/>
                    <a:pt x="16823" y="3939"/>
                  </a:cubicBezTo>
                  <a:cubicBezTo>
                    <a:pt x="16932" y="4813"/>
                    <a:pt x="17560" y="5536"/>
                    <a:pt x="18406" y="5767"/>
                  </a:cubicBezTo>
                  <a:cubicBezTo>
                    <a:pt x="19215" y="5991"/>
                    <a:pt x="20003" y="6316"/>
                    <a:pt x="20733" y="6735"/>
                  </a:cubicBezTo>
                  <a:cubicBezTo>
                    <a:pt x="21067" y="6925"/>
                    <a:pt x="21436" y="7018"/>
                    <a:pt x="21804" y="7018"/>
                  </a:cubicBezTo>
                  <a:cubicBezTo>
                    <a:pt x="22279" y="7018"/>
                    <a:pt x="22751" y="6863"/>
                    <a:pt x="23146" y="6562"/>
                  </a:cubicBezTo>
                  <a:cubicBezTo>
                    <a:pt x="23500" y="6287"/>
                    <a:pt x="23854" y="6020"/>
                    <a:pt x="24208" y="5760"/>
                  </a:cubicBezTo>
                  <a:lnTo>
                    <a:pt x="25581" y="7133"/>
                  </a:lnTo>
                  <a:cubicBezTo>
                    <a:pt x="25314" y="7480"/>
                    <a:pt x="25047" y="7841"/>
                    <a:pt x="24772" y="8195"/>
                  </a:cubicBezTo>
                  <a:cubicBezTo>
                    <a:pt x="24237" y="8889"/>
                    <a:pt x="24172" y="9835"/>
                    <a:pt x="24606" y="10601"/>
                  </a:cubicBezTo>
                  <a:cubicBezTo>
                    <a:pt x="25018" y="11339"/>
                    <a:pt x="25343" y="12119"/>
                    <a:pt x="25567" y="12928"/>
                  </a:cubicBezTo>
                  <a:cubicBezTo>
                    <a:pt x="25805" y="13781"/>
                    <a:pt x="26521" y="14403"/>
                    <a:pt x="27395" y="14518"/>
                  </a:cubicBezTo>
                  <a:cubicBezTo>
                    <a:pt x="27836" y="14576"/>
                    <a:pt x="28277" y="14634"/>
                    <a:pt x="28710" y="14699"/>
                  </a:cubicBezTo>
                  <a:lnTo>
                    <a:pt x="28710" y="16635"/>
                  </a:lnTo>
                  <a:cubicBezTo>
                    <a:pt x="28277" y="16700"/>
                    <a:pt x="27836" y="16765"/>
                    <a:pt x="27395" y="16823"/>
                  </a:cubicBezTo>
                  <a:cubicBezTo>
                    <a:pt x="26521" y="16932"/>
                    <a:pt x="25805" y="17553"/>
                    <a:pt x="25567" y="18406"/>
                  </a:cubicBezTo>
                  <a:cubicBezTo>
                    <a:pt x="25343" y="19215"/>
                    <a:pt x="25018" y="19996"/>
                    <a:pt x="24606" y="20733"/>
                  </a:cubicBezTo>
                  <a:cubicBezTo>
                    <a:pt x="24172" y="21499"/>
                    <a:pt x="24237" y="22445"/>
                    <a:pt x="24772" y="23146"/>
                  </a:cubicBezTo>
                  <a:cubicBezTo>
                    <a:pt x="25047" y="23500"/>
                    <a:pt x="25314" y="23854"/>
                    <a:pt x="25581" y="24201"/>
                  </a:cubicBezTo>
                  <a:lnTo>
                    <a:pt x="24208" y="25574"/>
                  </a:lnTo>
                  <a:cubicBezTo>
                    <a:pt x="23854" y="25314"/>
                    <a:pt x="23500" y="25047"/>
                    <a:pt x="23146" y="24772"/>
                  </a:cubicBezTo>
                  <a:cubicBezTo>
                    <a:pt x="22754" y="24473"/>
                    <a:pt x="22285" y="24321"/>
                    <a:pt x="21813" y="24321"/>
                  </a:cubicBezTo>
                  <a:cubicBezTo>
                    <a:pt x="21442" y="24321"/>
                    <a:pt x="21070" y="24415"/>
                    <a:pt x="20733" y="24606"/>
                  </a:cubicBezTo>
                  <a:cubicBezTo>
                    <a:pt x="20003" y="25018"/>
                    <a:pt x="19215" y="25343"/>
                    <a:pt x="18406" y="25567"/>
                  </a:cubicBezTo>
                  <a:cubicBezTo>
                    <a:pt x="17553" y="25798"/>
                    <a:pt x="16932" y="26521"/>
                    <a:pt x="16823" y="27395"/>
                  </a:cubicBezTo>
                  <a:cubicBezTo>
                    <a:pt x="16765" y="27836"/>
                    <a:pt x="16700" y="28277"/>
                    <a:pt x="16642" y="28711"/>
                  </a:cubicBezTo>
                  <a:lnTo>
                    <a:pt x="14699" y="28711"/>
                  </a:lnTo>
                  <a:cubicBezTo>
                    <a:pt x="14634" y="28277"/>
                    <a:pt x="14576" y="27836"/>
                    <a:pt x="14518" y="27395"/>
                  </a:cubicBezTo>
                  <a:cubicBezTo>
                    <a:pt x="14402" y="26521"/>
                    <a:pt x="13781" y="25798"/>
                    <a:pt x="12935" y="25567"/>
                  </a:cubicBezTo>
                  <a:cubicBezTo>
                    <a:pt x="12119" y="25343"/>
                    <a:pt x="11338" y="25018"/>
                    <a:pt x="10601" y="24606"/>
                  </a:cubicBezTo>
                  <a:cubicBezTo>
                    <a:pt x="10264" y="24415"/>
                    <a:pt x="9892" y="24321"/>
                    <a:pt x="9521" y="24321"/>
                  </a:cubicBezTo>
                  <a:cubicBezTo>
                    <a:pt x="9051" y="24321"/>
                    <a:pt x="8583" y="24473"/>
                    <a:pt x="8195" y="24772"/>
                  </a:cubicBezTo>
                  <a:cubicBezTo>
                    <a:pt x="7841" y="25047"/>
                    <a:pt x="7487" y="25314"/>
                    <a:pt x="7133" y="25574"/>
                  </a:cubicBezTo>
                  <a:lnTo>
                    <a:pt x="5760" y="24201"/>
                  </a:lnTo>
                  <a:cubicBezTo>
                    <a:pt x="6020" y="23854"/>
                    <a:pt x="6287" y="23500"/>
                    <a:pt x="6562" y="23146"/>
                  </a:cubicBezTo>
                  <a:cubicBezTo>
                    <a:pt x="7097" y="22445"/>
                    <a:pt x="7169" y="21499"/>
                    <a:pt x="6735" y="20733"/>
                  </a:cubicBezTo>
                  <a:cubicBezTo>
                    <a:pt x="6316" y="19996"/>
                    <a:pt x="5991" y="19215"/>
                    <a:pt x="5767" y="18406"/>
                  </a:cubicBezTo>
                  <a:cubicBezTo>
                    <a:pt x="5536" y="17553"/>
                    <a:pt x="4820" y="16932"/>
                    <a:pt x="3939" y="16823"/>
                  </a:cubicBezTo>
                  <a:cubicBezTo>
                    <a:pt x="3498" y="16765"/>
                    <a:pt x="3057" y="16700"/>
                    <a:pt x="2623" y="16635"/>
                  </a:cubicBezTo>
                  <a:lnTo>
                    <a:pt x="2623" y="14699"/>
                  </a:lnTo>
                  <a:cubicBezTo>
                    <a:pt x="3057" y="14634"/>
                    <a:pt x="3498" y="14576"/>
                    <a:pt x="3939" y="14518"/>
                  </a:cubicBezTo>
                  <a:cubicBezTo>
                    <a:pt x="4820" y="14403"/>
                    <a:pt x="5536" y="13781"/>
                    <a:pt x="5767" y="12928"/>
                  </a:cubicBezTo>
                  <a:cubicBezTo>
                    <a:pt x="5991" y="12119"/>
                    <a:pt x="6316" y="11339"/>
                    <a:pt x="6735" y="10601"/>
                  </a:cubicBezTo>
                  <a:cubicBezTo>
                    <a:pt x="7169" y="9835"/>
                    <a:pt x="7097" y="8889"/>
                    <a:pt x="6562" y="8188"/>
                  </a:cubicBezTo>
                  <a:cubicBezTo>
                    <a:pt x="6287" y="7841"/>
                    <a:pt x="6020" y="7480"/>
                    <a:pt x="5760" y="7133"/>
                  </a:cubicBezTo>
                  <a:lnTo>
                    <a:pt x="7133" y="5760"/>
                  </a:lnTo>
                  <a:cubicBezTo>
                    <a:pt x="7487" y="6020"/>
                    <a:pt x="7841" y="6287"/>
                    <a:pt x="8188" y="6562"/>
                  </a:cubicBezTo>
                  <a:cubicBezTo>
                    <a:pt x="8583" y="6863"/>
                    <a:pt x="9055" y="7018"/>
                    <a:pt x="9530" y="7018"/>
                  </a:cubicBezTo>
                  <a:cubicBezTo>
                    <a:pt x="9898" y="7018"/>
                    <a:pt x="10267" y="6925"/>
                    <a:pt x="10601" y="6735"/>
                  </a:cubicBezTo>
                  <a:cubicBezTo>
                    <a:pt x="11338" y="6316"/>
                    <a:pt x="12119" y="5991"/>
                    <a:pt x="12928" y="5767"/>
                  </a:cubicBezTo>
                  <a:cubicBezTo>
                    <a:pt x="13781" y="5536"/>
                    <a:pt x="14402" y="4813"/>
                    <a:pt x="14518" y="3939"/>
                  </a:cubicBezTo>
                  <a:cubicBezTo>
                    <a:pt x="14576" y="3498"/>
                    <a:pt x="14634" y="3057"/>
                    <a:pt x="14699" y="2624"/>
                  </a:cubicBezTo>
                  <a:close/>
                  <a:moveTo>
                    <a:pt x="14323" y="0"/>
                  </a:moveTo>
                  <a:cubicBezTo>
                    <a:pt x="13246" y="0"/>
                    <a:pt x="12314" y="803"/>
                    <a:pt x="12162" y="1865"/>
                  </a:cubicBezTo>
                  <a:cubicBezTo>
                    <a:pt x="12090" y="2342"/>
                    <a:pt x="12018" y="2826"/>
                    <a:pt x="11953" y="3317"/>
                  </a:cubicBezTo>
                  <a:cubicBezTo>
                    <a:pt x="11129" y="3570"/>
                    <a:pt x="10327" y="3903"/>
                    <a:pt x="9568" y="4307"/>
                  </a:cubicBezTo>
                  <a:cubicBezTo>
                    <a:pt x="9170" y="4011"/>
                    <a:pt x="8780" y="3715"/>
                    <a:pt x="8390" y="3426"/>
                  </a:cubicBezTo>
                  <a:cubicBezTo>
                    <a:pt x="8002" y="3142"/>
                    <a:pt x="7544" y="3002"/>
                    <a:pt x="7088" y="3002"/>
                  </a:cubicBezTo>
                  <a:cubicBezTo>
                    <a:pt x="6523" y="3002"/>
                    <a:pt x="5962" y="3216"/>
                    <a:pt x="5543" y="3635"/>
                  </a:cubicBezTo>
                  <a:lnTo>
                    <a:pt x="3642" y="5543"/>
                  </a:lnTo>
                  <a:cubicBezTo>
                    <a:pt x="2876" y="6302"/>
                    <a:pt x="2790" y="7523"/>
                    <a:pt x="3426" y="8390"/>
                  </a:cubicBezTo>
                  <a:cubicBezTo>
                    <a:pt x="3715" y="8773"/>
                    <a:pt x="4011" y="9171"/>
                    <a:pt x="4307" y="9568"/>
                  </a:cubicBezTo>
                  <a:cubicBezTo>
                    <a:pt x="3902" y="10327"/>
                    <a:pt x="3570" y="11129"/>
                    <a:pt x="3324" y="11953"/>
                  </a:cubicBezTo>
                  <a:cubicBezTo>
                    <a:pt x="2826" y="12018"/>
                    <a:pt x="2342" y="12090"/>
                    <a:pt x="1865" y="12155"/>
                  </a:cubicBezTo>
                  <a:cubicBezTo>
                    <a:pt x="802" y="12314"/>
                    <a:pt x="0" y="13246"/>
                    <a:pt x="0" y="14323"/>
                  </a:cubicBezTo>
                  <a:lnTo>
                    <a:pt x="0" y="17011"/>
                  </a:lnTo>
                  <a:cubicBezTo>
                    <a:pt x="0" y="18088"/>
                    <a:pt x="802" y="19020"/>
                    <a:pt x="1865" y="19179"/>
                  </a:cubicBezTo>
                  <a:cubicBezTo>
                    <a:pt x="2342" y="19251"/>
                    <a:pt x="2826" y="19316"/>
                    <a:pt x="3324" y="19381"/>
                  </a:cubicBezTo>
                  <a:cubicBezTo>
                    <a:pt x="3570" y="20212"/>
                    <a:pt x="3902" y="21007"/>
                    <a:pt x="4307" y="21773"/>
                  </a:cubicBezTo>
                  <a:cubicBezTo>
                    <a:pt x="4011" y="22164"/>
                    <a:pt x="3715" y="22561"/>
                    <a:pt x="3426" y="22951"/>
                  </a:cubicBezTo>
                  <a:cubicBezTo>
                    <a:pt x="2790" y="23811"/>
                    <a:pt x="2876" y="25032"/>
                    <a:pt x="3635" y="25791"/>
                  </a:cubicBezTo>
                  <a:lnTo>
                    <a:pt x="5543" y="27699"/>
                  </a:lnTo>
                  <a:cubicBezTo>
                    <a:pt x="5963" y="28119"/>
                    <a:pt x="6525" y="28336"/>
                    <a:pt x="7091" y="28336"/>
                  </a:cubicBezTo>
                  <a:cubicBezTo>
                    <a:pt x="7546" y="28336"/>
                    <a:pt x="8003" y="28195"/>
                    <a:pt x="8390" y="27908"/>
                  </a:cubicBezTo>
                  <a:cubicBezTo>
                    <a:pt x="8780" y="27627"/>
                    <a:pt x="9170" y="27323"/>
                    <a:pt x="9568" y="27027"/>
                  </a:cubicBezTo>
                  <a:cubicBezTo>
                    <a:pt x="10327" y="27432"/>
                    <a:pt x="11129" y="27764"/>
                    <a:pt x="11953" y="28017"/>
                  </a:cubicBezTo>
                  <a:cubicBezTo>
                    <a:pt x="12018" y="28508"/>
                    <a:pt x="12090" y="29000"/>
                    <a:pt x="12162" y="29477"/>
                  </a:cubicBezTo>
                  <a:cubicBezTo>
                    <a:pt x="12314" y="30532"/>
                    <a:pt x="13246" y="31334"/>
                    <a:pt x="14323" y="31334"/>
                  </a:cubicBezTo>
                  <a:lnTo>
                    <a:pt x="17011" y="31334"/>
                  </a:lnTo>
                  <a:cubicBezTo>
                    <a:pt x="18088" y="31334"/>
                    <a:pt x="19020" y="30532"/>
                    <a:pt x="19179" y="29477"/>
                  </a:cubicBezTo>
                  <a:cubicBezTo>
                    <a:pt x="19251" y="29000"/>
                    <a:pt x="19316" y="28508"/>
                    <a:pt x="19381" y="28017"/>
                  </a:cubicBezTo>
                  <a:cubicBezTo>
                    <a:pt x="20212" y="27764"/>
                    <a:pt x="21007" y="27432"/>
                    <a:pt x="21773" y="27027"/>
                  </a:cubicBezTo>
                  <a:cubicBezTo>
                    <a:pt x="22163" y="27323"/>
                    <a:pt x="22561" y="27619"/>
                    <a:pt x="22951" y="27908"/>
                  </a:cubicBezTo>
                  <a:cubicBezTo>
                    <a:pt x="23335" y="28195"/>
                    <a:pt x="23790" y="28336"/>
                    <a:pt x="24244" y="28336"/>
                  </a:cubicBezTo>
                  <a:cubicBezTo>
                    <a:pt x="24808" y="28336"/>
                    <a:pt x="25371" y="28119"/>
                    <a:pt x="25791" y="27699"/>
                  </a:cubicBezTo>
                  <a:lnTo>
                    <a:pt x="27699" y="25791"/>
                  </a:lnTo>
                  <a:cubicBezTo>
                    <a:pt x="28457" y="25032"/>
                    <a:pt x="28551" y="23811"/>
                    <a:pt x="27908" y="22951"/>
                  </a:cubicBezTo>
                  <a:cubicBezTo>
                    <a:pt x="27626" y="22561"/>
                    <a:pt x="27330" y="22164"/>
                    <a:pt x="27027" y="21773"/>
                  </a:cubicBezTo>
                  <a:cubicBezTo>
                    <a:pt x="27439" y="21007"/>
                    <a:pt x="27764" y="20212"/>
                    <a:pt x="28017" y="19381"/>
                  </a:cubicBezTo>
                  <a:cubicBezTo>
                    <a:pt x="28508" y="19316"/>
                    <a:pt x="28999" y="19251"/>
                    <a:pt x="29476" y="19179"/>
                  </a:cubicBezTo>
                  <a:cubicBezTo>
                    <a:pt x="30531" y="19020"/>
                    <a:pt x="31334" y="18088"/>
                    <a:pt x="31334" y="17011"/>
                  </a:cubicBezTo>
                  <a:lnTo>
                    <a:pt x="31334" y="14323"/>
                  </a:lnTo>
                  <a:cubicBezTo>
                    <a:pt x="31334" y="13246"/>
                    <a:pt x="30531" y="12314"/>
                    <a:pt x="29476" y="12155"/>
                  </a:cubicBezTo>
                  <a:cubicBezTo>
                    <a:pt x="28999" y="12090"/>
                    <a:pt x="28508" y="12018"/>
                    <a:pt x="28017" y="11953"/>
                  </a:cubicBezTo>
                  <a:cubicBezTo>
                    <a:pt x="27764" y="11129"/>
                    <a:pt x="27439" y="10327"/>
                    <a:pt x="27027" y="9568"/>
                  </a:cubicBezTo>
                  <a:cubicBezTo>
                    <a:pt x="27330" y="9171"/>
                    <a:pt x="27626" y="8773"/>
                    <a:pt x="27916" y="8390"/>
                  </a:cubicBezTo>
                  <a:cubicBezTo>
                    <a:pt x="28551" y="7523"/>
                    <a:pt x="28457" y="6302"/>
                    <a:pt x="27699" y="5543"/>
                  </a:cubicBezTo>
                  <a:lnTo>
                    <a:pt x="25791" y="3635"/>
                  </a:lnTo>
                  <a:cubicBezTo>
                    <a:pt x="25371" y="3216"/>
                    <a:pt x="24810" y="3002"/>
                    <a:pt x="24247" y="3002"/>
                  </a:cubicBezTo>
                  <a:cubicBezTo>
                    <a:pt x="23792" y="3002"/>
                    <a:pt x="23335" y="3142"/>
                    <a:pt x="22951" y="3426"/>
                  </a:cubicBezTo>
                  <a:cubicBezTo>
                    <a:pt x="22561" y="3715"/>
                    <a:pt x="22163" y="4011"/>
                    <a:pt x="21773" y="4307"/>
                  </a:cubicBezTo>
                  <a:cubicBezTo>
                    <a:pt x="21007" y="3903"/>
                    <a:pt x="20212" y="3570"/>
                    <a:pt x="19381" y="3317"/>
                  </a:cubicBezTo>
                  <a:cubicBezTo>
                    <a:pt x="19316" y="2826"/>
                    <a:pt x="19251" y="2342"/>
                    <a:pt x="19179" y="1865"/>
                  </a:cubicBezTo>
                  <a:cubicBezTo>
                    <a:pt x="19020" y="803"/>
                    <a:pt x="18088" y="0"/>
                    <a:pt x="17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24;p23"/>
            <p:cNvSpPr/>
            <p:nvPr/>
          </p:nvSpPr>
          <p:spPr>
            <a:xfrm>
              <a:off x="803647" y="807064"/>
              <a:ext cx="71586" cy="71535"/>
            </a:xfrm>
            <a:custGeom>
              <a:avLst/>
              <a:gdLst/>
              <a:ahLst/>
              <a:cxnLst/>
              <a:rect l="l" t="t" r="r" b="b"/>
              <a:pathLst>
                <a:path w="11181" h="11173" extrusionOk="0">
                  <a:moveTo>
                    <a:pt x="5587" y="2479"/>
                  </a:moveTo>
                  <a:cubicBezTo>
                    <a:pt x="7300" y="2479"/>
                    <a:pt x="8694" y="3873"/>
                    <a:pt x="8694" y="5586"/>
                  </a:cubicBezTo>
                  <a:cubicBezTo>
                    <a:pt x="8694" y="7299"/>
                    <a:pt x="7300" y="8693"/>
                    <a:pt x="5587" y="8693"/>
                  </a:cubicBezTo>
                  <a:cubicBezTo>
                    <a:pt x="3874" y="8693"/>
                    <a:pt x="2487" y="7299"/>
                    <a:pt x="2487" y="5586"/>
                  </a:cubicBezTo>
                  <a:cubicBezTo>
                    <a:pt x="2487" y="3873"/>
                    <a:pt x="3874" y="2479"/>
                    <a:pt x="5587" y="2479"/>
                  </a:cubicBezTo>
                  <a:close/>
                  <a:moveTo>
                    <a:pt x="5587" y="0"/>
                  </a:moveTo>
                  <a:cubicBezTo>
                    <a:pt x="2509" y="0"/>
                    <a:pt x="1" y="2508"/>
                    <a:pt x="1" y="5586"/>
                  </a:cubicBezTo>
                  <a:cubicBezTo>
                    <a:pt x="1" y="8665"/>
                    <a:pt x="2509" y="11172"/>
                    <a:pt x="5587" y="11172"/>
                  </a:cubicBezTo>
                  <a:cubicBezTo>
                    <a:pt x="8673" y="11172"/>
                    <a:pt x="11180" y="8665"/>
                    <a:pt x="11180" y="5586"/>
                  </a:cubicBezTo>
                  <a:cubicBezTo>
                    <a:pt x="11180" y="2508"/>
                    <a:pt x="8673" y="0"/>
                    <a:pt x="55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529;p23"/>
          <p:cNvSpPr/>
          <p:nvPr/>
        </p:nvSpPr>
        <p:spPr>
          <a:xfrm>
            <a:off x="2907576" y="1804297"/>
            <a:ext cx="367820" cy="174321"/>
          </a:xfrm>
          <a:custGeom>
            <a:avLst/>
            <a:gdLst/>
            <a:ahLst/>
            <a:cxnLst/>
            <a:rect l="l" t="t" r="r" b="b"/>
            <a:pathLst>
              <a:path w="61663" h="29224" extrusionOk="0">
                <a:moveTo>
                  <a:pt x="22676" y="2710"/>
                </a:moveTo>
                <a:cubicBezTo>
                  <a:pt x="24794" y="2710"/>
                  <a:pt x="26513" y="4430"/>
                  <a:pt x="26513" y="6548"/>
                </a:cubicBezTo>
                <a:cubicBezTo>
                  <a:pt x="26513" y="8665"/>
                  <a:pt x="24794" y="10392"/>
                  <a:pt x="22676" y="10392"/>
                </a:cubicBezTo>
                <a:cubicBezTo>
                  <a:pt x="20559" y="10392"/>
                  <a:pt x="18832" y="8665"/>
                  <a:pt x="18832" y="6548"/>
                </a:cubicBezTo>
                <a:cubicBezTo>
                  <a:pt x="18832" y="4430"/>
                  <a:pt x="20559" y="2710"/>
                  <a:pt x="22676" y="2710"/>
                </a:cubicBezTo>
                <a:close/>
                <a:moveTo>
                  <a:pt x="55115" y="2710"/>
                </a:moveTo>
                <a:cubicBezTo>
                  <a:pt x="57232" y="2710"/>
                  <a:pt x="58960" y="4430"/>
                  <a:pt x="58960" y="6548"/>
                </a:cubicBezTo>
                <a:cubicBezTo>
                  <a:pt x="58960" y="8665"/>
                  <a:pt x="57232" y="10392"/>
                  <a:pt x="55115" y="10392"/>
                </a:cubicBezTo>
                <a:cubicBezTo>
                  <a:pt x="52998" y="10392"/>
                  <a:pt x="51278" y="8665"/>
                  <a:pt x="51278" y="6548"/>
                </a:cubicBezTo>
                <a:cubicBezTo>
                  <a:pt x="51278" y="4430"/>
                  <a:pt x="52998" y="2710"/>
                  <a:pt x="55115" y="2710"/>
                </a:cubicBezTo>
                <a:close/>
                <a:moveTo>
                  <a:pt x="6547" y="18840"/>
                </a:moveTo>
                <a:cubicBezTo>
                  <a:pt x="8664" y="18840"/>
                  <a:pt x="10384" y="20559"/>
                  <a:pt x="10384" y="22677"/>
                </a:cubicBezTo>
                <a:cubicBezTo>
                  <a:pt x="10384" y="24794"/>
                  <a:pt x="8664" y="26521"/>
                  <a:pt x="6547" y="26521"/>
                </a:cubicBezTo>
                <a:cubicBezTo>
                  <a:pt x="4430" y="26521"/>
                  <a:pt x="2703" y="24794"/>
                  <a:pt x="2703" y="22677"/>
                </a:cubicBezTo>
                <a:cubicBezTo>
                  <a:pt x="2703" y="20559"/>
                  <a:pt x="4430" y="18840"/>
                  <a:pt x="6547" y="18840"/>
                </a:cubicBezTo>
                <a:close/>
                <a:moveTo>
                  <a:pt x="38986" y="18840"/>
                </a:moveTo>
                <a:cubicBezTo>
                  <a:pt x="41103" y="18840"/>
                  <a:pt x="42830" y="20559"/>
                  <a:pt x="42830" y="22677"/>
                </a:cubicBezTo>
                <a:cubicBezTo>
                  <a:pt x="42830" y="24794"/>
                  <a:pt x="41103" y="26521"/>
                  <a:pt x="38986" y="26521"/>
                </a:cubicBezTo>
                <a:cubicBezTo>
                  <a:pt x="36869" y="26521"/>
                  <a:pt x="35149" y="24794"/>
                  <a:pt x="35149" y="22677"/>
                </a:cubicBezTo>
                <a:cubicBezTo>
                  <a:pt x="35149" y="20559"/>
                  <a:pt x="36869" y="18840"/>
                  <a:pt x="38986" y="18840"/>
                </a:cubicBezTo>
                <a:close/>
                <a:moveTo>
                  <a:pt x="22676" y="1"/>
                </a:moveTo>
                <a:cubicBezTo>
                  <a:pt x="19063" y="1"/>
                  <a:pt x="16129" y="2942"/>
                  <a:pt x="16129" y="6548"/>
                </a:cubicBezTo>
                <a:cubicBezTo>
                  <a:pt x="16129" y="7863"/>
                  <a:pt x="16519" y="9091"/>
                  <a:pt x="17191" y="10117"/>
                </a:cubicBezTo>
                <a:lnTo>
                  <a:pt x="10117" y="17192"/>
                </a:lnTo>
                <a:cubicBezTo>
                  <a:pt x="9091" y="16520"/>
                  <a:pt x="7862" y="16130"/>
                  <a:pt x="6547" y="16130"/>
                </a:cubicBezTo>
                <a:cubicBezTo>
                  <a:pt x="2934" y="16130"/>
                  <a:pt x="0" y="19071"/>
                  <a:pt x="0" y="22677"/>
                </a:cubicBezTo>
                <a:cubicBezTo>
                  <a:pt x="0" y="26290"/>
                  <a:pt x="2934" y="29224"/>
                  <a:pt x="6547" y="29224"/>
                </a:cubicBezTo>
                <a:cubicBezTo>
                  <a:pt x="10160" y="29224"/>
                  <a:pt x="13094" y="26290"/>
                  <a:pt x="13094" y="22677"/>
                </a:cubicBezTo>
                <a:cubicBezTo>
                  <a:pt x="13094" y="21361"/>
                  <a:pt x="12704" y="20133"/>
                  <a:pt x="12032" y="19107"/>
                </a:cubicBezTo>
                <a:lnTo>
                  <a:pt x="19106" y="12032"/>
                </a:lnTo>
                <a:cubicBezTo>
                  <a:pt x="20133" y="12704"/>
                  <a:pt x="21361" y="13095"/>
                  <a:pt x="22676" y="13095"/>
                </a:cubicBezTo>
                <a:cubicBezTo>
                  <a:pt x="23991" y="13095"/>
                  <a:pt x="25220" y="12704"/>
                  <a:pt x="26246" y="12032"/>
                </a:cubicBezTo>
                <a:lnTo>
                  <a:pt x="33429" y="19223"/>
                </a:lnTo>
                <a:cubicBezTo>
                  <a:pt x="32808" y="20227"/>
                  <a:pt x="32439" y="21412"/>
                  <a:pt x="32439" y="22677"/>
                </a:cubicBezTo>
                <a:cubicBezTo>
                  <a:pt x="32439" y="26290"/>
                  <a:pt x="35380" y="29224"/>
                  <a:pt x="38986" y="29224"/>
                </a:cubicBezTo>
                <a:cubicBezTo>
                  <a:pt x="42599" y="29224"/>
                  <a:pt x="45533" y="26290"/>
                  <a:pt x="45533" y="22677"/>
                </a:cubicBezTo>
                <a:cubicBezTo>
                  <a:pt x="45533" y="21361"/>
                  <a:pt x="45143" y="20133"/>
                  <a:pt x="44471" y="19107"/>
                </a:cubicBezTo>
                <a:lnTo>
                  <a:pt x="51545" y="12032"/>
                </a:lnTo>
                <a:cubicBezTo>
                  <a:pt x="52572" y="12704"/>
                  <a:pt x="53800" y="13095"/>
                  <a:pt x="55115" y="13095"/>
                </a:cubicBezTo>
                <a:cubicBezTo>
                  <a:pt x="58728" y="13095"/>
                  <a:pt x="61662" y="10161"/>
                  <a:pt x="61662" y="6548"/>
                </a:cubicBezTo>
                <a:cubicBezTo>
                  <a:pt x="61662" y="2942"/>
                  <a:pt x="58728" y="1"/>
                  <a:pt x="55115" y="1"/>
                </a:cubicBezTo>
                <a:cubicBezTo>
                  <a:pt x="51509" y="1"/>
                  <a:pt x="48568" y="2942"/>
                  <a:pt x="48568" y="6548"/>
                </a:cubicBezTo>
                <a:cubicBezTo>
                  <a:pt x="48568" y="7863"/>
                  <a:pt x="48958" y="9091"/>
                  <a:pt x="49630" y="10117"/>
                </a:cubicBezTo>
                <a:lnTo>
                  <a:pt x="42556" y="17192"/>
                </a:lnTo>
                <a:cubicBezTo>
                  <a:pt x="41530" y="16520"/>
                  <a:pt x="40308" y="16130"/>
                  <a:pt x="38986" y="16130"/>
                </a:cubicBezTo>
                <a:cubicBezTo>
                  <a:pt x="37620" y="16130"/>
                  <a:pt x="36356" y="16549"/>
                  <a:pt x="35308" y="17264"/>
                </a:cubicBezTo>
                <a:lnTo>
                  <a:pt x="28161" y="10117"/>
                </a:lnTo>
                <a:cubicBezTo>
                  <a:pt x="28833" y="9091"/>
                  <a:pt x="29223" y="7863"/>
                  <a:pt x="29223" y="6548"/>
                </a:cubicBezTo>
                <a:cubicBezTo>
                  <a:pt x="29223" y="2942"/>
                  <a:pt x="26282" y="1"/>
                  <a:pt x="226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530;p23"/>
          <p:cNvGrpSpPr/>
          <p:nvPr/>
        </p:nvGrpSpPr>
        <p:grpSpPr>
          <a:xfrm>
            <a:off x="2097934" y="1435308"/>
            <a:ext cx="288965" cy="273820"/>
            <a:chOff x="646434" y="133009"/>
            <a:chExt cx="394247" cy="394797"/>
          </a:xfrm>
        </p:grpSpPr>
        <p:sp>
          <p:nvSpPr>
            <p:cNvPr id="104" name="Google Shape;531;p23"/>
            <p:cNvSpPr/>
            <p:nvPr/>
          </p:nvSpPr>
          <p:spPr>
            <a:xfrm>
              <a:off x="646434" y="261117"/>
              <a:ext cx="53493" cy="19118"/>
            </a:xfrm>
            <a:custGeom>
              <a:avLst/>
              <a:gdLst/>
              <a:ahLst/>
              <a:cxnLst/>
              <a:rect l="l" t="t" r="r" b="b"/>
              <a:pathLst>
                <a:path w="8355" h="2986" extrusionOk="0">
                  <a:moveTo>
                    <a:pt x="1497" y="1"/>
                  </a:moveTo>
                  <a:cubicBezTo>
                    <a:pt x="666" y="1"/>
                    <a:pt x="1" y="666"/>
                    <a:pt x="1" y="1489"/>
                  </a:cubicBezTo>
                  <a:cubicBezTo>
                    <a:pt x="1" y="2313"/>
                    <a:pt x="666" y="2985"/>
                    <a:pt x="1497" y="2985"/>
                  </a:cubicBezTo>
                  <a:lnTo>
                    <a:pt x="6859" y="2985"/>
                  </a:lnTo>
                  <a:cubicBezTo>
                    <a:pt x="7683" y="2985"/>
                    <a:pt x="8355" y="2313"/>
                    <a:pt x="8355" y="1489"/>
                  </a:cubicBezTo>
                  <a:cubicBezTo>
                    <a:pt x="8355" y="666"/>
                    <a:pt x="7683" y="1"/>
                    <a:pt x="6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32;p23"/>
            <p:cNvSpPr/>
            <p:nvPr/>
          </p:nvSpPr>
          <p:spPr>
            <a:xfrm>
              <a:off x="987233" y="261117"/>
              <a:ext cx="53448" cy="19118"/>
            </a:xfrm>
            <a:custGeom>
              <a:avLst/>
              <a:gdLst/>
              <a:ahLst/>
              <a:cxnLst/>
              <a:rect l="l" t="t" r="r" b="b"/>
              <a:pathLst>
                <a:path w="8348" h="2986" extrusionOk="0">
                  <a:moveTo>
                    <a:pt x="1490" y="1"/>
                  </a:moveTo>
                  <a:cubicBezTo>
                    <a:pt x="666" y="1"/>
                    <a:pt x="1" y="666"/>
                    <a:pt x="1" y="1489"/>
                  </a:cubicBezTo>
                  <a:cubicBezTo>
                    <a:pt x="1" y="2313"/>
                    <a:pt x="666" y="2985"/>
                    <a:pt x="1490" y="2985"/>
                  </a:cubicBezTo>
                  <a:lnTo>
                    <a:pt x="6859" y="2985"/>
                  </a:lnTo>
                  <a:cubicBezTo>
                    <a:pt x="7683" y="2985"/>
                    <a:pt x="8347" y="2313"/>
                    <a:pt x="8347" y="1489"/>
                  </a:cubicBezTo>
                  <a:cubicBezTo>
                    <a:pt x="8347" y="666"/>
                    <a:pt x="7683" y="1"/>
                    <a:pt x="6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33;p23"/>
            <p:cNvSpPr/>
            <p:nvPr/>
          </p:nvSpPr>
          <p:spPr>
            <a:xfrm>
              <a:off x="687474" y="381733"/>
              <a:ext cx="45951" cy="44100"/>
            </a:xfrm>
            <a:custGeom>
              <a:avLst/>
              <a:gdLst/>
              <a:ahLst/>
              <a:cxnLst/>
              <a:rect l="l" t="t" r="r" b="b"/>
              <a:pathLst>
                <a:path w="7177" h="6888" extrusionOk="0">
                  <a:moveTo>
                    <a:pt x="5543" y="1"/>
                  </a:moveTo>
                  <a:cubicBezTo>
                    <a:pt x="5162" y="1"/>
                    <a:pt x="4781" y="145"/>
                    <a:pt x="4488" y="434"/>
                  </a:cubicBezTo>
                  <a:lnTo>
                    <a:pt x="586" y="4344"/>
                  </a:lnTo>
                  <a:cubicBezTo>
                    <a:pt x="1" y="4922"/>
                    <a:pt x="1" y="5869"/>
                    <a:pt x="586" y="6447"/>
                  </a:cubicBezTo>
                  <a:cubicBezTo>
                    <a:pt x="875" y="6743"/>
                    <a:pt x="1258" y="6887"/>
                    <a:pt x="1641" y="6887"/>
                  </a:cubicBezTo>
                  <a:cubicBezTo>
                    <a:pt x="2017" y="6887"/>
                    <a:pt x="2400" y="6743"/>
                    <a:pt x="2689" y="6447"/>
                  </a:cubicBezTo>
                  <a:lnTo>
                    <a:pt x="6598" y="2544"/>
                  </a:lnTo>
                  <a:cubicBezTo>
                    <a:pt x="7176" y="1966"/>
                    <a:pt x="7176" y="1020"/>
                    <a:pt x="6598" y="434"/>
                  </a:cubicBezTo>
                  <a:cubicBezTo>
                    <a:pt x="6306" y="145"/>
                    <a:pt x="5924" y="1"/>
                    <a:pt x="5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34;p23"/>
            <p:cNvSpPr/>
            <p:nvPr/>
          </p:nvSpPr>
          <p:spPr>
            <a:xfrm>
              <a:off x="936896" y="133009"/>
              <a:ext cx="45304" cy="43403"/>
            </a:xfrm>
            <a:custGeom>
              <a:avLst/>
              <a:gdLst/>
              <a:ahLst/>
              <a:cxnLst/>
              <a:rect l="l" t="t" r="r" b="b"/>
              <a:pathLst>
                <a:path w="7076" h="6779" extrusionOk="0">
                  <a:moveTo>
                    <a:pt x="5435" y="0"/>
                  </a:moveTo>
                  <a:cubicBezTo>
                    <a:pt x="5054" y="0"/>
                    <a:pt x="4673" y="145"/>
                    <a:pt x="4380" y="434"/>
                  </a:cubicBezTo>
                  <a:lnTo>
                    <a:pt x="579" y="4235"/>
                  </a:lnTo>
                  <a:cubicBezTo>
                    <a:pt x="1" y="4813"/>
                    <a:pt x="1" y="5760"/>
                    <a:pt x="579" y="6345"/>
                  </a:cubicBezTo>
                  <a:cubicBezTo>
                    <a:pt x="875" y="6634"/>
                    <a:pt x="1258" y="6779"/>
                    <a:pt x="1634" y="6779"/>
                  </a:cubicBezTo>
                  <a:cubicBezTo>
                    <a:pt x="2017" y="6779"/>
                    <a:pt x="2400" y="6634"/>
                    <a:pt x="2689" y="6345"/>
                  </a:cubicBezTo>
                  <a:lnTo>
                    <a:pt x="6490" y="2544"/>
                  </a:lnTo>
                  <a:cubicBezTo>
                    <a:pt x="7075" y="1966"/>
                    <a:pt x="7075" y="1019"/>
                    <a:pt x="6490" y="434"/>
                  </a:cubicBezTo>
                  <a:cubicBezTo>
                    <a:pt x="6197" y="145"/>
                    <a:pt x="5816" y="0"/>
                    <a:pt x="54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35;p23"/>
            <p:cNvSpPr/>
            <p:nvPr/>
          </p:nvSpPr>
          <p:spPr>
            <a:xfrm>
              <a:off x="704966" y="133009"/>
              <a:ext cx="45253" cy="43403"/>
            </a:xfrm>
            <a:custGeom>
              <a:avLst/>
              <a:gdLst/>
              <a:ahLst/>
              <a:cxnLst/>
              <a:rect l="l" t="t" r="r" b="b"/>
              <a:pathLst>
                <a:path w="7068" h="6779" extrusionOk="0">
                  <a:moveTo>
                    <a:pt x="1636" y="0"/>
                  </a:moveTo>
                  <a:cubicBezTo>
                    <a:pt x="1254" y="0"/>
                    <a:pt x="871" y="145"/>
                    <a:pt x="578" y="434"/>
                  </a:cubicBezTo>
                  <a:cubicBezTo>
                    <a:pt x="0" y="1019"/>
                    <a:pt x="0" y="1966"/>
                    <a:pt x="578" y="2544"/>
                  </a:cubicBezTo>
                  <a:lnTo>
                    <a:pt x="4379" y="6338"/>
                  </a:lnTo>
                  <a:cubicBezTo>
                    <a:pt x="4668" y="6634"/>
                    <a:pt x="5051" y="6779"/>
                    <a:pt x="5434" y="6779"/>
                  </a:cubicBezTo>
                  <a:cubicBezTo>
                    <a:pt x="5817" y="6779"/>
                    <a:pt x="6193" y="6634"/>
                    <a:pt x="6489" y="6338"/>
                  </a:cubicBezTo>
                  <a:cubicBezTo>
                    <a:pt x="7068" y="5760"/>
                    <a:pt x="7068" y="4813"/>
                    <a:pt x="6489" y="4228"/>
                  </a:cubicBezTo>
                  <a:lnTo>
                    <a:pt x="2688" y="434"/>
                  </a:lnTo>
                  <a:cubicBezTo>
                    <a:pt x="2399" y="145"/>
                    <a:pt x="2018" y="0"/>
                    <a:pt x="1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6;p23"/>
            <p:cNvSpPr/>
            <p:nvPr/>
          </p:nvSpPr>
          <p:spPr>
            <a:xfrm>
              <a:off x="953786" y="381829"/>
              <a:ext cx="45855" cy="44004"/>
            </a:xfrm>
            <a:custGeom>
              <a:avLst/>
              <a:gdLst/>
              <a:ahLst/>
              <a:cxnLst/>
              <a:rect l="l" t="t" r="r" b="b"/>
              <a:pathLst>
                <a:path w="7162" h="6873" extrusionOk="0">
                  <a:moveTo>
                    <a:pt x="1637" y="0"/>
                  </a:moveTo>
                  <a:cubicBezTo>
                    <a:pt x="1256" y="0"/>
                    <a:pt x="875" y="145"/>
                    <a:pt x="586" y="434"/>
                  </a:cubicBezTo>
                  <a:cubicBezTo>
                    <a:pt x="0" y="1019"/>
                    <a:pt x="0" y="1966"/>
                    <a:pt x="586" y="2544"/>
                  </a:cubicBezTo>
                  <a:lnTo>
                    <a:pt x="4473" y="6432"/>
                  </a:lnTo>
                  <a:cubicBezTo>
                    <a:pt x="4763" y="6728"/>
                    <a:pt x="5145" y="6872"/>
                    <a:pt x="5528" y="6872"/>
                  </a:cubicBezTo>
                  <a:cubicBezTo>
                    <a:pt x="5911" y="6872"/>
                    <a:pt x="6294" y="6728"/>
                    <a:pt x="6584" y="6432"/>
                  </a:cubicBezTo>
                  <a:cubicBezTo>
                    <a:pt x="7162" y="5854"/>
                    <a:pt x="7162" y="4907"/>
                    <a:pt x="6584" y="4329"/>
                  </a:cubicBezTo>
                  <a:lnTo>
                    <a:pt x="2689" y="434"/>
                  </a:lnTo>
                  <a:cubicBezTo>
                    <a:pt x="2399" y="145"/>
                    <a:pt x="2018" y="0"/>
                    <a:pt x="16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7;p23"/>
            <p:cNvSpPr/>
            <p:nvPr/>
          </p:nvSpPr>
          <p:spPr>
            <a:xfrm>
              <a:off x="723795" y="158914"/>
              <a:ext cx="239575" cy="368893"/>
            </a:xfrm>
            <a:custGeom>
              <a:avLst/>
              <a:gdLst/>
              <a:ahLst/>
              <a:cxnLst/>
              <a:rect l="l" t="t" r="r" b="b"/>
              <a:pathLst>
                <a:path w="37419" h="57617" extrusionOk="0">
                  <a:moveTo>
                    <a:pt x="22792" y="22540"/>
                  </a:moveTo>
                  <a:lnTo>
                    <a:pt x="20798" y="26803"/>
                  </a:lnTo>
                  <a:cubicBezTo>
                    <a:pt x="20718" y="26970"/>
                    <a:pt x="20675" y="27150"/>
                    <a:pt x="20660" y="27338"/>
                  </a:cubicBezTo>
                  <a:lnTo>
                    <a:pt x="19504" y="44761"/>
                  </a:lnTo>
                  <a:lnTo>
                    <a:pt x="17907" y="44761"/>
                  </a:lnTo>
                  <a:lnTo>
                    <a:pt x="16751" y="27338"/>
                  </a:lnTo>
                  <a:cubicBezTo>
                    <a:pt x="16744" y="27150"/>
                    <a:pt x="16693" y="26970"/>
                    <a:pt x="16614" y="26803"/>
                  </a:cubicBezTo>
                  <a:lnTo>
                    <a:pt x="14619" y="22540"/>
                  </a:lnTo>
                  <a:close/>
                  <a:moveTo>
                    <a:pt x="18709" y="2985"/>
                  </a:moveTo>
                  <a:cubicBezTo>
                    <a:pt x="27374" y="2985"/>
                    <a:pt x="34434" y="10429"/>
                    <a:pt x="34434" y="19570"/>
                  </a:cubicBezTo>
                  <a:cubicBezTo>
                    <a:pt x="34434" y="23920"/>
                    <a:pt x="32793" y="28805"/>
                    <a:pt x="30055" y="32657"/>
                  </a:cubicBezTo>
                  <a:cubicBezTo>
                    <a:pt x="27388" y="36393"/>
                    <a:pt x="25936" y="40569"/>
                    <a:pt x="25827" y="44761"/>
                  </a:cubicBezTo>
                  <a:lnTo>
                    <a:pt x="22496" y="44761"/>
                  </a:lnTo>
                  <a:lnTo>
                    <a:pt x="23623" y="27815"/>
                  </a:lnTo>
                  <a:lnTo>
                    <a:pt x="26492" y="21680"/>
                  </a:lnTo>
                  <a:cubicBezTo>
                    <a:pt x="26709" y="21217"/>
                    <a:pt x="26673" y="20675"/>
                    <a:pt x="26398" y="20249"/>
                  </a:cubicBezTo>
                  <a:cubicBezTo>
                    <a:pt x="26123" y="19815"/>
                    <a:pt x="25647" y="19555"/>
                    <a:pt x="25141" y="19555"/>
                  </a:cubicBezTo>
                  <a:lnTo>
                    <a:pt x="12278" y="19555"/>
                  </a:lnTo>
                  <a:cubicBezTo>
                    <a:pt x="11765" y="19555"/>
                    <a:pt x="11288" y="19815"/>
                    <a:pt x="11013" y="20249"/>
                  </a:cubicBezTo>
                  <a:cubicBezTo>
                    <a:pt x="10746" y="20675"/>
                    <a:pt x="10710" y="21217"/>
                    <a:pt x="10927" y="21680"/>
                  </a:cubicBezTo>
                  <a:lnTo>
                    <a:pt x="13795" y="27815"/>
                  </a:lnTo>
                  <a:lnTo>
                    <a:pt x="14923" y="44761"/>
                  </a:lnTo>
                  <a:lnTo>
                    <a:pt x="11584" y="44761"/>
                  </a:lnTo>
                  <a:cubicBezTo>
                    <a:pt x="11483" y="40569"/>
                    <a:pt x="10023" y="36393"/>
                    <a:pt x="7357" y="32657"/>
                  </a:cubicBezTo>
                  <a:cubicBezTo>
                    <a:pt x="4618" y="28805"/>
                    <a:pt x="2985" y="23920"/>
                    <a:pt x="2985" y="19570"/>
                  </a:cubicBezTo>
                  <a:cubicBezTo>
                    <a:pt x="2985" y="10429"/>
                    <a:pt x="10038" y="2985"/>
                    <a:pt x="18709" y="2985"/>
                  </a:cubicBezTo>
                  <a:close/>
                  <a:moveTo>
                    <a:pt x="25820" y="47745"/>
                  </a:moveTo>
                  <a:lnTo>
                    <a:pt x="25827" y="54632"/>
                  </a:lnTo>
                  <a:lnTo>
                    <a:pt x="11591" y="54632"/>
                  </a:lnTo>
                  <a:lnTo>
                    <a:pt x="11591" y="52681"/>
                  </a:lnTo>
                  <a:lnTo>
                    <a:pt x="18709" y="52681"/>
                  </a:lnTo>
                  <a:cubicBezTo>
                    <a:pt x="19533" y="52681"/>
                    <a:pt x="20198" y="52016"/>
                    <a:pt x="20198" y="51192"/>
                  </a:cubicBezTo>
                  <a:cubicBezTo>
                    <a:pt x="20198" y="50368"/>
                    <a:pt x="19533" y="49696"/>
                    <a:pt x="18709" y="49696"/>
                  </a:cubicBezTo>
                  <a:lnTo>
                    <a:pt x="11591" y="49696"/>
                  </a:lnTo>
                  <a:lnTo>
                    <a:pt x="11591" y="47745"/>
                  </a:lnTo>
                  <a:close/>
                  <a:moveTo>
                    <a:pt x="18709" y="1"/>
                  </a:moveTo>
                  <a:cubicBezTo>
                    <a:pt x="8390" y="1"/>
                    <a:pt x="0" y="8781"/>
                    <a:pt x="0" y="19570"/>
                  </a:cubicBezTo>
                  <a:cubicBezTo>
                    <a:pt x="0" y="24585"/>
                    <a:pt x="1800" y="29990"/>
                    <a:pt x="4929" y="34384"/>
                  </a:cubicBezTo>
                  <a:cubicBezTo>
                    <a:pt x="7335" y="37766"/>
                    <a:pt x="8607" y="41523"/>
                    <a:pt x="8607" y="45252"/>
                  </a:cubicBezTo>
                  <a:lnTo>
                    <a:pt x="8607" y="54632"/>
                  </a:lnTo>
                  <a:cubicBezTo>
                    <a:pt x="8607" y="56279"/>
                    <a:pt x="9944" y="57616"/>
                    <a:pt x="11591" y="57616"/>
                  </a:cubicBezTo>
                  <a:lnTo>
                    <a:pt x="25820" y="57616"/>
                  </a:lnTo>
                  <a:cubicBezTo>
                    <a:pt x="27468" y="57616"/>
                    <a:pt x="28804" y="56279"/>
                    <a:pt x="28804" y="54632"/>
                  </a:cubicBezTo>
                  <a:lnTo>
                    <a:pt x="28804" y="45252"/>
                  </a:lnTo>
                  <a:cubicBezTo>
                    <a:pt x="28804" y="41523"/>
                    <a:pt x="30076" y="37766"/>
                    <a:pt x="32483" y="34384"/>
                  </a:cubicBezTo>
                  <a:cubicBezTo>
                    <a:pt x="35619" y="29990"/>
                    <a:pt x="37418" y="24585"/>
                    <a:pt x="37418" y="19570"/>
                  </a:cubicBezTo>
                  <a:cubicBezTo>
                    <a:pt x="37411" y="8781"/>
                    <a:pt x="29021" y="1"/>
                    <a:pt x="18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501;p23"/>
          <p:cNvGrpSpPr/>
          <p:nvPr/>
        </p:nvGrpSpPr>
        <p:grpSpPr>
          <a:xfrm>
            <a:off x="3896017" y="2967989"/>
            <a:ext cx="3518397" cy="578980"/>
            <a:chOff x="5232175" y="3175990"/>
            <a:chExt cx="2829260" cy="436500"/>
          </a:xfrm>
        </p:grpSpPr>
        <p:sp>
          <p:nvSpPr>
            <p:cNvPr id="112" name="Google Shape;502;p23"/>
            <p:cNvSpPr/>
            <p:nvPr/>
          </p:nvSpPr>
          <p:spPr>
            <a:xfrm>
              <a:off x="7726035" y="3256476"/>
              <a:ext cx="335400" cy="305451"/>
            </a:xfrm>
            <a:prstGeom prst="ellipse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3" name="Google Shape;503;p23"/>
            <p:cNvSpPr txBox="1"/>
            <p:nvPr/>
          </p:nvSpPr>
          <p:spPr>
            <a:xfrm>
              <a:off x="5232175" y="3175990"/>
              <a:ext cx="2331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APPROACH</a:t>
              </a:r>
              <a:endParaRPr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114" name="Google Shape;504;p23"/>
          <p:cNvGrpSpPr/>
          <p:nvPr/>
        </p:nvGrpSpPr>
        <p:grpSpPr>
          <a:xfrm>
            <a:off x="3896017" y="2378034"/>
            <a:ext cx="3518399" cy="579001"/>
            <a:chOff x="5232174" y="2566608"/>
            <a:chExt cx="2829261" cy="436500"/>
          </a:xfrm>
        </p:grpSpPr>
        <p:sp>
          <p:nvSpPr>
            <p:cNvPr id="115" name="Google Shape;505;p23"/>
            <p:cNvSpPr/>
            <p:nvPr/>
          </p:nvSpPr>
          <p:spPr>
            <a:xfrm>
              <a:off x="7726035" y="2617185"/>
              <a:ext cx="335400" cy="295473"/>
            </a:xfrm>
            <a:prstGeom prst="ellipse">
              <a:avLst/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6" name="Google Shape;506;p23"/>
            <p:cNvSpPr txBox="1"/>
            <p:nvPr/>
          </p:nvSpPr>
          <p:spPr>
            <a:xfrm>
              <a:off x="5232174" y="2566608"/>
              <a:ext cx="2331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EXPECTED OUTCOME</a:t>
              </a:r>
              <a:endParaRPr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117" name="Google Shape;507;p23"/>
          <p:cNvGrpSpPr/>
          <p:nvPr/>
        </p:nvGrpSpPr>
        <p:grpSpPr>
          <a:xfrm>
            <a:off x="3896019" y="3723124"/>
            <a:ext cx="3518398" cy="473130"/>
            <a:chOff x="5232175" y="3825275"/>
            <a:chExt cx="2829260" cy="436500"/>
          </a:xfrm>
        </p:grpSpPr>
        <p:sp>
          <p:nvSpPr>
            <p:cNvPr id="118" name="Google Shape;508;p23"/>
            <p:cNvSpPr/>
            <p:nvPr/>
          </p:nvSpPr>
          <p:spPr>
            <a:xfrm>
              <a:off x="7726035" y="3825275"/>
              <a:ext cx="335400" cy="385940"/>
            </a:xfrm>
            <a:prstGeom prst="ellipse">
              <a:avLst/>
            </a:pr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9" name="Google Shape;509;p23"/>
            <p:cNvSpPr txBox="1"/>
            <p:nvPr/>
          </p:nvSpPr>
          <p:spPr>
            <a:xfrm>
              <a:off x="5232175" y="3825275"/>
              <a:ext cx="2331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CONCLUSION</a:t>
              </a:r>
              <a:endParaRPr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120" name="Google Shape;510;p23"/>
          <p:cNvGrpSpPr/>
          <p:nvPr/>
        </p:nvGrpSpPr>
        <p:grpSpPr>
          <a:xfrm>
            <a:off x="3896019" y="1783403"/>
            <a:ext cx="3518398" cy="464990"/>
            <a:chOff x="5232175" y="1877413"/>
            <a:chExt cx="2829260" cy="436500"/>
          </a:xfrm>
        </p:grpSpPr>
        <p:sp>
          <p:nvSpPr>
            <p:cNvPr id="121" name="Google Shape;511;p23"/>
            <p:cNvSpPr/>
            <p:nvPr/>
          </p:nvSpPr>
          <p:spPr>
            <a:xfrm>
              <a:off x="7726035" y="1877413"/>
              <a:ext cx="335400" cy="385985"/>
            </a:xfrm>
            <a:prstGeom prst="ellipse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2" name="Google Shape;512;p23"/>
            <p:cNvSpPr txBox="1"/>
            <p:nvPr/>
          </p:nvSpPr>
          <p:spPr>
            <a:xfrm>
              <a:off x="5232175" y="1877413"/>
              <a:ext cx="2331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METHODOLOGY</a:t>
              </a:r>
              <a:endParaRPr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grpSp>
        <p:nvGrpSpPr>
          <p:cNvPr id="123" name="Google Shape;513;p23"/>
          <p:cNvGrpSpPr/>
          <p:nvPr/>
        </p:nvGrpSpPr>
        <p:grpSpPr>
          <a:xfrm>
            <a:off x="3896016" y="1049612"/>
            <a:ext cx="3518398" cy="549480"/>
            <a:chOff x="5232175" y="1228150"/>
            <a:chExt cx="2829260" cy="436500"/>
          </a:xfrm>
        </p:grpSpPr>
        <p:sp>
          <p:nvSpPr>
            <p:cNvPr id="124" name="Google Shape;514;p23"/>
            <p:cNvSpPr/>
            <p:nvPr/>
          </p:nvSpPr>
          <p:spPr>
            <a:xfrm>
              <a:off x="7726035" y="1304589"/>
              <a:ext cx="335400" cy="312525"/>
            </a:xfrm>
            <a:prstGeom prst="ellipse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5" name="Google Shape;515;p23"/>
            <p:cNvSpPr txBox="1"/>
            <p:nvPr/>
          </p:nvSpPr>
          <p:spPr>
            <a:xfrm>
              <a:off x="5232175" y="1228150"/>
              <a:ext cx="2331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tx1"/>
                  </a:solidFill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INTRODUCTION</a:t>
              </a:r>
              <a:endParaRPr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22634" y="2432494"/>
            <a:ext cx="78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PMS</a:t>
            </a:r>
          </a:p>
        </p:txBody>
      </p:sp>
    </p:spTree>
    <p:extLst>
      <p:ext uri="{BB962C8B-B14F-4D97-AF65-F5344CB8AC3E}">
        <p14:creationId xmlns:p14="http://schemas.microsoft.com/office/powerpoint/2010/main" val="80485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INTROD</a:t>
            </a:r>
            <a:r>
              <a:rPr lang="en" dirty="0"/>
              <a:t>UCTION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2"/>
            <a:ext cx="4045200" cy="2066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designed to organize all the tasks of employee payment and filing of their taxes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tasks can include keeping track of hours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wages, withholding taxes and deductions, printing and delivering  checks and paying employment taxes to the government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METHODOLOGY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7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76" name="Google Shape;868;p30"/>
          <p:cNvGrpSpPr/>
          <p:nvPr/>
        </p:nvGrpSpPr>
        <p:grpSpPr>
          <a:xfrm>
            <a:off x="667642" y="1522635"/>
            <a:ext cx="1538300" cy="2176251"/>
            <a:chOff x="776500" y="1728608"/>
            <a:chExt cx="1705274" cy="2077642"/>
          </a:xfrm>
        </p:grpSpPr>
        <p:sp>
          <p:nvSpPr>
            <p:cNvPr id="77" name="Google Shape;869;p30"/>
            <p:cNvSpPr/>
            <p:nvPr/>
          </p:nvSpPr>
          <p:spPr>
            <a:xfrm rot="10800000" flipH="1">
              <a:off x="994974" y="1728608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70;p30"/>
            <p:cNvSpPr/>
            <p:nvPr/>
          </p:nvSpPr>
          <p:spPr>
            <a:xfrm>
              <a:off x="776500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871;p30"/>
          <p:cNvGrpSpPr/>
          <p:nvPr/>
        </p:nvGrpSpPr>
        <p:grpSpPr>
          <a:xfrm>
            <a:off x="2668379" y="1540451"/>
            <a:ext cx="1550620" cy="2198441"/>
            <a:chOff x="2736402" y="1707424"/>
            <a:chExt cx="1718933" cy="2098827"/>
          </a:xfrm>
        </p:grpSpPr>
        <p:sp>
          <p:nvSpPr>
            <p:cNvPr id="80" name="Google Shape;872;p30"/>
            <p:cNvSpPr/>
            <p:nvPr/>
          </p:nvSpPr>
          <p:spPr>
            <a:xfrm rot="10800000" flipH="1">
              <a:off x="2968535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73;p30"/>
            <p:cNvSpPr/>
            <p:nvPr/>
          </p:nvSpPr>
          <p:spPr>
            <a:xfrm>
              <a:off x="2736402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74;p30"/>
          <p:cNvGrpSpPr/>
          <p:nvPr/>
        </p:nvGrpSpPr>
        <p:grpSpPr>
          <a:xfrm>
            <a:off x="4647640" y="1540451"/>
            <a:ext cx="1549219" cy="2198441"/>
            <a:chOff x="4694748" y="1707424"/>
            <a:chExt cx="1717379" cy="2098827"/>
          </a:xfrm>
        </p:grpSpPr>
        <p:sp>
          <p:nvSpPr>
            <p:cNvPr id="83" name="Google Shape;875;p30"/>
            <p:cNvSpPr/>
            <p:nvPr/>
          </p:nvSpPr>
          <p:spPr>
            <a:xfrm rot="10800000" flipH="1">
              <a:off x="4925327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6;p30"/>
            <p:cNvSpPr/>
            <p:nvPr/>
          </p:nvSpPr>
          <p:spPr>
            <a:xfrm>
              <a:off x="4694748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77;p30"/>
          <p:cNvGrpSpPr/>
          <p:nvPr/>
        </p:nvGrpSpPr>
        <p:grpSpPr>
          <a:xfrm>
            <a:off x="6719073" y="1522635"/>
            <a:ext cx="1547817" cy="2198441"/>
            <a:chOff x="6651538" y="1707424"/>
            <a:chExt cx="1715825" cy="2098827"/>
          </a:xfrm>
        </p:grpSpPr>
        <p:sp>
          <p:nvSpPr>
            <p:cNvPr id="86" name="Google Shape;878;p30"/>
            <p:cNvSpPr/>
            <p:nvPr/>
          </p:nvSpPr>
          <p:spPr>
            <a:xfrm rot="10800000" flipH="1">
              <a:off x="6880564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9;p30"/>
            <p:cNvSpPr/>
            <p:nvPr/>
          </p:nvSpPr>
          <p:spPr>
            <a:xfrm>
              <a:off x="6651538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92;p30"/>
          <p:cNvSpPr txBox="1"/>
          <p:nvPr/>
        </p:nvSpPr>
        <p:spPr>
          <a:xfrm>
            <a:off x="667642" y="3035569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01</a:t>
            </a:r>
            <a:endParaRPr sz="1600" b="1" dirty="0"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126" name="Google Shape;893;p30"/>
          <p:cNvSpPr txBox="1"/>
          <p:nvPr/>
        </p:nvSpPr>
        <p:spPr>
          <a:xfrm>
            <a:off x="2665503" y="3034169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600" b="1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02</a:t>
            </a:r>
            <a:endParaRPr dirty="0">
              <a:sym typeface="Fira Sans Extra Condensed SemiBold"/>
            </a:endParaRPr>
          </a:p>
        </p:txBody>
      </p:sp>
      <p:sp>
        <p:nvSpPr>
          <p:cNvPr id="127" name="Google Shape;894;p30"/>
          <p:cNvSpPr txBox="1"/>
          <p:nvPr/>
        </p:nvSpPr>
        <p:spPr>
          <a:xfrm>
            <a:off x="4647640" y="3059252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 b="1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03</a:t>
            </a:r>
            <a:endParaRPr dirty="0">
              <a:sym typeface="Fira Sans Extra Condensed SemiBold"/>
            </a:endParaRPr>
          </a:p>
        </p:txBody>
      </p:sp>
      <p:sp>
        <p:nvSpPr>
          <p:cNvPr id="128" name="Google Shape;895;p30"/>
          <p:cNvSpPr txBox="1"/>
          <p:nvPr/>
        </p:nvSpPr>
        <p:spPr>
          <a:xfrm>
            <a:off x="6722230" y="3059252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 b="1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04</a:t>
            </a:r>
            <a:endParaRPr dirty="0">
              <a:sym typeface="Fira Sans Extra Condensed SemiBold"/>
            </a:endParaRPr>
          </a:p>
        </p:txBody>
      </p:sp>
      <p:grpSp>
        <p:nvGrpSpPr>
          <p:cNvPr id="129" name="Google Shape;880;p30"/>
          <p:cNvGrpSpPr/>
          <p:nvPr/>
        </p:nvGrpSpPr>
        <p:grpSpPr>
          <a:xfrm>
            <a:off x="6925604" y="1633064"/>
            <a:ext cx="1341216" cy="1351285"/>
            <a:chOff x="6934739" y="2112572"/>
            <a:chExt cx="1362440" cy="652790"/>
          </a:xfrm>
        </p:grpSpPr>
        <p:sp>
          <p:nvSpPr>
            <p:cNvPr id="130" name="Google Shape;881;p30"/>
            <p:cNvSpPr txBox="1"/>
            <p:nvPr/>
          </p:nvSpPr>
          <p:spPr>
            <a:xfrm>
              <a:off x="6934809" y="2415664"/>
              <a:ext cx="1362300" cy="349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Test and fix any bugs or errors</a:t>
              </a:r>
              <a:endParaRPr sz="1400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  <p:sp>
          <p:nvSpPr>
            <p:cNvPr id="131" name="Google Shape;882;p30"/>
            <p:cNvSpPr txBox="1"/>
            <p:nvPr/>
          </p:nvSpPr>
          <p:spPr>
            <a:xfrm>
              <a:off x="6934739" y="2112572"/>
              <a:ext cx="136244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Testing &amp;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Debugging</a:t>
              </a:r>
              <a:endParaRPr b="1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grpSp>
        <p:nvGrpSpPr>
          <p:cNvPr id="132" name="Google Shape;883;p30"/>
          <p:cNvGrpSpPr/>
          <p:nvPr/>
        </p:nvGrpSpPr>
        <p:grpSpPr>
          <a:xfrm>
            <a:off x="922456" y="1733190"/>
            <a:ext cx="1247174" cy="1327978"/>
            <a:chOff x="1079399" y="2177122"/>
            <a:chExt cx="1469810" cy="830738"/>
          </a:xfrm>
        </p:grpSpPr>
        <p:sp>
          <p:nvSpPr>
            <p:cNvPr id="133" name="Google Shape;884;p30"/>
            <p:cNvSpPr txBox="1"/>
            <p:nvPr/>
          </p:nvSpPr>
          <p:spPr>
            <a:xfrm>
              <a:off x="1096422" y="2581860"/>
              <a:ext cx="1362599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Overcome Manual Labour</a:t>
              </a:r>
              <a:endParaRPr sz="1400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  <p:sp>
          <p:nvSpPr>
            <p:cNvPr id="134" name="Google Shape;885;p30"/>
            <p:cNvSpPr txBox="1"/>
            <p:nvPr/>
          </p:nvSpPr>
          <p:spPr>
            <a:xfrm>
              <a:off x="1079399" y="2177122"/>
              <a:ext cx="1469810" cy="290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Problem Identification</a:t>
              </a:r>
              <a:endParaRPr b="1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grpSp>
        <p:nvGrpSpPr>
          <p:cNvPr id="135" name="Google Shape;886;p30"/>
          <p:cNvGrpSpPr/>
          <p:nvPr/>
        </p:nvGrpSpPr>
        <p:grpSpPr>
          <a:xfrm>
            <a:off x="2986034" y="1691368"/>
            <a:ext cx="1111469" cy="1428913"/>
            <a:chOff x="3068795" y="2353868"/>
            <a:chExt cx="1362439" cy="899190"/>
          </a:xfrm>
        </p:grpSpPr>
        <p:sp>
          <p:nvSpPr>
            <p:cNvPr id="136" name="Google Shape;887;p30"/>
            <p:cNvSpPr txBox="1"/>
            <p:nvPr/>
          </p:nvSpPr>
          <p:spPr>
            <a:xfrm>
              <a:off x="3068865" y="2787329"/>
              <a:ext cx="1362300" cy="465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Using Switch Statement</a:t>
              </a:r>
              <a:endParaRPr sz="1400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  <p:sp>
          <p:nvSpPr>
            <p:cNvPr id="137" name="Google Shape;888;p30"/>
            <p:cNvSpPr txBox="1"/>
            <p:nvPr/>
          </p:nvSpPr>
          <p:spPr>
            <a:xfrm>
              <a:off x="3068795" y="2353868"/>
              <a:ext cx="1362439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Implemen-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tation</a:t>
              </a:r>
              <a:endParaRPr b="1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grpSp>
        <p:nvGrpSpPr>
          <p:cNvPr id="138" name="Google Shape;889;p30"/>
          <p:cNvGrpSpPr/>
          <p:nvPr/>
        </p:nvGrpSpPr>
        <p:grpSpPr>
          <a:xfrm>
            <a:off x="4855546" y="1631466"/>
            <a:ext cx="1341313" cy="1352883"/>
            <a:chOff x="4995726" y="2103063"/>
            <a:chExt cx="1365000" cy="689459"/>
          </a:xfrm>
        </p:grpSpPr>
        <p:sp>
          <p:nvSpPr>
            <p:cNvPr id="139" name="Google Shape;890;p30"/>
            <p:cNvSpPr txBox="1"/>
            <p:nvPr/>
          </p:nvSpPr>
          <p:spPr>
            <a:xfrm>
              <a:off x="4995726" y="2451893"/>
              <a:ext cx="1365000" cy="340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latin typeface="Times New Roman" panose="02020603050405020304" pitchFamily="18" charset="0"/>
                  <a:ea typeface="Fira Sans Extra Condensed"/>
                  <a:cs typeface="Times New Roman" panose="02020603050405020304" pitchFamily="18" charset="0"/>
                  <a:sym typeface="Fira Sans Extra Condensed"/>
                </a:rPr>
                <a:t>Loops and String functions</a:t>
              </a:r>
              <a:endParaRPr sz="1400" dirty="0"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endParaRPr>
            </a:p>
          </p:txBody>
        </p:sp>
        <p:sp>
          <p:nvSpPr>
            <p:cNvPr id="140" name="Google Shape;891;p30"/>
            <p:cNvSpPr txBox="1"/>
            <p:nvPr/>
          </p:nvSpPr>
          <p:spPr>
            <a:xfrm>
              <a:off x="4995786" y="2103063"/>
              <a:ext cx="1364879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Algorithms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&amp; Logic</a:t>
              </a:r>
              <a:endParaRPr b="1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04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eXPEcTED OUTCOMES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5" name="Google Shape;1505;p55"/>
          <p:cNvSpPr txBox="1"/>
          <p:nvPr/>
        </p:nvSpPr>
        <p:spPr>
          <a:xfrm>
            <a:off x="1462743" y="3387335"/>
            <a:ext cx="2094955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  <a:latin typeface="Bebas Neue" panose="020B0604020202020204" charset="0"/>
              </a:defRPr>
            </a:lvl1pPr>
          </a:lstStyle>
          <a:p>
            <a:r>
              <a:rPr lang="en-IN" dirty="0"/>
              <a:t>Recurring payroll services</a:t>
            </a:r>
          </a:p>
          <a:p>
            <a:r>
              <a:rPr lang="en-IN" dirty="0"/>
              <a:t>Payroll disbursement services</a:t>
            </a:r>
            <a:endParaRPr dirty="0">
              <a:sym typeface="Arimo"/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92245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55"/>
          <p:cNvCxnSpPr>
            <a:stCxn id="1506" idx="4"/>
          </p:cNvCxnSpPr>
          <p:nvPr/>
        </p:nvCxnSpPr>
        <p:spPr>
          <a:xfrm>
            <a:off x="1280350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55"/>
          <p:cNvSpPr/>
          <p:nvPr/>
        </p:nvSpPr>
        <p:spPr>
          <a:xfrm>
            <a:off x="25893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9" name="Google Shape;1509;p55"/>
          <p:cNvCxnSpPr>
            <a:stCxn id="1506" idx="6"/>
            <a:endCxn id="1508" idx="2"/>
          </p:cNvCxnSpPr>
          <p:nvPr/>
        </p:nvCxnSpPr>
        <p:spPr>
          <a:xfrm>
            <a:off x="1638250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1" name="Google Shape;1511;p55"/>
          <p:cNvSpPr txBox="1"/>
          <p:nvPr/>
        </p:nvSpPr>
        <p:spPr>
          <a:xfrm>
            <a:off x="3108048" y="1690786"/>
            <a:ext cx="2201458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Bebas Neue" panose="020B0604020202020204" charset="0"/>
              </a:rPr>
              <a:t>Full range of Social Insurance management</a:t>
            </a:r>
            <a:endParaRPr dirty="0">
              <a:solidFill>
                <a:schemeClr val="tx1"/>
              </a:solidFill>
              <a:latin typeface="Bebas Neue" panose="020B0604020202020204" charset="0"/>
              <a:ea typeface="Tahoma" panose="020B0604030504040204" pitchFamily="34" charset="0"/>
              <a:cs typeface="Tahoma" panose="020B0604030504040204" pitchFamily="34" charset="0"/>
              <a:sym typeface="Arimo"/>
            </a:endParaRPr>
          </a:p>
        </p:txBody>
      </p:sp>
      <p:cxnSp>
        <p:nvCxnSpPr>
          <p:cNvPr id="1512" name="Google Shape;1512;p55"/>
          <p:cNvCxnSpPr>
            <a:endCxn id="1508" idx="0"/>
          </p:cNvCxnSpPr>
          <p:nvPr/>
        </p:nvCxnSpPr>
        <p:spPr>
          <a:xfrm flipH="1">
            <a:off x="2947225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55"/>
          <p:cNvCxnSpPr>
            <a:stCxn id="1508" idx="6"/>
            <a:endCxn id="1514" idx="2"/>
          </p:cNvCxnSpPr>
          <p:nvPr/>
        </p:nvCxnSpPr>
        <p:spPr>
          <a:xfrm>
            <a:off x="33051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6" name="Google Shape;1516;p55"/>
          <p:cNvSpPr txBox="1"/>
          <p:nvPr/>
        </p:nvSpPr>
        <p:spPr>
          <a:xfrm>
            <a:off x="4774400" y="3387335"/>
            <a:ext cx="1974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Bebas Neue" panose="020B0604020202020204" charset="0"/>
              </a:rPr>
              <a:t>Tasks related to newcomers and departing employees</a:t>
            </a:r>
            <a:endParaRPr dirty="0">
              <a:solidFill>
                <a:schemeClr val="tx1"/>
              </a:solidFill>
              <a:latin typeface="Bebas Neue" panose="020B0604020202020204" charset="0"/>
              <a:ea typeface="Tahoma" panose="020B0604030504040204" pitchFamily="34" charset="0"/>
              <a:cs typeface="Tahoma" panose="020B0604030504040204" pitchFamily="34" charset="0"/>
              <a:sym typeface="Arimo"/>
            </a:endParaRPr>
          </a:p>
        </p:txBody>
      </p:sp>
      <p:sp>
        <p:nvSpPr>
          <p:cNvPr id="1514" name="Google Shape;1514;p55"/>
          <p:cNvSpPr/>
          <p:nvPr/>
        </p:nvSpPr>
        <p:spPr>
          <a:xfrm>
            <a:off x="4256125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7" name="Google Shape;1517;p55"/>
          <p:cNvCxnSpPr>
            <a:stCxn id="1514" idx="4"/>
          </p:cNvCxnSpPr>
          <p:nvPr/>
        </p:nvCxnSpPr>
        <p:spPr>
          <a:xfrm>
            <a:off x="4614025" y="3219225"/>
            <a:ext cx="0" cy="99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8" name="Google Shape;1518;p55"/>
          <p:cNvSpPr/>
          <p:nvPr/>
        </p:nvSpPr>
        <p:spPr>
          <a:xfrm>
            <a:off x="5923000" y="2503425"/>
            <a:ext cx="715800" cy="715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9" name="Google Shape;1519;p55"/>
          <p:cNvCxnSpPr>
            <a:stCxn id="1514" idx="6"/>
            <a:endCxn id="1518" idx="2"/>
          </p:cNvCxnSpPr>
          <p:nvPr/>
        </p:nvCxnSpPr>
        <p:spPr>
          <a:xfrm>
            <a:off x="4971925" y="2861325"/>
            <a:ext cx="95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1" name="Google Shape;1521;p55"/>
          <p:cNvSpPr txBox="1"/>
          <p:nvPr/>
        </p:nvSpPr>
        <p:spPr>
          <a:xfrm>
            <a:off x="6424401" y="1560625"/>
            <a:ext cx="2071402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Bebas Neue" panose="020B0604020202020204" charset="0"/>
              </a:rPr>
              <a:t>Annual services connected to payroll processing and social security administration</a:t>
            </a:r>
            <a:endParaRPr dirty="0">
              <a:solidFill>
                <a:schemeClr val="tx1"/>
              </a:solidFill>
              <a:latin typeface="Bebas Neue" panose="020B0604020202020204" charset="0"/>
              <a:ea typeface="Tahoma" panose="020B0604030504040204" pitchFamily="34" charset="0"/>
              <a:cs typeface="Tahoma" panose="020B0604030504040204" pitchFamily="34" charset="0"/>
              <a:sym typeface="Arimo"/>
            </a:endParaRPr>
          </a:p>
        </p:txBody>
      </p:sp>
      <p:cxnSp>
        <p:nvCxnSpPr>
          <p:cNvPr id="1522" name="Google Shape;1522;p55"/>
          <p:cNvCxnSpPr>
            <a:endCxn id="1518" idx="0"/>
          </p:cNvCxnSpPr>
          <p:nvPr/>
        </p:nvCxnSpPr>
        <p:spPr>
          <a:xfrm flipH="1">
            <a:off x="6280900" y="1510425"/>
            <a:ext cx="3000" cy="99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3" name="Google Shape;1523;p55"/>
          <p:cNvGrpSpPr/>
          <p:nvPr/>
        </p:nvGrpSpPr>
        <p:grpSpPr>
          <a:xfrm>
            <a:off x="6060833" y="2660908"/>
            <a:ext cx="438779" cy="400835"/>
            <a:chOff x="718806" y="1190925"/>
            <a:chExt cx="437728" cy="399875"/>
          </a:xfrm>
        </p:grpSpPr>
        <p:sp>
          <p:nvSpPr>
            <p:cNvPr id="1524" name="Google Shape;1524;p55"/>
            <p:cNvSpPr/>
            <p:nvPr/>
          </p:nvSpPr>
          <p:spPr>
            <a:xfrm>
              <a:off x="779921" y="1493651"/>
              <a:ext cx="100949" cy="97149"/>
            </a:xfrm>
            <a:custGeom>
              <a:avLst/>
              <a:gdLst/>
              <a:ahLst/>
              <a:cxnLst/>
              <a:rect l="l" t="t" r="r" b="b"/>
              <a:pathLst>
                <a:path w="4995" h="4807" extrusionOk="0">
                  <a:moveTo>
                    <a:pt x="2295" y="1"/>
                  </a:moveTo>
                  <a:lnTo>
                    <a:pt x="732" y="1564"/>
                  </a:lnTo>
                  <a:cubicBezTo>
                    <a:pt x="1" y="2294"/>
                    <a:pt x="1" y="3512"/>
                    <a:pt x="732" y="4243"/>
                  </a:cubicBezTo>
                  <a:cubicBezTo>
                    <a:pt x="1107" y="4619"/>
                    <a:pt x="1594" y="4806"/>
                    <a:pt x="2081" y="4806"/>
                  </a:cubicBezTo>
                  <a:cubicBezTo>
                    <a:pt x="2569" y="4806"/>
                    <a:pt x="3056" y="4619"/>
                    <a:pt x="3431" y="4243"/>
                  </a:cubicBezTo>
                  <a:lnTo>
                    <a:pt x="4994" y="2700"/>
                  </a:lnTo>
                  <a:cubicBezTo>
                    <a:pt x="3837" y="2092"/>
                    <a:pt x="2903" y="1138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836954" y="1327929"/>
              <a:ext cx="210043" cy="210043"/>
            </a:xfrm>
            <a:custGeom>
              <a:avLst/>
              <a:gdLst/>
              <a:ahLst/>
              <a:cxnLst/>
              <a:rect l="l" t="t" r="r" b="b"/>
              <a:pathLst>
                <a:path w="10393" h="10393" extrusionOk="0">
                  <a:moveTo>
                    <a:pt x="5196" y="1"/>
                  </a:moveTo>
                  <a:cubicBezTo>
                    <a:pt x="2335" y="1"/>
                    <a:pt x="0" y="2335"/>
                    <a:pt x="0" y="5197"/>
                  </a:cubicBezTo>
                  <a:cubicBezTo>
                    <a:pt x="0" y="8059"/>
                    <a:pt x="2335" y="10393"/>
                    <a:pt x="5196" y="10393"/>
                  </a:cubicBezTo>
                  <a:cubicBezTo>
                    <a:pt x="8058" y="10393"/>
                    <a:pt x="10393" y="8059"/>
                    <a:pt x="10393" y="5197"/>
                  </a:cubicBezTo>
                  <a:cubicBezTo>
                    <a:pt x="10393" y="2335"/>
                    <a:pt x="8058" y="1"/>
                    <a:pt x="51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718806" y="1190925"/>
              <a:ext cx="437728" cy="253939"/>
            </a:xfrm>
            <a:custGeom>
              <a:avLst/>
              <a:gdLst/>
              <a:ahLst/>
              <a:cxnLst/>
              <a:rect l="l" t="t" r="r" b="b"/>
              <a:pathLst>
                <a:path w="21659" h="12565" extrusionOk="0">
                  <a:moveTo>
                    <a:pt x="10819" y="0"/>
                  </a:moveTo>
                  <a:cubicBezTo>
                    <a:pt x="10251" y="0"/>
                    <a:pt x="9703" y="102"/>
                    <a:pt x="9195" y="305"/>
                  </a:cubicBezTo>
                  <a:cubicBezTo>
                    <a:pt x="8079" y="751"/>
                    <a:pt x="7186" y="1604"/>
                    <a:pt x="6699" y="2700"/>
                  </a:cubicBezTo>
                  <a:cubicBezTo>
                    <a:pt x="6313" y="2517"/>
                    <a:pt x="5867" y="2416"/>
                    <a:pt x="5400" y="2416"/>
                  </a:cubicBezTo>
                  <a:cubicBezTo>
                    <a:pt x="4649" y="2416"/>
                    <a:pt x="3979" y="2680"/>
                    <a:pt x="3451" y="3126"/>
                  </a:cubicBezTo>
                  <a:cubicBezTo>
                    <a:pt x="3147" y="3390"/>
                    <a:pt x="2903" y="3694"/>
                    <a:pt x="2720" y="4039"/>
                  </a:cubicBezTo>
                  <a:cubicBezTo>
                    <a:pt x="2477" y="4506"/>
                    <a:pt x="2355" y="5054"/>
                    <a:pt x="2396" y="5623"/>
                  </a:cubicBezTo>
                  <a:cubicBezTo>
                    <a:pt x="1117" y="6069"/>
                    <a:pt x="183" y="7206"/>
                    <a:pt x="21" y="8586"/>
                  </a:cubicBezTo>
                  <a:cubicBezTo>
                    <a:pt x="1" y="8728"/>
                    <a:pt x="1" y="8850"/>
                    <a:pt x="1" y="8992"/>
                  </a:cubicBezTo>
                  <a:cubicBezTo>
                    <a:pt x="1" y="10961"/>
                    <a:pt x="1604" y="12564"/>
                    <a:pt x="3573" y="12564"/>
                  </a:cubicBezTo>
                  <a:lnTo>
                    <a:pt x="4608" y="12564"/>
                  </a:lnTo>
                  <a:cubicBezTo>
                    <a:pt x="4588" y="12361"/>
                    <a:pt x="4568" y="12179"/>
                    <a:pt x="4568" y="11976"/>
                  </a:cubicBezTo>
                  <a:cubicBezTo>
                    <a:pt x="4568" y="8403"/>
                    <a:pt x="7470" y="5501"/>
                    <a:pt x="11042" y="5501"/>
                  </a:cubicBezTo>
                  <a:cubicBezTo>
                    <a:pt x="14595" y="5501"/>
                    <a:pt x="17497" y="8403"/>
                    <a:pt x="17497" y="11976"/>
                  </a:cubicBezTo>
                  <a:cubicBezTo>
                    <a:pt x="17497" y="12179"/>
                    <a:pt x="17497" y="12361"/>
                    <a:pt x="17477" y="12564"/>
                  </a:cubicBezTo>
                  <a:lnTo>
                    <a:pt x="18086" y="12564"/>
                  </a:lnTo>
                  <a:cubicBezTo>
                    <a:pt x="20055" y="12564"/>
                    <a:pt x="21658" y="10961"/>
                    <a:pt x="21658" y="8992"/>
                  </a:cubicBezTo>
                  <a:cubicBezTo>
                    <a:pt x="21658" y="8850"/>
                    <a:pt x="21638" y="8728"/>
                    <a:pt x="21638" y="8586"/>
                  </a:cubicBezTo>
                  <a:cubicBezTo>
                    <a:pt x="21475" y="7206"/>
                    <a:pt x="20521" y="6069"/>
                    <a:pt x="19263" y="5623"/>
                  </a:cubicBezTo>
                  <a:cubicBezTo>
                    <a:pt x="19304" y="5054"/>
                    <a:pt x="19182" y="4506"/>
                    <a:pt x="18938" y="4039"/>
                  </a:cubicBezTo>
                  <a:cubicBezTo>
                    <a:pt x="18431" y="3065"/>
                    <a:pt x="17416" y="2416"/>
                    <a:pt x="16259" y="2416"/>
                  </a:cubicBezTo>
                  <a:cubicBezTo>
                    <a:pt x="15995" y="2416"/>
                    <a:pt x="15752" y="2436"/>
                    <a:pt x="15528" y="2497"/>
                  </a:cubicBezTo>
                  <a:cubicBezTo>
                    <a:pt x="15325" y="2537"/>
                    <a:pt x="15122" y="2619"/>
                    <a:pt x="14940" y="2700"/>
                  </a:cubicBezTo>
                  <a:cubicBezTo>
                    <a:pt x="14798" y="2355"/>
                    <a:pt x="14615" y="2050"/>
                    <a:pt x="14392" y="1746"/>
                  </a:cubicBezTo>
                  <a:cubicBezTo>
                    <a:pt x="13559" y="690"/>
                    <a:pt x="12281" y="0"/>
                    <a:pt x="10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7" name="Google Shape;1527;p55"/>
          <p:cNvSpPr/>
          <p:nvPr/>
        </p:nvSpPr>
        <p:spPr>
          <a:xfrm>
            <a:off x="1061184" y="2652463"/>
            <a:ext cx="438332" cy="438757"/>
          </a:xfrm>
          <a:custGeom>
            <a:avLst/>
            <a:gdLst/>
            <a:ahLst/>
            <a:cxnLst/>
            <a:rect l="l" t="t" r="r" b="b"/>
            <a:pathLst>
              <a:path w="21638" h="21659" extrusionOk="0">
                <a:moveTo>
                  <a:pt x="3167" y="2538"/>
                </a:moveTo>
                <a:cubicBezTo>
                  <a:pt x="3512" y="2538"/>
                  <a:pt x="3796" y="2822"/>
                  <a:pt x="3796" y="3187"/>
                </a:cubicBezTo>
                <a:lnTo>
                  <a:pt x="3796" y="4486"/>
                </a:lnTo>
                <a:cubicBezTo>
                  <a:pt x="3796" y="4831"/>
                  <a:pt x="3512" y="5115"/>
                  <a:pt x="3167" y="5115"/>
                </a:cubicBezTo>
                <a:cubicBezTo>
                  <a:pt x="2821" y="5115"/>
                  <a:pt x="2537" y="4831"/>
                  <a:pt x="2537" y="4486"/>
                </a:cubicBezTo>
                <a:lnTo>
                  <a:pt x="2537" y="3187"/>
                </a:lnTo>
                <a:cubicBezTo>
                  <a:pt x="2537" y="2822"/>
                  <a:pt x="2821" y="2538"/>
                  <a:pt x="3167" y="2538"/>
                </a:cubicBezTo>
                <a:close/>
                <a:moveTo>
                  <a:pt x="10819" y="2538"/>
                </a:moveTo>
                <a:cubicBezTo>
                  <a:pt x="11164" y="2538"/>
                  <a:pt x="11448" y="2822"/>
                  <a:pt x="11448" y="3187"/>
                </a:cubicBezTo>
                <a:lnTo>
                  <a:pt x="11448" y="4486"/>
                </a:lnTo>
                <a:cubicBezTo>
                  <a:pt x="11448" y="4831"/>
                  <a:pt x="11164" y="5115"/>
                  <a:pt x="10819" y="5115"/>
                </a:cubicBezTo>
                <a:cubicBezTo>
                  <a:pt x="10474" y="5115"/>
                  <a:pt x="10190" y="4831"/>
                  <a:pt x="10190" y="4486"/>
                </a:cubicBezTo>
                <a:lnTo>
                  <a:pt x="10190" y="3187"/>
                </a:lnTo>
                <a:cubicBezTo>
                  <a:pt x="10190" y="2822"/>
                  <a:pt x="10474" y="2538"/>
                  <a:pt x="10819" y="2538"/>
                </a:cubicBezTo>
                <a:close/>
                <a:moveTo>
                  <a:pt x="18471" y="2538"/>
                </a:moveTo>
                <a:cubicBezTo>
                  <a:pt x="18816" y="2538"/>
                  <a:pt x="19100" y="2822"/>
                  <a:pt x="19100" y="3187"/>
                </a:cubicBezTo>
                <a:lnTo>
                  <a:pt x="19100" y="4486"/>
                </a:lnTo>
                <a:cubicBezTo>
                  <a:pt x="19100" y="4831"/>
                  <a:pt x="18816" y="5115"/>
                  <a:pt x="18471" y="5115"/>
                </a:cubicBezTo>
                <a:cubicBezTo>
                  <a:pt x="18126" y="5115"/>
                  <a:pt x="17842" y="4831"/>
                  <a:pt x="17842" y="4486"/>
                </a:cubicBezTo>
                <a:lnTo>
                  <a:pt x="17842" y="3187"/>
                </a:lnTo>
                <a:cubicBezTo>
                  <a:pt x="17842" y="2822"/>
                  <a:pt x="18126" y="2538"/>
                  <a:pt x="18471" y="2538"/>
                </a:cubicBezTo>
                <a:close/>
                <a:moveTo>
                  <a:pt x="3167" y="6394"/>
                </a:moveTo>
                <a:cubicBezTo>
                  <a:pt x="3512" y="6394"/>
                  <a:pt x="3796" y="6678"/>
                  <a:pt x="3796" y="7023"/>
                </a:cubicBezTo>
                <a:lnTo>
                  <a:pt x="3796" y="8323"/>
                </a:lnTo>
                <a:cubicBezTo>
                  <a:pt x="3796" y="8688"/>
                  <a:pt x="3512" y="8972"/>
                  <a:pt x="3167" y="8972"/>
                </a:cubicBezTo>
                <a:cubicBezTo>
                  <a:pt x="2821" y="8972"/>
                  <a:pt x="2537" y="8688"/>
                  <a:pt x="2537" y="8323"/>
                </a:cubicBezTo>
                <a:lnTo>
                  <a:pt x="2537" y="7023"/>
                </a:lnTo>
                <a:cubicBezTo>
                  <a:pt x="2537" y="6678"/>
                  <a:pt x="2821" y="6394"/>
                  <a:pt x="3167" y="6394"/>
                </a:cubicBezTo>
                <a:close/>
                <a:moveTo>
                  <a:pt x="10819" y="6394"/>
                </a:moveTo>
                <a:cubicBezTo>
                  <a:pt x="11164" y="6394"/>
                  <a:pt x="11448" y="6678"/>
                  <a:pt x="11448" y="7023"/>
                </a:cubicBezTo>
                <a:lnTo>
                  <a:pt x="11448" y="8323"/>
                </a:lnTo>
                <a:cubicBezTo>
                  <a:pt x="11448" y="8688"/>
                  <a:pt x="11164" y="8972"/>
                  <a:pt x="10819" y="8972"/>
                </a:cubicBezTo>
                <a:cubicBezTo>
                  <a:pt x="10474" y="8972"/>
                  <a:pt x="10190" y="8688"/>
                  <a:pt x="10190" y="8323"/>
                </a:cubicBezTo>
                <a:lnTo>
                  <a:pt x="10190" y="7023"/>
                </a:lnTo>
                <a:cubicBezTo>
                  <a:pt x="10190" y="6678"/>
                  <a:pt x="10474" y="6394"/>
                  <a:pt x="10819" y="6394"/>
                </a:cubicBezTo>
                <a:close/>
                <a:moveTo>
                  <a:pt x="18471" y="6394"/>
                </a:moveTo>
                <a:cubicBezTo>
                  <a:pt x="18816" y="6394"/>
                  <a:pt x="19100" y="6678"/>
                  <a:pt x="19100" y="7023"/>
                </a:cubicBezTo>
                <a:lnTo>
                  <a:pt x="19100" y="8323"/>
                </a:lnTo>
                <a:cubicBezTo>
                  <a:pt x="19100" y="8688"/>
                  <a:pt x="18816" y="8972"/>
                  <a:pt x="18471" y="8972"/>
                </a:cubicBezTo>
                <a:cubicBezTo>
                  <a:pt x="18126" y="8972"/>
                  <a:pt x="17842" y="8688"/>
                  <a:pt x="17842" y="8323"/>
                </a:cubicBezTo>
                <a:lnTo>
                  <a:pt x="17842" y="7023"/>
                </a:lnTo>
                <a:cubicBezTo>
                  <a:pt x="17842" y="6678"/>
                  <a:pt x="18126" y="6394"/>
                  <a:pt x="18471" y="6394"/>
                </a:cubicBezTo>
                <a:close/>
                <a:moveTo>
                  <a:pt x="3167" y="10230"/>
                </a:moveTo>
                <a:cubicBezTo>
                  <a:pt x="3512" y="10230"/>
                  <a:pt x="3796" y="10515"/>
                  <a:pt x="3796" y="10860"/>
                </a:cubicBezTo>
                <a:cubicBezTo>
                  <a:pt x="3796" y="11225"/>
                  <a:pt x="3512" y="11509"/>
                  <a:pt x="3167" y="11509"/>
                </a:cubicBezTo>
                <a:cubicBezTo>
                  <a:pt x="2821" y="11509"/>
                  <a:pt x="2537" y="11225"/>
                  <a:pt x="2537" y="10860"/>
                </a:cubicBezTo>
                <a:cubicBezTo>
                  <a:pt x="2537" y="10515"/>
                  <a:pt x="2821" y="10230"/>
                  <a:pt x="3167" y="10230"/>
                </a:cubicBezTo>
                <a:close/>
                <a:moveTo>
                  <a:pt x="10819" y="10230"/>
                </a:moveTo>
                <a:cubicBezTo>
                  <a:pt x="11164" y="10230"/>
                  <a:pt x="11448" y="10515"/>
                  <a:pt x="11448" y="10860"/>
                </a:cubicBezTo>
                <a:cubicBezTo>
                  <a:pt x="11448" y="11225"/>
                  <a:pt x="11164" y="11509"/>
                  <a:pt x="10819" y="11509"/>
                </a:cubicBezTo>
                <a:cubicBezTo>
                  <a:pt x="10474" y="11509"/>
                  <a:pt x="10190" y="11225"/>
                  <a:pt x="10190" y="10860"/>
                </a:cubicBezTo>
                <a:cubicBezTo>
                  <a:pt x="10190" y="10515"/>
                  <a:pt x="10474" y="10230"/>
                  <a:pt x="10819" y="10230"/>
                </a:cubicBezTo>
                <a:close/>
                <a:moveTo>
                  <a:pt x="18471" y="10230"/>
                </a:moveTo>
                <a:cubicBezTo>
                  <a:pt x="18816" y="10230"/>
                  <a:pt x="19100" y="10515"/>
                  <a:pt x="19100" y="10860"/>
                </a:cubicBezTo>
                <a:cubicBezTo>
                  <a:pt x="19100" y="11225"/>
                  <a:pt x="18816" y="11509"/>
                  <a:pt x="18471" y="11509"/>
                </a:cubicBezTo>
                <a:cubicBezTo>
                  <a:pt x="18126" y="11509"/>
                  <a:pt x="17842" y="11225"/>
                  <a:pt x="17842" y="10860"/>
                </a:cubicBezTo>
                <a:cubicBezTo>
                  <a:pt x="17842" y="10515"/>
                  <a:pt x="18126" y="10230"/>
                  <a:pt x="18471" y="10230"/>
                </a:cubicBezTo>
                <a:close/>
                <a:moveTo>
                  <a:pt x="7652" y="7653"/>
                </a:moveTo>
                <a:lnTo>
                  <a:pt x="7652" y="12544"/>
                </a:lnTo>
                <a:cubicBezTo>
                  <a:pt x="7652" y="13356"/>
                  <a:pt x="8322" y="14046"/>
                  <a:pt x="9134" y="14046"/>
                </a:cubicBezTo>
                <a:lnTo>
                  <a:pt x="10190" y="14046"/>
                </a:lnTo>
                <a:lnTo>
                  <a:pt x="10190" y="17964"/>
                </a:lnTo>
                <a:cubicBezTo>
                  <a:pt x="9641" y="18147"/>
                  <a:pt x="9215" y="18573"/>
                  <a:pt x="9033" y="19121"/>
                </a:cubicBezTo>
                <a:lnTo>
                  <a:pt x="4953" y="19121"/>
                </a:lnTo>
                <a:cubicBezTo>
                  <a:pt x="4770" y="18573"/>
                  <a:pt x="4344" y="18147"/>
                  <a:pt x="3796" y="17964"/>
                </a:cubicBezTo>
                <a:lnTo>
                  <a:pt x="3796" y="14046"/>
                </a:lnTo>
                <a:lnTo>
                  <a:pt x="4831" y="14046"/>
                </a:lnTo>
                <a:cubicBezTo>
                  <a:pt x="5663" y="14046"/>
                  <a:pt x="6333" y="13356"/>
                  <a:pt x="6333" y="12544"/>
                </a:cubicBezTo>
                <a:lnTo>
                  <a:pt x="6333" y="7653"/>
                </a:lnTo>
                <a:close/>
                <a:moveTo>
                  <a:pt x="15305" y="7653"/>
                </a:moveTo>
                <a:lnTo>
                  <a:pt x="15305" y="12544"/>
                </a:lnTo>
                <a:cubicBezTo>
                  <a:pt x="15305" y="13356"/>
                  <a:pt x="15974" y="14046"/>
                  <a:pt x="16786" y="14046"/>
                </a:cubicBezTo>
                <a:lnTo>
                  <a:pt x="17842" y="14046"/>
                </a:lnTo>
                <a:lnTo>
                  <a:pt x="17842" y="17964"/>
                </a:lnTo>
                <a:cubicBezTo>
                  <a:pt x="17294" y="18147"/>
                  <a:pt x="16867" y="18573"/>
                  <a:pt x="16685" y="19121"/>
                </a:cubicBezTo>
                <a:lnTo>
                  <a:pt x="12605" y="19121"/>
                </a:lnTo>
                <a:cubicBezTo>
                  <a:pt x="12422" y="18573"/>
                  <a:pt x="11996" y="18147"/>
                  <a:pt x="11448" y="17964"/>
                </a:cubicBezTo>
                <a:lnTo>
                  <a:pt x="11448" y="14046"/>
                </a:lnTo>
                <a:lnTo>
                  <a:pt x="12483" y="14046"/>
                </a:lnTo>
                <a:cubicBezTo>
                  <a:pt x="13315" y="14046"/>
                  <a:pt x="13985" y="13356"/>
                  <a:pt x="13985" y="12544"/>
                </a:cubicBezTo>
                <a:lnTo>
                  <a:pt x="13985" y="7653"/>
                </a:lnTo>
                <a:close/>
                <a:moveTo>
                  <a:pt x="1482" y="0"/>
                </a:moveTo>
                <a:cubicBezTo>
                  <a:pt x="670" y="0"/>
                  <a:pt x="0" y="670"/>
                  <a:pt x="0" y="1503"/>
                </a:cubicBezTo>
                <a:lnTo>
                  <a:pt x="0" y="12544"/>
                </a:lnTo>
                <a:cubicBezTo>
                  <a:pt x="0" y="13356"/>
                  <a:pt x="670" y="14046"/>
                  <a:pt x="1482" y="14046"/>
                </a:cubicBezTo>
                <a:lnTo>
                  <a:pt x="2537" y="14046"/>
                </a:lnTo>
                <a:lnTo>
                  <a:pt x="2537" y="17964"/>
                </a:lnTo>
                <a:cubicBezTo>
                  <a:pt x="1786" y="18228"/>
                  <a:pt x="1259" y="18938"/>
                  <a:pt x="1259" y="19750"/>
                </a:cubicBezTo>
                <a:cubicBezTo>
                  <a:pt x="1259" y="20806"/>
                  <a:pt x="2111" y="21658"/>
                  <a:pt x="3167" y="21658"/>
                </a:cubicBezTo>
                <a:cubicBezTo>
                  <a:pt x="3999" y="21658"/>
                  <a:pt x="4689" y="21130"/>
                  <a:pt x="4953" y="20400"/>
                </a:cubicBezTo>
                <a:lnTo>
                  <a:pt x="9033" y="20400"/>
                </a:lnTo>
                <a:cubicBezTo>
                  <a:pt x="9276" y="21130"/>
                  <a:pt x="9987" y="21658"/>
                  <a:pt x="10819" y="21658"/>
                </a:cubicBezTo>
                <a:cubicBezTo>
                  <a:pt x="11651" y="21658"/>
                  <a:pt x="12341" y="21130"/>
                  <a:pt x="12605" y="20400"/>
                </a:cubicBezTo>
                <a:lnTo>
                  <a:pt x="16685" y="20400"/>
                </a:lnTo>
                <a:cubicBezTo>
                  <a:pt x="16949" y="21130"/>
                  <a:pt x="17639" y="21658"/>
                  <a:pt x="18471" y="21658"/>
                </a:cubicBezTo>
                <a:cubicBezTo>
                  <a:pt x="19526" y="21658"/>
                  <a:pt x="20379" y="20806"/>
                  <a:pt x="20379" y="19750"/>
                </a:cubicBezTo>
                <a:cubicBezTo>
                  <a:pt x="20379" y="18938"/>
                  <a:pt x="19851" y="18228"/>
                  <a:pt x="19100" y="17964"/>
                </a:cubicBezTo>
                <a:lnTo>
                  <a:pt x="19100" y="14046"/>
                </a:lnTo>
                <a:lnTo>
                  <a:pt x="20156" y="14046"/>
                </a:lnTo>
                <a:cubicBezTo>
                  <a:pt x="20968" y="14046"/>
                  <a:pt x="21637" y="13356"/>
                  <a:pt x="21637" y="12544"/>
                </a:cubicBezTo>
                <a:lnTo>
                  <a:pt x="21637" y="1503"/>
                </a:lnTo>
                <a:cubicBezTo>
                  <a:pt x="21637" y="670"/>
                  <a:pt x="20968" y="0"/>
                  <a:pt x="20156" y="0"/>
                </a:cubicBezTo>
                <a:lnTo>
                  <a:pt x="16786" y="0"/>
                </a:lnTo>
                <a:cubicBezTo>
                  <a:pt x="15974" y="0"/>
                  <a:pt x="15305" y="670"/>
                  <a:pt x="15305" y="1503"/>
                </a:cubicBezTo>
                <a:lnTo>
                  <a:pt x="15305" y="6394"/>
                </a:lnTo>
                <a:lnTo>
                  <a:pt x="13985" y="6394"/>
                </a:lnTo>
                <a:lnTo>
                  <a:pt x="13985" y="1503"/>
                </a:lnTo>
                <a:cubicBezTo>
                  <a:pt x="13985" y="670"/>
                  <a:pt x="13315" y="0"/>
                  <a:pt x="12483" y="0"/>
                </a:cubicBezTo>
                <a:lnTo>
                  <a:pt x="9134" y="0"/>
                </a:lnTo>
                <a:cubicBezTo>
                  <a:pt x="8322" y="0"/>
                  <a:pt x="7652" y="670"/>
                  <a:pt x="7652" y="1503"/>
                </a:cubicBezTo>
                <a:lnTo>
                  <a:pt x="7652" y="6394"/>
                </a:lnTo>
                <a:lnTo>
                  <a:pt x="6333" y="6394"/>
                </a:lnTo>
                <a:lnTo>
                  <a:pt x="6333" y="1503"/>
                </a:lnTo>
                <a:cubicBezTo>
                  <a:pt x="6333" y="670"/>
                  <a:pt x="5663" y="0"/>
                  <a:pt x="4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55"/>
          <p:cNvGrpSpPr/>
          <p:nvPr/>
        </p:nvGrpSpPr>
        <p:grpSpPr>
          <a:xfrm>
            <a:off x="4394026" y="2652401"/>
            <a:ext cx="439994" cy="438880"/>
            <a:chOff x="1926899" y="1770972"/>
            <a:chExt cx="438941" cy="437829"/>
          </a:xfrm>
        </p:grpSpPr>
        <p:sp>
          <p:nvSpPr>
            <p:cNvPr id="1529" name="Google Shape;1529;p55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5"/>
          <p:cNvGrpSpPr/>
          <p:nvPr/>
        </p:nvGrpSpPr>
        <p:grpSpPr>
          <a:xfrm>
            <a:off x="2727804" y="2738398"/>
            <a:ext cx="438759" cy="266886"/>
            <a:chOff x="2530733" y="1257780"/>
            <a:chExt cx="437708" cy="266247"/>
          </a:xfrm>
        </p:grpSpPr>
        <p:sp>
          <p:nvSpPr>
            <p:cNvPr id="1534" name="Google Shape;1534;p55"/>
            <p:cNvSpPr/>
            <p:nvPr/>
          </p:nvSpPr>
          <p:spPr>
            <a:xfrm>
              <a:off x="2839623" y="1334497"/>
              <a:ext cx="25444" cy="59902"/>
            </a:xfrm>
            <a:custGeom>
              <a:avLst/>
              <a:gdLst/>
              <a:ahLst/>
              <a:cxnLst/>
              <a:rect l="l" t="t" r="r" b="b"/>
              <a:pathLst>
                <a:path w="1259" h="2964" extrusionOk="0">
                  <a:moveTo>
                    <a:pt x="0" y="0"/>
                  </a:moveTo>
                  <a:lnTo>
                    <a:pt x="0" y="2964"/>
                  </a:lnTo>
                  <a:lnTo>
                    <a:pt x="1259" y="296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2530733" y="1257780"/>
              <a:ext cx="437708" cy="266247"/>
            </a:xfrm>
            <a:custGeom>
              <a:avLst/>
              <a:gdLst/>
              <a:ahLst/>
              <a:cxnLst/>
              <a:rect l="l" t="t" r="r" b="b"/>
              <a:pathLst>
                <a:path w="21658" h="13174" extrusionOk="0">
                  <a:moveTo>
                    <a:pt x="5095" y="3796"/>
                  </a:moveTo>
                  <a:lnTo>
                    <a:pt x="5095" y="6760"/>
                  </a:lnTo>
                  <a:lnTo>
                    <a:pt x="6353" y="6760"/>
                  </a:lnTo>
                  <a:lnTo>
                    <a:pt x="6353" y="3796"/>
                  </a:lnTo>
                  <a:close/>
                  <a:moveTo>
                    <a:pt x="10169" y="3796"/>
                  </a:moveTo>
                  <a:lnTo>
                    <a:pt x="10169" y="6760"/>
                  </a:lnTo>
                  <a:lnTo>
                    <a:pt x="11428" y="6760"/>
                  </a:lnTo>
                  <a:lnTo>
                    <a:pt x="11428" y="3796"/>
                  </a:lnTo>
                  <a:close/>
                  <a:moveTo>
                    <a:pt x="7003" y="2538"/>
                  </a:moveTo>
                  <a:cubicBezTo>
                    <a:pt x="7348" y="2538"/>
                    <a:pt x="7632" y="2822"/>
                    <a:pt x="7632" y="3167"/>
                  </a:cubicBezTo>
                  <a:lnTo>
                    <a:pt x="7632" y="7389"/>
                  </a:lnTo>
                  <a:cubicBezTo>
                    <a:pt x="7632" y="7754"/>
                    <a:pt x="7348" y="8039"/>
                    <a:pt x="7003" y="8039"/>
                  </a:cubicBezTo>
                  <a:lnTo>
                    <a:pt x="4466" y="8039"/>
                  </a:lnTo>
                  <a:cubicBezTo>
                    <a:pt x="4100" y="8039"/>
                    <a:pt x="3816" y="7754"/>
                    <a:pt x="3816" y="7389"/>
                  </a:cubicBezTo>
                  <a:lnTo>
                    <a:pt x="3816" y="3167"/>
                  </a:lnTo>
                  <a:cubicBezTo>
                    <a:pt x="3816" y="2822"/>
                    <a:pt x="4100" y="2538"/>
                    <a:pt x="4466" y="2538"/>
                  </a:cubicBezTo>
                  <a:close/>
                  <a:moveTo>
                    <a:pt x="12077" y="2538"/>
                  </a:moveTo>
                  <a:cubicBezTo>
                    <a:pt x="12422" y="2538"/>
                    <a:pt x="12707" y="2822"/>
                    <a:pt x="12707" y="3167"/>
                  </a:cubicBezTo>
                  <a:lnTo>
                    <a:pt x="12707" y="7389"/>
                  </a:lnTo>
                  <a:cubicBezTo>
                    <a:pt x="12707" y="7754"/>
                    <a:pt x="12422" y="8039"/>
                    <a:pt x="12077" y="8039"/>
                  </a:cubicBezTo>
                  <a:lnTo>
                    <a:pt x="9540" y="8039"/>
                  </a:lnTo>
                  <a:cubicBezTo>
                    <a:pt x="9175" y="8039"/>
                    <a:pt x="8891" y="7754"/>
                    <a:pt x="8891" y="7389"/>
                  </a:cubicBezTo>
                  <a:lnTo>
                    <a:pt x="8891" y="3167"/>
                  </a:lnTo>
                  <a:cubicBezTo>
                    <a:pt x="8891" y="2822"/>
                    <a:pt x="9175" y="2538"/>
                    <a:pt x="9540" y="2538"/>
                  </a:cubicBezTo>
                  <a:close/>
                  <a:moveTo>
                    <a:pt x="17192" y="2538"/>
                  </a:moveTo>
                  <a:cubicBezTo>
                    <a:pt x="17537" y="2538"/>
                    <a:pt x="17822" y="2822"/>
                    <a:pt x="17822" y="3167"/>
                  </a:cubicBezTo>
                  <a:lnTo>
                    <a:pt x="17822" y="7389"/>
                  </a:lnTo>
                  <a:cubicBezTo>
                    <a:pt x="17822" y="7754"/>
                    <a:pt x="17537" y="8039"/>
                    <a:pt x="17192" y="8039"/>
                  </a:cubicBezTo>
                  <a:lnTo>
                    <a:pt x="14655" y="8039"/>
                  </a:lnTo>
                  <a:cubicBezTo>
                    <a:pt x="14290" y="8039"/>
                    <a:pt x="14006" y="7754"/>
                    <a:pt x="14006" y="7389"/>
                  </a:cubicBezTo>
                  <a:lnTo>
                    <a:pt x="14006" y="3167"/>
                  </a:lnTo>
                  <a:cubicBezTo>
                    <a:pt x="14006" y="2822"/>
                    <a:pt x="14290" y="2538"/>
                    <a:pt x="14655" y="2538"/>
                  </a:cubicBezTo>
                  <a:close/>
                  <a:moveTo>
                    <a:pt x="629" y="1"/>
                  </a:moveTo>
                  <a:cubicBezTo>
                    <a:pt x="284" y="1"/>
                    <a:pt x="0" y="285"/>
                    <a:pt x="0" y="630"/>
                  </a:cubicBezTo>
                  <a:lnTo>
                    <a:pt x="0" y="4020"/>
                  </a:lnTo>
                  <a:cubicBezTo>
                    <a:pt x="0" y="4365"/>
                    <a:pt x="284" y="4649"/>
                    <a:pt x="629" y="4649"/>
                  </a:cubicBezTo>
                  <a:lnTo>
                    <a:pt x="1279" y="4649"/>
                  </a:lnTo>
                  <a:lnTo>
                    <a:pt x="1279" y="5907"/>
                  </a:lnTo>
                  <a:lnTo>
                    <a:pt x="629" y="5907"/>
                  </a:lnTo>
                  <a:cubicBezTo>
                    <a:pt x="284" y="5907"/>
                    <a:pt x="0" y="6192"/>
                    <a:pt x="0" y="6557"/>
                  </a:cubicBezTo>
                  <a:lnTo>
                    <a:pt x="0" y="12545"/>
                  </a:lnTo>
                  <a:cubicBezTo>
                    <a:pt x="0" y="12890"/>
                    <a:pt x="284" y="13174"/>
                    <a:pt x="629" y="13174"/>
                  </a:cubicBezTo>
                  <a:lnTo>
                    <a:pt x="2558" y="13174"/>
                  </a:lnTo>
                  <a:lnTo>
                    <a:pt x="2558" y="10454"/>
                  </a:lnTo>
                  <a:cubicBezTo>
                    <a:pt x="2558" y="10109"/>
                    <a:pt x="2842" y="9825"/>
                    <a:pt x="3187" y="9825"/>
                  </a:cubicBezTo>
                  <a:cubicBezTo>
                    <a:pt x="3532" y="9825"/>
                    <a:pt x="3816" y="10109"/>
                    <a:pt x="3816" y="10454"/>
                  </a:cubicBezTo>
                  <a:lnTo>
                    <a:pt x="3816" y="13174"/>
                  </a:lnTo>
                  <a:lnTo>
                    <a:pt x="5095" y="13174"/>
                  </a:lnTo>
                  <a:lnTo>
                    <a:pt x="5095" y="10454"/>
                  </a:lnTo>
                  <a:cubicBezTo>
                    <a:pt x="5095" y="10109"/>
                    <a:pt x="5379" y="9825"/>
                    <a:pt x="5724" y="9825"/>
                  </a:cubicBezTo>
                  <a:cubicBezTo>
                    <a:pt x="6069" y="9825"/>
                    <a:pt x="6353" y="10109"/>
                    <a:pt x="6353" y="10454"/>
                  </a:cubicBezTo>
                  <a:lnTo>
                    <a:pt x="6353" y="13174"/>
                  </a:lnTo>
                  <a:lnTo>
                    <a:pt x="7632" y="13174"/>
                  </a:lnTo>
                  <a:lnTo>
                    <a:pt x="7632" y="10454"/>
                  </a:lnTo>
                  <a:cubicBezTo>
                    <a:pt x="7632" y="10109"/>
                    <a:pt x="7916" y="9825"/>
                    <a:pt x="8261" y="9825"/>
                  </a:cubicBezTo>
                  <a:cubicBezTo>
                    <a:pt x="8606" y="9825"/>
                    <a:pt x="8891" y="10109"/>
                    <a:pt x="8891" y="10454"/>
                  </a:cubicBezTo>
                  <a:lnTo>
                    <a:pt x="8891" y="13174"/>
                  </a:lnTo>
                  <a:lnTo>
                    <a:pt x="10169" y="13174"/>
                  </a:lnTo>
                  <a:lnTo>
                    <a:pt x="10169" y="10454"/>
                  </a:lnTo>
                  <a:cubicBezTo>
                    <a:pt x="10169" y="10109"/>
                    <a:pt x="10453" y="9825"/>
                    <a:pt x="10799" y="9825"/>
                  </a:cubicBezTo>
                  <a:cubicBezTo>
                    <a:pt x="11144" y="9825"/>
                    <a:pt x="11428" y="10109"/>
                    <a:pt x="11428" y="10454"/>
                  </a:cubicBezTo>
                  <a:lnTo>
                    <a:pt x="11428" y="13174"/>
                  </a:lnTo>
                  <a:lnTo>
                    <a:pt x="12707" y="13174"/>
                  </a:lnTo>
                  <a:lnTo>
                    <a:pt x="12707" y="10454"/>
                  </a:lnTo>
                  <a:cubicBezTo>
                    <a:pt x="12707" y="10109"/>
                    <a:pt x="12991" y="9825"/>
                    <a:pt x="13336" y="9825"/>
                  </a:cubicBezTo>
                  <a:cubicBezTo>
                    <a:pt x="13681" y="9825"/>
                    <a:pt x="13965" y="10109"/>
                    <a:pt x="13965" y="10454"/>
                  </a:cubicBezTo>
                  <a:lnTo>
                    <a:pt x="13965" y="13174"/>
                  </a:lnTo>
                  <a:lnTo>
                    <a:pt x="15244" y="13174"/>
                  </a:lnTo>
                  <a:lnTo>
                    <a:pt x="15244" y="10454"/>
                  </a:lnTo>
                  <a:cubicBezTo>
                    <a:pt x="15244" y="10109"/>
                    <a:pt x="15528" y="9825"/>
                    <a:pt x="15873" y="9825"/>
                  </a:cubicBezTo>
                  <a:cubicBezTo>
                    <a:pt x="16218" y="9825"/>
                    <a:pt x="16502" y="10109"/>
                    <a:pt x="16502" y="10454"/>
                  </a:cubicBezTo>
                  <a:lnTo>
                    <a:pt x="16502" y="13174"/>
                  </a:lnTo>
                  <a:lnTo>
                    <a:pt x="17781" y="13174"/>
                  </a:lnTo>
                  <a:lnTo>
                    <a:pt x="17781" y="10454"/>
                  </a:lnTo>
                  <a:cubicBezTo>
                    <a:pt x="17781" y="10109"/>
                    <a:pt x="18065" y="9825"/>
                    <a:pt x="18410" y="9825"/>
                  </a:cubicBezTo>
                  <a:cubicBezTo>
                    <a:pt x="18755" y="9825"/>
                    <a:pt x="19039" y="10109"/>
                    <a:pt x="19039" y="10454"/>
                  </a:cubicBezTo>
                  <a:lnTo>
                    <a:pt x="19039" y="13174"/>
                  </a:lnTo>
                  <a:lnTo>
                    <a:pt x="21008" y="13174"/>
                  </a:lnTo>
                  <a:cubicBezTo>
                    <a:pt x="21374" y="13174"/>
                    <a:pt x="21658" y="12890"/>
                    <a:pt x="21658" y="12545"/>
                  </a:cubicBezTo>
                  <a:lnTo>
                    <a:pt x="21658" y="6557"/>
                  </a:lnTo>
                  <a:cubicBezTo>
                    <a:pt x="21658" y="6192"/>
                    <a:pt x="21374" y="5907"/>
                    <a:pt x="21008" y="5907"/>
                  </a:cubicBezTo>
                  <a:lnTo>
                    <a:pt x="20318" y="5907"/>
                  </a:lnTo>
                  <a:lnTo>
                    <a:pt x="20318" y="4649"/>
                  </a:lnTo>
                  <a:lnTo>
                    <a:pt x="21008" y="4649"/>
                  </a:lnTo>
                  <a:cubicBezTo>
                    <a:pt x="21374" y="4649"/>
                    <a:pt x="21658" y="4365"/>
                    <a:pt x="21658" y="4020"/>
                  </a:cubicBezTo>
                  <a:lnTo>
                    <a:pt x="21658" y="630"/>
                  </a:lnTo>
                  <a:cubicBezTo>
                    <a:pt x="21658" y="285"/>
                    <a:pt x="21374" y="1"/>
                    <a:pt x="2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55"/>
          <p:cNvSpPr/>
          <p:nvPr/>
        </p:nvSpPr>
        <p:spPr>
          <a:xfrm>
            <a:off x="8216263" y="3641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55"/>
          <p:cNvSpPr/>
          <p:nvPr/>
        </p:nvSpPr>
        <p:spPr>
          <a:xfrm>
            <a:off x="795151" y="17563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5"/>
          <p:cNvSpPr/>
          <p:nvPr/>
        </p:nvSpPr>
        <p:spPr>
          <a:xfrm rot="-1685758">
            <a:off x="7430328" y="41891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5"/>
          <p:cNvSpPr/>
          <p:nvPr/>
        </p:nvSpPr>
        <p:spPr>
          <a:xfrm>
            <a:off x="8216263" y="2660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5"/>
          <p:cNvSpPr/>
          <p:nvPr/>
        </p:nvSpPr>
        <p:spPr>
          <a:xfrm>
            <a:off x="7733849" y="3341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1" name="Google Shape;1541;p55"/>
          <p:cNvGrpSpPr/>
          <p:nvPr/>
        </p:nvGrpSpPr>
        <p:grpSpPr>
          <a:xfrm>
            <a:off x="7733860" y="4116127"/>
            <a:ext cx="695830" cy="243805"/>
            <a:chOff x="2271950" y="2722775"/>
            <a:chExt cx="575875" cy="201775"/>
          </a:xfrm>
        </p:grpSpPr>
        <p:sp>
          <p:nvSpPr>
            <p:cNvPr id="1542" name="Google Shape;1542;p5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55"/>
          <p:cNvSpPr/>
          <p:nvPr/>
        </p:nvSpPr>
        <p:spPr>
          <a:xfrm>
            <a:off x="1548426" y="15258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55"/>
          <p:cNvSpPr/>
          <p:nvPr/>
        </p:nvSpPr>
        <p:spPr>
          <a:xfrm rot="-1685758">
            <a:off x="1473403" y="2031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5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5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555" name="Google Shape;1555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5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7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836;p29"/>
          <p:cNvGrpSpPr/>
          <p:nvPr/>
        </p:nvGrpSpPr>
        <p:grpSpPr>
          <a:xfrm>
            <a:off x="5959054" y="1383643"/>
            <a:ext cx="438915" cy="814980"/>
            <a:chOff x="5791268" y="1609858"/>
            <a:chExt cx="438915" cy="814980"/>
          </a:xfrm>
        </p:grpSpPr>
        <p:sp>
          <p:nvSpPr>
            <p:cNvPr id="70" name="Google Shape;837;p29"/>
            <p:cNvSpPr/>
            <p:nvPr/>
          </p:nvSpPr>
          <p:spPr>
            <a:xfrm>
              <a:off x="5791268" y="1609858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6BD9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1" name="Google Shape;838;p29"/>
            <p:cNvCxnSpPr/>
            <p:nvPr/>
          </p:nvCxnSpPr>
          <p:spPr>
            <a:xfrm>
              <a:off x="6010725" y="1692538"/>
              <a:ext cx="0" cy="732300"/>
            </a:xfrm>
            <a:prstGeom prst="straightConnector1">
              <a:avLst/>
            </a:prstGeom>
            <a:noFill/>
            <a:ln w="19050" cap="flat" cmpd="sng">
              <a:solidFill>
                <a:srgbClr val="6BD9F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" name="Google Shape;842;p29"/>
          <p:cNvGrpSpPr/>
          <p:nvPr/>
        </p:nvGrpSpPr>
        <p:grpSpPr>
          <a:xfrm>
            <a:off x="1768214" y="3036201"/>
            <a:ext cx="497420" cy="1109630"/>
            <a:chOff x="1685680" y="3091604"/>
            <a:chExt cx="438915" cy="1073669"/>
          </a:xfrm>
        </p:grpSpPr>
        <p:sp>
          <p:nvSpPr>
            <p:cNvPr id="76" name="Google Shape;843;p29"/>
            <p:cNvSpPr/>
            <p:nvPr/>
          </p:nvSpPr>
          <p:spPr>
            <a:xfrm>
              <a:off x="1685680" y="3723781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FF84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7" name="Google Shape;844;p29"/>
            <p:cNvCxnSpPr/>
            <p:nvPr/>
          </p:nvCxnSpPr>
          <p:spPr>
            <a:xfrm>
              <a:off x="1905137" y="3091604"/>
              <a:ext cx="0" cy="644700"/>
            </a:xfrm>
            <a:prstGeom prst="straightConnector1">
              <a:avLst/>
            </a:prstGeom>
            <a:noFill/>
            <a:ln w="19050" cap="flat" cmpd="sng">
              <a:solidFill>
                <a:srgbClr val="FF847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816;p29"/>
          <p:cNvGrpSpPr/>
          <p:nvPr/>
        </p:nvGrpSpPr>
        <p:grpSpPr>
          <a:xfrm>
            <a:off x="0" y="1471359"/>
            <a:ext cx="9144000" cy="3093021"/>
            <a:chOff x="1898" y="1676761"/>
            <a:chExt cx="9141991" cy="3165487"/>
          </a:xfrm>
        </p:grpSpPr>
        <p:grpSp>
          <p:nvGrpSpPr>
            <p:cNvPr id="49" name="Google Shape;817;p29"/>
            <p:cNvGrpSpPr/>
            <p:nvPr/>
          </p:nvGrpSpPr>
          <p:grpSpPr>
            <a:xfrm>
              <a:off x="1898" y="1944877"/>
              <a:ext cx="2065516" cy="630623"/>
              <a:chOff x="1898" y="1944877"/>
              <a:chExt cx="2065516" cy="630623"/>
            </a:xfrm>
          </p:grpSpPr>
          <p:sp>
            <p:nvSpPr>
              <p:cNvPr id="64" name="Google Shape;818;p29"/>
              <p:cNvSpPr/>
              <p:nvPr/>
            </p:nvSpPr>
            <p:spPr>
              <a:xfrm>
                <a:off x="1898" y="1996733"/>
                <a:ext cx="2065516" cy="578768"/>
              </a:xfrm>
              <a:custGeom>
                <a:avLst/>
                <a:gdLst/>
                <a:ahLst/>
                <a:cxnLst/>
                <a:rect l="l" t="t" r="r" b="b"/>
                <a:pathLst>
                  <a:path w="64497" h="23439" extrusionOk="0">
                    <a:moveTo>
                      <a:pt x="0" y="1"/>
                    </a:moveTo>
                    <a:lnTo>
                      <a:pt x="0" y="4537"/>
                    </a:lnTo>
                    <a:lnTo>
                      <a:pt x="60821" y="20898"/>
                    </a:lnTo>
                    <a:lnTo>
                      <a:pt x="61619" y="21171"/>
                    </a:lnTo>
                    <a:lnTo>
                      <a:pt x="62039" y="21339"/>
                    </a:lnTo>
                    <a:lnTo>
                      <a:pt x="62753" y="21612"/>
                    </a:lnTo>
                    <a:lnTo>
                      <a:pt x="63278" y="21948"/>
                    </a:lnTo>
                    <a:lnTo>
                      <a:pt x="63719" y="22305"/>
                    </a:lnTo>
                    <a:lnTo>
                      <a:pt x="64055" y="22662"/>
                    </a:lnTo>
                    <a:lnTo>
                      <a:pt x="64328" y="23103"/>
                    </a:lnTo>
                    <a:lnTo>
                      <a:pt x="64496" y="23439"/>
                    </a:lnTo>
                    <a:lnTo>
                      <a:pt x="63719" y="17936"/>
                    </a:lnTo>
                    <a:lnTo>
                      <a:pt x="63614" y="17579"/>
                    </a:lnTo>
                    <a:lnTo>
                      <a:pt x="63362" y="17138"/>
                    </a:lnTo>
                    <a:lnTo>
                      <a:pt x="63005" y="16802"/>
                    </a:lnTo>
                    <a:lnTo>
                      <a:pt x="62480" y="16445"/>
                    </a:lnTo>
                    <a:lnTo>
                      <a:pt x="61955" y="16172"/>
                    </a:lnTo>
                    <a:lnTo>
                      <a:pt x="61346" y="15836"/>
                    </a:lnTo>
                    <a:lnTo>
                      <a:pt x="60821" y="15647"/>
                    </a:lnTo>
                    <a:lnTo>
                      <a:pt x="60044" y="15479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89458">
                      <a:alpha val="25882"/>
                    </a:srgbClr>
                  </a:gs>
                  <a:gs pos="100000">
                    <a:srgbClr val="FFD36A">
                      <a:alpha val="27058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819;p29"/>
              <p:cNvSpPr/>
              <p:nvPr/>
            </p:nvSpPr>
            <p:spPr>
              <a:xfrm>
                <a:off x="1898" y="1944877"/>
                <a:ext cx="2065516" cy="578768"/>
              </a:xfrm>
              <a:custGeom>
                <a:avLst/>
                <a:gdLst/>
                <a:ahLst/>
                <a:cxnLst/>
                <a:rect l="l" t="t" r="r" b="b"/>
                <a:pathLst>
                  <a:path w="64497" h="23439" extrusionOk="0">
                    <a:moveTo>
                      <a:pt x="0" y="1"/>
                    </a:moveTo>
                    <a:lnTo>
                      <a:pt x="0" y="4537"/>
                    </a:lnTo>
                    <a:lnTo>
                      <a:pt x="60821" y="20897"/>
                    </a:lnTo>
                    <a:lnTo>
                      <a:pt x="61619" y="21170"/>
                    </a:lnTo>
                    <a:lnTo>
                      <a:pt x="62039" y="21338"/>
                    </a:lnTo>
                    <a:lnTo>
                      <a:pt x="62753" y="21611"/>
                    </a:lnTo>
                    <a:lnTo>
                      <a:pt x="63278" y="21948"/>
                    </a:lnTo>
                    <a:lnTo>
                      <a:pt x="63719" y="22305"/>
                    </a:lnTo>
                    <a:lnTo>
                      <a:pt x="64055" y="22662"/>
                    </a:lnTo>
                    <a:lnTo>
                      <a:pt x="64328" y="23103"/>
                    </a:lnTo>
                    <a:lnTo>
                      <a:pt x="64496" y="23439"/>
                    </a:lnTo>
                    <a:lnTo>
                      <a:pt x="63719" y="17936"/>
                    </a:lnTo>
                    <a:lnTo>
                      <a:pt x="63614" y="17579"/>
                    </a:lnTo>
                    <a:lnTo>
                      <a:pt x="63362" y="17138"/>
                    </a:lnTo>
                    <a:lnTo>
                      <a:pt x="63005" y="16802"/>
                    </a:lnTo>
                    <a:lnTo>
                      <a:pt x="62480" y="16445"/>
                    </a:lnTo>
                    <a:lnTo>
                      <a:pt x="61955" y="16172"/>
                    </a:lnTo>
                    <a:lnTo>
                      <a:pt x="61346" y="15836"/>
                    </a:lnTo>
                    <a:lnTo>
                      <a:pt x="60821" y="15647"/>
                    </a:lnTo>
                    <a:lnTo>
                      <a:pt x="60044" y="15479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89458"/>
                  </a:gs>
                  <a:gs pos="100000">
                    <a:srgbClr val="FFD36A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820;p29"/>
            <p:cNvGrpSpPr/>
            <p:nvPr/>
          </p:nvGrpSpPr>
          <p:grpSpPr>
            <a:xfrm>
              <a:off x="6465027" y="2690112"/>
              <a:ext cx="507180" cy="743147"/>
              <a:chOff x="6465027" y="2690112"/>
              <a:chExt cx="507180" cy="743147"/>
            </a:xfrm>
          </p:grpSpPr>
          <p:sp>
            <p:nvSpPr>
              <p:cNvPr id="62" name="Google Shape;821;p29"/>
              <p:cNvSpPr/>
              <p:nvPr/>
            </p:nvSpPr>
            <p:spPr>
              <a:xfrm>
                <a:off x="6465027" y="2741967"/>
                <a:ext cx="507180" cy="691291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27996" extrusionOk="0">
                    <a:moveTo>
                      <a:pt x="15836" y="0"/>
                    </a:moveTo>
                    <a:lnTo>
                      <a:pt x="15395" y="1848"/>
                    </a:lnTo>
                    <a:lnTo>
                      <a:pt x="14870" y="3067"/>
                    </a:lnTo>
                    <a:lnTo>
                      <a:pt x="13652" y="4894"/>
                    </a:lnTo>
                    <a:lnTo>
                      <a:pt x="1576" y="19511"/>
                    </a:lnTo>
                    <a:lnTo>
                      <a:pt x="1135" y="20225"/>
                    </a:lnTo>
                    <a:lnTo>
                      <a:pt x="862" y="20834"/>
                    </a:lnTo>
                    <a:lnTo>
                      <a:pt x="694" y="21527"/>
                    </a:lnTo>
                    <a:lnTo>
                      <a:pt x="1" y="27995"/>
                    </a:lnTo>
                    <a:lnTo>
                      <a:pt x="85" y="27302"/>
                    </a:lnTo>
                    <a:lnTo>
                      <a:pt x="421" y="26693"/>
                    </a:lnTo>
                    <a:lnTo>
                      <a:pt x="862" y="26000"/>
                    </a:lnTo>
                    <a:lnTo>
                      <a:pt x="12770" y="10942"/>
                    </a:lnTo>
                    <a:lnTo>
                      <a:pt x="14072" y="9010"/>
                    </a:lnTo>
                    <a:lnTo>
                      <a:pt x="14597" y="7792"/>
                    </a:lnTo>
                    <a:lnTo>
                      <a:pt x="15038" y="5860"/>
                    </a:lnTo>
                    <a:lnTo>
                      <a:pt x="158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CE8DFF">
                      <a:alpha val="26274"/>
                    </a:srgbClr>
                  </a:gs>
                  <a:gs pos="100000">
                    <a:srgbClr val="0AFAF1">
                      <a:alpha val="25882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822;p29"/>
              <p:cNvSpPr/>
              <p:nvPr/>
            </p:nvSpPr>
            <p:spPr>
              <a:xfrm>
                <a:off x="6465027" y="2690112"/>
                <a:ext cx="507180" cy="691291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27996" extrusionOk="0">
                    <a:moveTo>
                      <a:pt x="15836" y="0"/>
                    </a:moveTo>
                    <a:lnTo>
                      <a:pt x="15395" y="1848"/>
                    </a:lnTo>
                    <a:lnTo>
                      <a:pt x="14870" y="3066"/>
                    </a:lnTo>
                    <a:lnTo>
                      <a:pt x="13652" y="4894"/>
                    </a:lnTo>
                    <a:lnTo>
                      <a:pt x="1576" y="19511"/>
                    </a:lnTo>
                    <a:lnTo>
                      <a:pt x="1135" y="20225"/>
                    </a:lnTo>
                    <a:lnTo>
                      <a:pt x="862" y="20834"/>
                    </a:lnTo>
                    <a:lnTo>
                      <a:pt x="694" y="21527"/>
                    </a:lnTo>
                    <a:lnTo>
                      <a:pt x="1" y="27995"/>
                    </a:lnTo>
                    <a:lnTo>
                      <a:pt x="85" y="27302"/>
                    </a:lnTo>
                    <a:lnTo>
                      <a:pt x="421" y="26693"/>
                    </a:lnTo>
                    <a:lnTo>
                      <a:pt x="862" y="26000"/>
                    </a:lnTo>
                    <a:lnTo>
                      <a:pt x="12770" y="10942"/>
                    </a:lnTo>
                    <a:lnTo>
                      <a:pt x="14072" y="9010"/>
                    </a:lnTo>
                    <a:lnTo>
                      <a:pt x="14597" y="7792"/>
                    </a:lnTo>
                    <a:lnTo>
                      <a:pt x="15038" y="5860"/>
                    </a:lnTo>
                    <a:lnTo>
                      <a:pt x="158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823;p29"/>
            <p:cNvGrpSpPr/>
            <p:nvPr/>
          </p:nvGrpSpPr>
          <p:grpSpPr>
            <a:xfrm>
              <a:off x="5240202" y="3212838"/>
              <a:ext cx="3903687" cy="1629410"/>
              <a:chOff x="5240202" y="3212838"/>
              <a:chExt cx="3903687" cy="1629410"/>
            </a:xfrm>
          </p:grpSpPr>
          <p:sp>
            <p:nvSpPr>
              <p:cNvPr id="60" name="Google Shape;824;p29"/>
              <p:cNvSpPr/>
              <p:nvPr/>
            </p:nvSpPr>
            <p:spPr>
              <a:xfrm>
                <a:off x="5240202" y="3264693"/>
                <a:ext cx="3903687" cy="1577554"/>
              </a:xfrm>
              <a:custGeom>
                <a:avLst/>
                <a:gdLst/>
                <a:ahLst/>
                <a:cxnLst/>
                <a:rect l="l" t="t" r="r" b="b"/>
                <a:pathLst>
                  <a:path w="121895" h="63888" extrusionOk="0">
                    <a:moveTo>
                      <a:pt x="253" y="1"/>
                    </a:moveTo>
                    <a:lnTo>
                      <a:pt x="1" y="6490"/>
                    </a:lnTo>
                    <a:lnTo>
                      <a:pt x="169" y="9032"/>
                    </a:lnTo>
                    <a:lnTo>
                      <a:pt x="778" y="11552"/>
                    </a:lnTo>
                    <a:lnTo>
                      <a:pt x="1912" y="14177"/>
                    </a:lnTo>
                    <a:lnTo>
                      <a:pt x="3487" y="16907"/>
                    </a:lnTo>
                    <a:lnTo>
                      <a:pt x="5587" y="19532"/>
                    </a:lnTo>
                    <a:lnTo>
                      <a:pt x="8212" y="22158"/>
                    </a:lnTo>
                    <a:lnTo>
                      <a:pt x="11279" y="24783"/>
                    </a:lnTo>
                    <a:lnTo>
                      <a:pt x="14954" y="27303"/>
                    </a:lnTo>
                    <a:lnTo>
                      <a:pt x="19070" y="29760"/>
                    </a:lnTo>
                    <a:lnTo>
                      <a:pt x="23712" y="32133"/>
                    </a:lnTo>
                    <a:lnTo>
                      <a:pt x="28794" y="34234"/>
                    </a:lnTo>
                    <a:lnTo>
                      <a:pt x="34381" y="36229"/>
                    </a:lnTo>
                    <a:lnTo>
                      <a:pt x="121895" y="63888"/>
                    </a:lnTo>
                    <a:lnTo>
                      <a:pt x="121895" y="55403"/>
                    </a:lnTo>
                    <a:lnTo>
                      <a:pt x="35263" y="28983"/>
                    </a:lnTo>
                    <a:lnTo>
                      <a:pt x="29487" y="27051"/>
                    </a:lnTo>
                    <a:lnTo>
                      <a:pt x="24321" y="24951"/>
                    </a:lnTo>
                    <a:lnTo>
                      <a:pt x="19595" y="22683"/>
                    </a:lnTo>
                    <a:lnTo>
                      <a:pt x="15395" y="20310"/>
                    </a:lnTo>
                    <a:lnTo>
                      <a:pt x="11720" y="17852"/>
                    </a:lnTo>
                    <a:lnTo>
                      <a:pt x="8569" y="15332"/>
                    </a:lnTo>
                    <a:lnTo>
                      <a:pt x="5944" y="12707"/>
                    </a:lnTo>
                    <a:lnTo>
                      <a:pt x="3844" y="10082"/>
                    </a:lnTo>
                    <a:lnTo>
                      <a:pt x="2185" y="7541"/>
                    </a:lnTo>
                    <a:lnTo>
                      <a:pt x="1051" y="4915"/>
                    </a:lnTo>
                    <a:lnTo>
                      <a:pt x="442" y="2458"/>
                    </a:lnTo>
                    <a:lnTo>
                      <a:pt x="25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>
                      <a:alpha val="25882"/>
                    </a:srgbClr>
                  </a:gs>
                  <a:gs pos="100000">
                    <a:srgbClr val="8450FF">
                      <a:alpha val="2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825;p29"/>
              <p:cNvSpPr/>
              <p:nvPr/>
            </p:nvSpPr>
            <p:spPr>
              <a:xfrm>
                <a:off x="5240202" y="3212838"/>
                <a:ext cx="3903687" cy="1577554"/>
              </a:xfrm>
              <a:custGeom>
                <a:avLst/>
                <a:gdLst/>
                <a:ahLst/>
                <a:cxnLst/>
                <a:rect l="l" t="t" r="r" b="b"/>
                <a:pathLst>
                  <a:path w="121895" h="63888" extrusionOk="0">
                    <a:moveTo>
                      <a:pt x="253" y="1"/>
                    </a:moveTo>
                    <a:lnTo>
                      <a:pt x="1" y="6490"/>
                    </a:lnTo>
                    <a:lnTo>
                      <a:pt x="169" y="9032"/>
                    </a:lnTo>
                    <a:lnTo>
                      <a:pt x="778" y="11552"/>
                    </a:lnTo>
                    <a:lnTo>
                      <a:pt x="1912" y="14177"/>
                    </a:lnTo>
                    <a:lnTo>
                      <a:pt x="3487" y="16907"/>
                    </a:lnTo>
                    <a:lnTo>
                      <a:pt x="5587" y="19532"/>
                    </a:lnTo>
                    <a:lnTo>
                      <a:pt x="8212" y="22158"/>
                    </a:lnTo>
                    <a:lnTo>
                      <a:pt x="11279" y="24783"/>
                    </a:lnTo>
                    <a:lnTo>
                      <a:pt x="14954" y="27303"/>
                    </a:lnTo>
                    <a:lnTo>
                      <a:pt x="19070" y="29760"/>
                    </a:lnTo>
                    <a:lnTo>
                      <a:pt x="23712" y="32133"/>
                    </a:lnTo>
                    <a:lnTo>
                      <a:pt x="28794" y="34233"/>
                    </a:lnTo>
                    <a:lnTo>
                      <a:pt x="34381" y="36229"/>
                    </a:lnTo>
                    <a:lnTo>
                      <a:pt x="121895" y="63888"/>
                    </a:lnTo>
                    <a:lnTo>
                      <a:pt x="121895" y="55403"/>
                    </a:lnTo>
                    <a:lnTo>
                      <a:pt x="35263" y="28983"/>
                    </a:lnTo>
                    <a:lnTo>
                      <a:pt x="29487" y="27051"/>
                    </a:lnTo>
                    <a:lnTo>
                      <a:pt x="24321" y="24951"/>
                    </a:lnTo>
                    <a:lnTo>
                      <a:pt x="19595" y="22683"/>
                    </a:lnTo>
                    <a:lnTo>
                      <a:pt x="15395" y="20309"/>
                    </a:lnTo>
                    <a:lnTo>
                      <a:pt x="11720" y="17852"/>
                    </a:lnTo>
                    <a:lnTo>
                      <a:pt x="8569" y="15332"/>
                    </a:lnTo>
                    <a:lnTo>
                      <a:pt x="5944" y="12707"/>
                    </a:lnTo>
                    <a:lnTo>
                      <a:pt x="3844" y="10082"/>
                    </a:lnTo>
                    <a:lnTo>
                      <a:pt x="2185" y="7540"/>
                    </a:lnTo>
                    <a:lnTo>
                      <a:pt x="1051" y="4915"/>
                    </a:lnTo>
                    <a:lnTo>
                      <a:pt x="442" y="2458"/>
                    </a:lnTo>
                    <a:lnTo>
                      <a:pt x="25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826;p29"/>
            <p:cNvGrpSpPr/>
            <p:nvPr/>
          </p:nvGrpSpPr>
          <p:grpSpPr>
            <a:xfrm>
              <a:off x="2300224" y="2344212"/>
              <a:ext cx="747912" cy="747813"/>
              <a:chOff x="2300224" y="2344212"/>
              <a:chExt cx="747912" cy="747813"/>
            </a:xfrm>
          </p:grpSpPr>
          <p:sp>
            <p:nvSpPr>
              <p:cNvPr id="58" name="Google Shape;827;p29"/>
              <p:cNvSpPr/>
              <p:nvPr/>
            </p:nvSpPr>
            <p:spPr>
              <a:xfrm>
                <a:off x="2300224" y="2396068"/>
                <a:ext cx="747912" cy="695958"/>
              </a:xfrm>
              <a:custGeom>
                <a:avLst/>
                <a:gdLst/>
                <a:ahLst/>
                <a:cxnLst/>
                <a:rect l="l" t="t" r="r" b="b"/>
                <a:pathLst>
                  <a:path w="23354" h="28185" extrusionOk="0">
                    <a:moveTo>
                      <a:pt x="22829" y="0"/>
                    </a:moveTo>
                    <a:lnTo>
                      <a:pt x="22934" y="1491"/>
                    </a:lnTo>
                    <a:lnTo>
                      <a:pt x="22577" y="3066"/>
                    </a:lnTo>
                    <a:lnTo>
                      <a:pt x="21884" y="4642"/>
                    </a:lnTo>
                    <a:lnTo>
                      <a:pt x="20729" y="6217"/>
                    </a:lnTo>
                    <a:lnTo>
                      <a:pt x="19259" y="7876"/>
                    </a:lnTo>
                    <a:lnTo>
                      <a:pt x="17326" y="9556"/>
                    </a:lnTo>
                    <a:lnTo>
                      <a:pt x="15751" y="10690"/>
                    </a:lnTo>
                    <a:lnTo>
                      <a:pt x="13042" y="12349"/>
                    </a:lnTo>
                    <a:lnTo>
                      <a:pt x="3507" y="17684"/>
                    </a:lnTo>
                    <a:lnTo>
                      <a:pt x="2625" y="18209"/>
                    </a:lnTo>
                    <a:lnTo>
                      <a:pt x="1932" y="18734"/>
                    </a:lnTo>
                    <a:lnTo>
                      <a:pt x="1302" y="19259"/>
                    </a:lnTo>
                    <a:lnTo>
                      <a:pt x="777" y="19784"/>
                    </a:lnTo>
                    <a:lnTo>
                      <a:pt x="441" y="20393"/>
                    </a:lnTo>
                    <a:lnTo>
                      <a:pt x="168" y="20918"/>
                    </a:lnTo>
                    <a:lnTo>
                      <a:pt x="0" y="21527"/>
                    </a:lnTo>
                    <a:lnTo>
                      <a:pt x="0" y="22052"/>
                    </a:lnTo>
                    <a:lnTo>
                      <a:pt x="777" y="28184"/>
                    </a:lnTo>
                    <a:lnTo>
                      <a:pt x="777" y="27659"/>
                    </a:lnTo>
                    <a:lnTo>
                      <a:pt x="966" y="27050"/>
                    </a:lnTo>
                    <a:lnTo>
                      <a:pt x="1218" y="26441"/>
                    </a:lnTo>
                    <a:lnTo>
                      <a:pt x="1575" y="25916"/>
                    </a:lnTo>
                    <a:lnTo>
                      <a:pt x="2016" y="25307"/>
                    </a:lnTo>
                    <a:lnTo>
                      <a:pt x="2625" y="24782"/>
                    </a:lnTo>
                    <a:lnTo>
                      <a:pt x="3402" y="24152"/>
                    </a:lnTo>
                    <a:lnTo>
                      <a:pt x="4200" y="23627"/>
                    </a:lnTo>
                    <a:lnTo>
                      <a:pt x="13651" y="18209"/>
                    </a:lnTo>
                    <a:lnTo>
                      <a:pt x="16276" y="16466"/>
                    </a:lnTo>
                    <a:lnTo>
                      <a:pt x="17852" y="15331"/>
                    </a:lnTo>
                    <a:lnTo>
                      <a:pt x="19784" y="13567"/>
                    </a:lnTo>
                    <a:lnTo>
                      <a:pt x="21254" y="11908"/>
                    </a:lnTo>
                    <a:lnTo>
                      <a:pt x="22409" y="10249"/>
                    </a:lnTo>
                    <a:lnTo>
                      <a:pt x="23018" y="8590"/>
                    </a:lnTo>
                    <a:lnTo>
                      <a:pt x="23354" y="7015"/>
                    </a:lnTo>
                    <a:lnTo>
                      <a:pt x="23270" y="5524"/>
                    </a:lnTo>
                    <a:lnTo>
                      <a:pt x="228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6599">
                      <a:alpha val="25882"/>
                    </a:srgbClr>
                  </a:gs>
                  <a:gs pos="100000">
                    <a:srgbClr val="FFC366">
                      <a:alpha val="2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828;p29"/>
              <p:cNvSpPr/>
              <p:nvPr/>
            </p:nvSpPr>
            <p:spPr>
              <a:xfrm>
                <a:off x="2300224" y="2344212"/>
                <a:ext cx="747912" cy="695958"/>
              </a:xfrm>
              <a:custGeom>
                <a:avLst/>
                <a:gdLst/>
                <a:ahLst/>
                <a:cxnLst/>
                <a:rect l="l" t="t" r="r" b="b"/>
                <a:pathLst>
                  <a:path w="23354" h="28185" extrusionOk="0">
                    <a:moveTo>
                      <a:pt x="22829" y="0"/>
                    </a:moveTo>
                    <a:lnTo>
                      <a:pt x="22934" y="1491"/>
                    </a:lnTo>
                    <a:lnTo>
                      <a:pt x="22577" y="3066"/>
                    </a:lnTo>
                    <a:lnTo>
                      <a:pt x="21884" y="4641"/>
                    </a:lnTo>
                    <a:lnTo>
                      <a:pt x="20729" y="6217"/>
                    </a:lnTo>
                    <a:lnTo>
                      <a:pt x="19259" y="7876"/>
                    </a:lnTo>
                    <a:lnTo>
                      <a:pt x="17326" y="9556"/>
                    </a:lnTo>
                    <a:lnTo>
                      <a:pt x="15751" y="10690"/>
                    </a:lnTo>
                    <a:lnTo>
                      <a:pt x="13042" y="12349"/>
                    </a:lnTo>
                    <a:lnTo>
                      <a:pt x="3507" y="17683"/>
                    </a:lnTo>
                    <a:lnTo>
                      <a:pt x="2625" y="18208"/>
                    </a:lnTo>
                    <a:lnTo>
                      <a:pt x="1932" y="18734"/>
                    </a:lnTo>
                    <a:lnTo>
                      <a:pt x="1302" y="19259"/>
                    </a:lnTo>
                    <a:lnTo>
                      <a:pt x="777" y="19784"/>
                    </a:lnTo>
                    <a:lnTo>
                      <a:pt x="441" y="20393"/>
                    </a:lnTo>
                    <a:lnTo>
                      <a:pt x="168" y="20918"/>
                    </a:lnTo>
                    <a:lnTo>
                      <a:pt x="0" y="21527"/>
                    </a:lnTo>
                    <a:lnTo>
                      <a:pt x="0" y="22052"/>
                    </a:lnTo>
                    <a:lnTo>
                      <a:pt x="777" y="28184"/>
                    </a:lnTo>
                    <a:lnTo>
                      <a:pt x="777" y="27659"/>
                    </a:lnTo>
                    <a:lnTo>
                      <a:pt x="966" y="27050"/>
                    </a:lnTo>
                    <a:lnTo>
                      <a:pt x="1218" y="26441"/>
                    </a:lnTo>
                    <a:lnTo>
                      <a:pt x="1575" y="25916"/>
                    </a:lnTo>
                    <a:lnTo>
                      <a:pt x="2016" y="25307"/>
                    </a:lnTo>
                    <a:lnTo>
                      <a:pt x="2625" y="24782"/>
                    </a:lnTo>
                    <a:lnTo>
                      <a:pt x="3402" y="24152"/>
                    </a:lnTo>
                    <a:lnTo>
                      <a:pt x="4200" y="23627"/>
                    </a:lnTo>
                    <a:lnTo>
                      <a:pt x="13651" y="18208"/>
                    </a:lnTo>
                    <a:lnTo>
                      <a:pt x="16276" y="16465"/>
                    </a:lnTo>
                    <a:lnTo>
                      <a:pt x="17852" y="15331"/>
                    </a:lnTo>
                    <a:lnTo>
                      <a:pt x="19784" y="13567"/>
                    </a:lnTo>
                    <a:lnTo>
                      <a:pt x="21254" y="11908"/>
                    </a:lnTo>
                    <a:lnTo>
                      <a:pt x="22409" y="10249"/>
                    </a:lnTo>
                    <a:lnTo>
                      <a:pt x="23018" y="8590"/>
                    </a:lnTo>
                    <a:lnTo>
                      <a:pt x="23354" y="7015"/>
                    </a:lnTo>
                    <a:lnTo>
                      <a:pt x="23270" y="5523"/>
                    </a:lnTo>
                    <a:lnTo>
                      <a:pt x="228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829;p29"/>
            <p:cNvGrpSpPr/>
            <p:nvPr/>
          </p:nvGrpSpPr>
          <p:grpSpPr>
            <a:xfrm>
              <a:off x="1117737" y="2441700"/>
              <a:ext cx="4792189" cy="1257590"/>
              <a:chOff x="1117737" y="2441700"/>
              <a:chExt cx="4792189" cy="1257590"/>
            </a:xfrm>
          </p:grpSpPr>
          <p:sp>
            <p:nvSpPr>
              <p:cNvPr id="56" name="Google Shape;830;p29"/>
              <p:cNvSpPr/>
              <p:nvPr/>
            </p:nvSpPr>
            <p:spPr>
              <a:xfrm>
                <a:off x="1117737" y="2493556"/>
                <a:ext cx="4792189" cy="1205735"/>
              </a:xfrm>
              <a:custGeom>
                <a:avLst/>
                <a:gdLst/>
                <a:ahLst/>
                <a:cxnLst/>
                <a:rect l="l" t="t" r="r" b="b"/>
                <a:pathLst>
                  <a:path w="149639" h="48830" extrusionOk="0">
                    <a:moveTo>
                      <a:pt x="135273" y="1"/>
                    </a:moveTo>
                    <a:lnTo>
                      <a:pt x="134223" y="85"/>
                    </a:lnTo>
                    <a:lnTo>
                      <a:pt x="133089" y="169"/>
                    </a:lnTo>
                    <a:lnTo>
                      <a:pt x="132039" y="253"/>
                    </a:lnTo>
                    <a:lnTo>
                      <a:pt x="130989" y="442"/>
                    </a:lnTo>
                    <a:lnTo>
                      <a:pt x="130023" y="610"/>
                    </a:lnTo>
                    <a:lnTo>
                      <a:pt x="129162" y="883"/>
                    </a:lnTo>
                    <a:lnTo>
                      <a:pt x="128280" y="1135"/>
                    </a:lnTo>
                    <a:lnTo>
                      <a:pt x="127398" y="1492"/>
                    </a:lnTo>
                    <a:lnTo>
                      <a:pt x="126705" y="1828"/>
                    </a:lnTo>
                    <a:lnTo>
                      <a:pt x="126264" y="2101"/>
                    </a:lnTo>
                    <a:lnTo>
                      <a:pt x="125654" y="2458"/>
                    </a:lnTo>
                    <a:lnTo>
                      <a:pt x="91779" y="28437"/>
                    </a:lnTo>
                    <a:lnTo>
                      <a:pt x="88733" y="30537"/>
                    </a:lnTo>
                    <a:lnTo>
                      <a:pt x="85310" y="32553"/>
                    </a:lnTo>
                    <a:lnTo>
                      <a:pt x="81467" y="34380"/>
                    </a:lnTo>
                    <a:lnTo>
                      <a:pt x="77266" y="36060"/>
                    </a:lnTo>
                    <a:lnTo>
                      <a:pt x="72793" y="37530"/>
                    </a:lnTo>
                    <a:lnTo>
                      <a:pt x="68068" y="38854"/>
                    </a:lnTo>
                    <a:lnTo>
                      <a:pt x="63090" y="39988"/>
                    </a:lnTo>
                    <a:lnTo>
                      <a:pt x="57924" y="40870"/>
                    </a:lnTo>
                    <a:lnTo>
                      <a:pt x="52673" y="41479"/>
                    </a:lnTo>
                    <a:lnTo>
                      <a:pt x="47339" y="41920"/>
                    </a:lnTo>
                    <a:lnTo>
                      <a:pt x="42088" y="42088"/>
                    </a:lnTo>
                    <a:lnTo>
                      <a:pt x="36838" y="42004"/>
                    </a:lnTo>
                    <a:lnTo>
                      <a:pt x="31672" y="41647"/>
                    </a:lnTo>
                    <a:lnTo>
                      <a:pt x="26778" y="41038"/>
                    </a:lnTo>
                    <a:lnTo>
                      <a:pt x="22053" y="40156"/>
                    </a:lnTo>
                    <a:lnTo>
                      <a:pt x="19071" y="39463"/>
                    </a:lnTo>
                    <a:lnTo>
                      <a:pt x="14870" y="38161"/>
                    </a:lnTo>
                    <a:lnTo>
                      <a:pt x="11195" y="36669"/>
                    </a:lnTo>
                    <a:lnTo>
                      <a:pt x="7961" y="35010"/>
                    </a:lnTo>
                    <a:lnTo>
                      <a:pt x="5335" y="33162"/>
                    </a:lnTo>
                    <a:lnTo>
                      <a:pt x="3235" y="31335"/>
                    </a:lnTo>
                    <a:lnTo>
                      <a:pt x="1660" y="29319"/>
                    </a:lnTo>
                    <a:lnTo>
                      <a:pt x="610" y="27303"/>
                    </a:lnTo>
                    <a:lnTo>
                      <a:pt x="1" y="25286"/>
                    </a:lnTo>
                    <a:lnTo>
                      <a:pt x="1219" y="31587"/>
                    </a:lnTo>
                    <a:lnTo>
                      <a:pt x="1828" y="33687"/>
                    </a:lnTo>
                    <a:lnTo>
                      <a:pt x="2962" y="35787"/>
                    </a:lnTo>
                    <a:lnTo>
                      <a:pt x="4537" y="37803"/>
                    </a:lnTo>
                    <a:lnTo>
                      <a:pt x="6553" y="39736"/>
                    </a:lnTo>
                    <a:lnTo>
                      <a:pt x="9179" y="41563"/>
                    </a:lnTo>
                    <a:lnTo>
                      <a:pt x="12329" y="43306"/>
                    </a:lnTo>
                    <a:lnTo>
                      <a:pt x="16088" y="44797"/>
                    </a:lnTo>
                    <a:lnTo>
                      <a:pt x="20205" y="46120"/>
                    </a:lnTo>
                    <a:lnTo>
                      <a:pt x="23187" y="46897"/>
                    </a:lnTo>
                    <a:lnTo>
                      <a:pt x="27828" y="47779"/>
                    </a:lnTo>
                    <a:lnTo>
                      <a:pt x="32638" y="48388"/>
                    </a:lnTo>
                    <a:lnTo>
                      <a:pt x="37699" y="48745"/>
                    </a:lnTo>
                    <a:lnTo>
                      <a:pt x="42866" y="48829"/>
                    </a:lnTo>
                    <a:lnTo>
                      <a:pt x="48116" y="48661"/>
                    </a:lnTo>
                    <a:lnTo>
                      <a:pt x="53366" y="48304"/>
                    </a:lnTo>
                    <a:lnTo>
                      <a:pt x="58533" y="47611"/>
                    </a:lnTo>
                    <a:lnTo>
                      <a:pt x="63615" y="46729"/>
                    </a:lnTo>
                    <a:lnTo>
                      <a:pt x="68509" y="45595"/>
                    </a:lnTo>
                    <a:lnTo>
                      <a:pt x="73234" y="44188"/>
                    </a:lnTo>
                    <a:lnTo>
                      <a:pt x="77602" y="42697"/>
                    </a:lnTo>
                    <a:lnTo>
                      <a:pt x="81803" y="40954"/>
                    </a:lnTo>
                    <a:lnTo>
                      <a:pt x="85583" y="39106"/>
                    </a:lnTo>
                    <a:lnTo>
                      <a:pt x="88985" y="37005"/>
                    </a:lnTo>
                    <a:lnTo>
                      <a:pt x="91968" y="34905"/>
                    </a:lnTo>
                    <a:lnTo>
                      <a:pt x="125486" y="8128"/>
                    </a:lnTo>
                    <a:lnTo>
                      <a:pt x="126096" y="7708"/>
                    </a:lnTo>
                    <a:lnTo>
                      <a:pt x="126537" y="7435"/>
                    </a:lnTo>
                    <a:lnTo>
                      <a:pt x="127230" y="7078"/>
                    </a:lnTo>
                    <a:lnTo>
                      <a:pt x="128007" y="6742"/>
                    </a:lnTo>
                    <a:lnTo>
                      <a:pt x="128889" y="6469"/>
                    </a:lnTo>
                    <a:lnTo>
                      <a:pt x="129855" y="6217"/>
                    </a:lnTo>
                    <a:lnTo>
                      <a:pt x="130821" y="6028"/>
                    </a:lnTo>
                    <a:lnTo>
                      <a:pt x="131787" y="5860"/>
                    </a:lnTo>
                    <a:lnTo>
                      <a:pt x="132837" y="5776"/>
                    </a:lnTo>
                    <a:lnTo>
                      <a:pt x="133971" y="5692"/>
                    </a:lnTo>
                    <a:lnTo>
                      <a:pt x="135021" y="5608"/>
                    </a:lnTo>
                    <a:lnTo>
                      <a:pt x="136155" y="5608"/>
                    </a:lnTo>
                    <a:lnTo>
                      <a:pt x="137289" y="5692"/>
                    </a:lnTo>
                    <a:lnTo>
                      <a:pt x="138424" y="5776"/>
                    </a:lnTo>
                    <a:lnTo>
                      <a:pt x="139558" y="5860"/>
                    </a:lnTo>
                    <a:lnTo>
                      <a:pt x="140713" y="6028"/>
                    </a:lnTo>
                    <a:lnTo>
                      <a:pt x="141763" y="6301"/>
                    </a:lnTo>
                    <a:lnTo>
                      <a:pt x="142813" y="6553"/>
                    </a:lnTo>
                    <a:lnTo>
                      <a:pt x="143506" y="6742"/>
                    </a:lnTo>
                    <a:lnTo>
                      <a:pt x="144472" y="7078"/>
                    </a:lnTo>
                    <a:lnTo>
                      <a:pt x="145333" y="7435"/>
                    </a:lnTo>
                    <a:lnTo>
                      <a:pt x="146131" y="7792"/>
                    </a:lnTo>
                    <a:lnTo>
                      <a:pt x="146824" y="8233"/>
                    </a:lnTo>
                    <a:lnTo>
                      <a:pt x="147433" y="8653"/>
                    </a:lnTo>
                    <a:lnTo>
                      <a:pt x="147958" y="9094"/>
                    </a:lnTo>
                    <a:lnTo>
                      <a:pt x="148399" y="9535"/>
                    </a:lnTo>
                    <a:lnTo>
                      <a:pt x="148756" y="10060"/>
                    </a:lnTo>
                    <a:lnTo>
                      <a:pt x="149008" y="10501"/>
                    </a:lnTo>
                    <a:lnTo>
                      <a:pt x="149197" y="11026"/>
                    </a:lnTo>
                    <a:lnTo>
                      <a:pt x="149197" y="11551"/>
                    </a:lnTo>
                    <a:lnTo>
                      <a:pt x="149639" y="5776"/>
                    </a:lnTo>
                    <a:lnTo>
                      <a:pt x="149639" y="5251"/>
                    </a:lnTo>
                    <a:lnTo>
                      <a:pt x="149449" y="4810"/>
                    </a:lnTo>
                    <a:lnTo>
                      <a:pt x="149197" y="4285"/>
                    </a:lnTo>
                    <a:lnTo>
                      <a:pt x="148840" y="3844"/>
                    </a:lnTo>
                    <a:lnTo>
                      <a:pt x="148399" y="3403"/>
                    </a:lnTo>
                    <a:lnTo>
                      <a:pt x="147874" y="2983"/>
                    </a:lnTo>
                    <a:lnTo>
                      <a:pt x="147265" y="2542"/>
                    </a:lnTo>
                    <a:lnTo>
                      <a:pt x="146488" y="2185"/>
                    </a:lnTo>
                    <a:lnTo>
                      <a:pt x="145690" y="1828"/>
                    </a:lnTo>
                    <a:lnTo>
                      <a:pt x="144808" y="1492"/>
                    </a:lnTo>
                    <a:lnTo>
                      <a:pt x="143863" y="1135"/>
                    </a:lnTo>
                    <a:lnTo>
                      <a:pt x="143233" y="967"/>
                    </a:lnTo>
                    <a:lnTo>
                      <a:pt x="142099" y="694"/>
                    </a:lnTo>
                    <a:lnTo>
                      <a:pt x="140965" y="442"/>
                    </a:lnTo>
                    <a:lnTo>
                      <a:pt x="139831" y="253"/>
                    </a:lnTo>
                    <a:lnTo>
                      <a:pt x="138697" y="169"/>
                    </a:lnTo>
                    <a:lnTo>
                      <a:pt x="137562" y="85"/>
                    </a:lnTo>
                    <a:lnTo>
                      <a:pt x="136407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44C5">
                      <a:alpha val="26666"/>
                    </a:srgbClr>
                  </a:gs>
                  <a:gs pos="100000">
                    <a:srgbClr val="F6C0A9">
                      <a:alpha val="2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831;p29"/>
              <p:cNvSpPr/>
              <p:nvPr/>
            </p:nvSpPr>
            <p:spPr>
              <a:xfrm>
                <a:off x="1117737" y="2441700"/>
                <a:ext cx="4792189" cy="1205735"/>
              </a:xfrm>
              <a:custGeom>
                <a:avLst/>
                <a:gdLst/>
                <a:ahLst/>
                <a:cxnLst/>
                <a:rect l="l" t="t" r="r" b="b"/>
                <a:pathLst>
                  <a:path w="149639" h="48830" extrusionOk="0">
                    <a:moveTo>
                      <a:pt x="135273" y="0"/>
                    </a:moveTo>
                    <a:lnTo>
                      <a:pt x="134223" y="84"/>
                    </a:lnTo>
                    <a:lnTo>
                      <a:pt x="133089" y="168"/>
                    </a:lnTo>
                    <a:lnTo>
                      <a:pt x="132039" y="252"/>
                    </a:lnTo>
                    <a:lnTo>
                      <a:pt x="130989" y="441"/>
                    </a:lnTo>
                    <a:lnTo>
                      <a:pt x="130023" y="609"/>
                    </a:lnTo>
                    <a:lnTo>
                      <a:pt x="129162" y="882"/>
                    </a:lnTo>
                    <a:lnTo>
                      <a:pt x="128280" y="1134"/>
                    </a:lnTo>
                    <a:lnTo>
                      <a:pt x="127398" y="1491"/>
                    </a:lnTo>
                    <a:lnTo>
                      <a:pt x="126705" y="1828"/>
                    </a:lnTo>
                    <a:lnTo>
                      <a:pt x="126264" y="2101"/>
                    </a:lnTo>
                    <a:lnTo>
                      <a:pt x="125654" y="2458"/>
                    </a:lnTo>
                    <a:lnTo>
                      <a:pt x="91779" y="28437"/>
                    </a:lnTo>
                    <a:lnTo>
                      <a:pt x="88733" y="30537"/>
                    </a:lnTo>
                    <a:lnTo>
                      <a:pt x="85310" y="32553"/>
                    </a:lnTo>
                    <a:lnTo>
                      <a:pt x="81467" y="34380"/>
                    </a:lnTo>
                    <a:lnTo>
                      <a:pt x="77266" y="36060"/>
                    </a:lnTo>
                    <a:lnTo>
                      <a:pt x="72793" y="37530"/>
                    </a:lnTo>
                    <a:lnTo>
                      <a:pt x="68068" y="38853"/>
                    </a:lnTo>
                    <a:lnTo>
                      <a:pt x="63090" y="39987"/>
                    </a:lnTo>
                    <a:lnTo>
                      <a:pt x="57924" y="40870"/>
                    </a:lnTo>
                    <a:lnTo>
                      <a:pt x="52673" y="41479"/>
                    </a:lnTo>
                    <a:lnTo>
                      <a:pt x="47339" y="41920"/>
                    </a:lnTo>
                    <a:lnTo>
                      <a:pt x="42088" y="42088"/>
                    </a:lnTo>
                    <a:lnTo>
                      <a:pt x="36838" y="42004"/>
                    </a:lnTo>
                    <a:lnTo>
                      <a:pt x="31672" y="41647"/>
                    </a:lnTo>
                    <a:lnTo>
                      <a:pt x="26778" y="41038"/>
                    </a:lnTo>
                    <a:lnTo>
                      <a:pt x="22053" y="40155"/>
                    </a:lnTo>
                    <a:lnTo>
                      <a:pt x="19071" y="39462"/>
                    </a:lnTo>
                    <a:lnTo>
                      <a:pt x="14870" y="38160"/>
                    </a:lnTo>
                    <a:lnTo>
                      <a:pt x="11195" y="36669"/>
                    </a:lnTo>
                    <a:lnTo>
                      <a:pt x="7961" y="35010"/>
                    </a:lnTo>
                    <a:lnTo>
                      <a:pt x="5335" y="33162"/>
                    </a:lnTo>
                    <a:lnTo>
                      <a:pt x="3235" y="31335"/>
                    </a:lnTo>
                    <a:lnTo>
                      <a:pt x="1660" y="29319"/>
                    </a:lnTo>
                    <a:lnTo>
                      <a:pt x="610" y="27302"/>
                    </a:lnTo>
                    <a:lnTo>
                      <a:pt x="1" y="25286"/>
                    </a:lnTo>
                    <a:lnTo>
                      <a:pt x="1219" y="31587"/>
                    </a:lnTo>
                    <a:lnTo>
                      <a:pt x="1828" y="33687"/>
                    </a:lnTo>
                    <a:lnTo>
                      <a:pt x="2962" y="35787"/>
                    </a:lnTo>
                    <a:lnTo>
                      <a:pt x="4537" y="37803"/>
                    </a:lnTo>
                    <a:lnTo>
                      <a:pt x="6553" y="39735"/>
                    </a:lnTo>
                    <a:lnTo>
                      <a:pt x="9179" y="41563"/>
                    </a:lnTo>
                    <a:lnTo>
                      <a:pt x="12329" y="43306"/>
                    </a:lnTo>
                    <a:lnTo>
                      <a:pt x="16088" y="44797"/>
                    </a:lnTo>
                    <a:lnTo>
                      <a:pt x="20205" y="46120"/>
                    </a:lnTo>
                    <a:lnTo>
                      <a:pt x="23187" y="46897"/>
                    </a:lnTo>
                    <a:lnTo>
                      <a:pt x="27828" y="47779"/>
                    </a:lnTo>
                    <a:lnTo>
                      <a:pt x="32638" y="48388"/>
                    </a:lnTo>
                    <a:lnTo>
                      <a:pt x="37699" y="48745"/>
                    </a:lnTo>
                    <a:lnTo>
                      <a:pt x="42866" y="48829"/>
                    </a:lnTo>
                    <a:lnTo>
                      <a:pt x="48116" y="48661"/>
                    </a:lnTo>
                    <a:lnTo>
                      <a:pt x="53366" y="48304"/>
                    </a:lnTo>
                    <a:lnTo>
                      <a:pt x="58533" y="47611"/>
                    </a:lnTo>
                    <a:lnTo>
                      <a:pt x="63615" y="46729"/>
                    </a:lnTo>
                    <a:lnTo>
                      <a:pt x="68509" y="45595"/>
                    </a:lnTo>
                    <a:lnTo>
                      <a:pt x="73234" y="44188"/>
                    </a:lnTo>
                    <a:lnTo>
                      <a:pt x="77602" y="42697"/>
                    </a:lnTo>
                    <a:lnTo>
                      <a:pt x="81803" y="40954"/>
                    </a:lnTo>
                    <a:lnTo>
                      <a:pt x="85583" y="39105"/>
                    </a:lnTo>
                    <a:lnTo>
                      <a:pt x="88985" y="37005"/>
                    </a:lnTo>
                    <a:lnTo>
                      <a:pt x="91968" y="34905"/>
                    </a:lnTo>
                    <a:lnTo>
                      <a:pt x="125486" y="8128"/>
                    </a:lnTo>
                    <a:lnTo>
                      <a:pt x="126096" y="7708"/>
                    </a:lnTo>
                    <a:lnTo>
                      <a:pt x="126537" y="7435"/>
                    </a:lnTo>
                    <a:lnTo>
                      <a:pt x="127230" y="7078"/>
                    </a:lnTo>
                    <a:lnTo>
                      <a:pt x="128007" y="6742"/>
                    </a:lnTo>
                    <a:lnTo>
                      <a:pt x="128889" y="6469"/>
                    </a:lnTo>
                    <a:lnTo>
                      <a:pt x="129855" y="6217"/>
                    </a:lnTo>
                    <a:lnTo>
                      <a:pt x="130821" y="6028"/>
                    </a:lnTo>
                    <a:lnTo>
                      <a:pt x="131787" y="5860"/>
                    </a:lnTo>
                    <a:lnTo>
                      <a:pt x="132837" y="5776"/>
                    </a:lnTo>
                    <a:lnTo>
                      <a:pt x="133971" y="5692"/>
                    </a:lnTo>
                    <a:lnTo>
                      <a:pt x="135021" y="5608"/>
                    </a:lnTo>
                    <a:lnTo>
                      <a:pt x="136155" y="5608"/>
                    </a:lnTo>
                    <a:lnTo>
                      <a:pt x="137289" y="5692"/>
                    </a:lnTo>
                    <a:lnTo>
                      <a:pt x="138424" y="5776"/>
                    </a:lnTo>
                    <a:lnTo>
                      <a:pt x="139558" y="5860"/>
                    </a:lnTo>
                    <a:lnTo>
                      <a:pt x="140713" y="6028"/>
                    </a:lnTo>
                    <a:lnTo>
                      <a:pt x="141763" y="6301"/>
                    </a:lnTo>
                    <a:lnTo>
                      <a:pt x="142813" y="6553"/>
                    </a:lnTo>
                    <a:lnTo>
                      <a:pt x="143506" y="6742"/>
                    </a:lnTo>
                    <a:lnTo>
                      <a:pt x="144472" y="7078"/>
                    </a:lnTo>
                    <a:lnTo>
                      <a:pt x="145333" y="7435"/>
                    </a:lnTo>
                    <a:lnTo>
                      <a:pt x="146131" y="7792"/>
                    </a:lnTo>
                    <a:lnTo>
                      <a:pt x="146824" y="8233"/>
                    </a:lnTo>
                    <a:lnTo>
                      <a:pt x="147433" y="8653"/>
                    </a:lnTo>
                    <a:lnTo>
                      <a:pt x="147958" y="9094"/>
                    </a:lnTo>
                    <a:lnTo>
                      <a:pt x="148399" y="9535"/>
                    </a:lnTo>
                    <a:lnTo>
                      <a:pt x="148756" y="10060"/>
                    </a:lnTo>
                    <a:lnTo>
                      <a:pt x="149008" y="10501"/>
                    </a:lnTo>
                    <a:lnTo>
                      <a:pt x="149197" y="11026"/>
                    </a:lnTo>
                    <a:lnTo>
                      <a:pt x="149197" y="11551"/>
                    </a:lnTo>
                    <a:lnTo>
                      <a:pt x="149639" y="5776"/>
                    </a:lnTo>
                    <a:lnTo>
                      <a:pt x="149639" y="5251"/>
                    </a:lnTo>
                    <a:lnTo>
                      <a:pt x="149449" y="4810"/>
                    </a:lnTo>
                    <a:lnTo>
                      <a:pt x="149197" y="4285"/>
                    </a:lnTo>
                    <a:lnTo>
                      <a:pt x="148840" y="3844"/>
                    </a:lnTo>
                    <a:lnTo>
                      <a:pt x="148399" y="3403"/>
                    </a:lnTo>
                    <a:lnTo>
                      <a:pt x="147874" y="2983"/>
                    </a:lnTo>
                    <a:lnTo>
                      <a:pt x="147265" y="2542"/>
                    </a:lnTo>
                    <a:lnTo>
                      <a:pt x="146488" y="2185"/>
                    </a:lnTo>
                    <a:lnTo>
                      <a:pt x="145690" y="1828"/>
                    </a:lnTo>
                    <a:lnTo>
                      <a:pt x="144808" y="1491"/>
                    </a:lnTo>
                    <a:lnTo>
                      <a:pt x="143863" y="1134"/>
                    </a:lnTo>
                    <a:lnTo>
                      <a:pt x="143233" y="966"/>
                    </a:lnTo>
                    <a:lnTo>
                      <a:pt x="142099" y="693"/>
                    </a:lnTo>
                    <a:lnTo>
                      <a:pt x="140965" y="441"/>
                    </a:lnTo>
                    <a:lnTo>
                      <a:pt x="139831" y="252"/>
                    </a:lnTo>
                    <a:lnTo>
                      <a:pt x="138697" y="168"/>
                    </a:lnTo>
                    <a:lnTo>
                      <a:pt x="137562" y="84"/>
                    </a:lnTo>
                    <a:lnTo>
                      <a:pt x="1364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832;p29"/>
            <p:cNvSpPr/>
            <p:nvPr/>
          </p:nvSpPr>
          <p:spPr>
            <a:xfrm>
              <a:off x="1898" y="1676761"/>
              <a:ext cx="9141728" cy="2878182"/>
            </a:xfrm>
            <a:custGeom>
              <a:avLst/>
              <a:gdLst/>
              <a:ahLst/>
              <a:cxnLst/>
              <a:rect l="l" t="t" r="r" b="b"/>
              <a:pathLst>
                <a:path w="285456" h="116561" extrusionOk="0">
                  <a:moveTo>
                    <a:pt x="798" y="1"/>
                  </a:moveTo>
                  <a:lnTo>
                    <a:pt x="609" y="85"/>
                  </a:lnTo>
                  <a:lnTo>
                    <a:pt x="0" y="85"/>
                  </a:lnTo>
                  <a:lnTo>
                    <a:pt x="0" y="9893"/>
                  </a:lnTo>
                  <a:lnTo>
                    <a:pt x="60296" y="25371"/>
                  </a:lnTo>
                  <a:lnTo>
                    <a:pt x="61094" y="25644"/>
                  </a:lnTo>
                  <a:lnTo>
                    <a:pt x="61178" y="25644"/>
                  </a:lnTo>
                  <a:lnTo>
                    <a:pt x="61619" y="25812"/>
                  </a:lnTo>
                  <a:lnTo>
                    <a:pt x="61703" y="25896"/>
                  </a:lnTo>
                  <a:lnTo>
                    <a:pt x="62312" y="26169"/>
                  </a:lnTo>
                  <a:lnTo>
                    <a:pt x="62396" y="26253"/>
                  </a:lnTo>
                  <a:lnTo>
                    <a:pt x="63005" y="26505"/>
                  </a:lnTo>
                  <a:cubicBezTo>
                    <a:pt x="63005" y="26505"/>
                    <a:pt x="63005" y="26610"/>
                    <a:pt x="63089" y="26610"/>
                  </a:cubicBezTo>
                  <a:lnTo>
                    <a:pt x="63530" y="26946"/>
                  </a:lnTo>
                  <a:cubicBezTo>
                    <a:pt x="63530" y="26946"/>
                    <a:pt x="63614" y="26946"/>
                    <a:pt x="63614" y="27030"/>
                  </a:cubicBezTo>
                  <a:lnTo>
                    <a:pt x="63971" y="27387"/>
                  </a:lnTo>
                  <a:cubicBezTo>
                    <a:pt x="64055" y="27387"/>
                    <a:pt x="64055" y="27471"/>
                    <a:pt x="64139" y="27555"/>
                  </a:cubicBezTo>
                  <a:lnTo>
                    <a:pt x="64328" y="27912"/>
                  </a:lnTo>
                  <a:cubicBezTo>
                    <a:pt x="64412" y="27996"/>
                    <a:pt x="64412" y="27996"/>
                    <a:pt x="64496" y="28080"/>
                  </a:cubicBezTo>
                  <a:lnTo>
                    <a:pt x="64580" y="28521"/>
                  </a:lnTo>
                  <a:cubicBezTo>
                    <a:pt x="64664" y="28521"/>
                    <a:pt x="64664" y="28605"/>
                    <a:pt x="64664" y="28710"/>
                  </a:cubicBezTo>
                  <a:lnTo>
                    <a:pt x="64664" y="29130"/>
                  </a:lnTo>
                  <a:cubicBezTo>
                    <a:pt x="64769" y="29235"/>
                    <a:pt x="64769" y="29319"/>
                    <a:pt x="64664" y="29319"/>
                  </a:cubicBezTo>
                  <a:lnTo>
                    <a:pt x="64664" y="29760"/>
                  </a:lnTo>
                  <a:cubicBezTo>
                    <a:pt x="64664" y="29844"/>
                    <a:pt x="64664" y="29928"/>
                    <a:pt x="64580" y="30012"/>
                  </a:cubicBezTo>
                  <a:lnTo>
                    <a:pt x="64412" y="30453"/>
                  </a:lnTo>
                  <a:lnTo>
                    <a:pt x="64412" y="30537"/>
                  </a:lnTo>
                  <a:lnTo>
                    <a:pt x="64139" y="30978"/>
                  </a:lnTo>
                  <a:cubicBezTo>
                    <a:pt x="64055" y="31062"/>
                    <a:pt x="64055" y="31062"/>
                    <a:pt x="64055" y="31146"/>
                  </a:cubicBezTo>
                  <a:lnTo>
                    <a:pt x="63614" y="31587"/>
                  </a:lnTo>
                  <a:lnTo>
                    <a:pt x="63530" y="31671"/>
                  </a:lnTo>
                  <a:lnTo>
                    <a:pt x="63089" y="32112"/>
                  </a:lnTo>
                  <a:lnTo>
                    <a:pt x="63005" y="32196"/>
                  </a:lnTo>
                  <a:lnTo>
                    <a:pt x="62396" y="32637"/>
                  </a:lnTo>
                  <a:lnTo>
                    <a:pt x="61619" y="33079"/>
                  </a:lnTo>
                  <a:lnTo>
                    <a:pt x="61619" y="33163"/>
                  </a:lnTo>
                  <a:lnTo>
                    <a:pt x="60737" y="33604"/>
                  </a:lnTo>
                  <a:lnTo>
                    <a:pt x="50845" y="38413"/>
                  </a:lnTo>
                  <a:lnTo>
                    <a:pt x="47695" y="40072"/>
                  </a:lnTo>
                  <a:lnTo>
                    <a:pt x="45763" y="41206"/>
                  </a:lnTo>
                  <a:lnTo>
                    <a:pt x="43243" y="42970"/>
                  </a:lnTo>
                  <a:lnTo>
                    <a:pt x="41037" y="44713"/>
                  </a:lnTo>
                  <a:lnTo>
                    <a:pt x="39210" y="46646"/>
                  </a:lnTo>
                  <a:lnTo>
                    <a:pt x="37719" y="48473"/>
                  </a:lnTo>
                  <a:lnTo>
                    <a:pt x="36669" y="50405"/>
                  </a:lnTo>
                  <a:lnTo>
                    <a:pt x="35976" y="52337"/>
                  </a:lnTo>
                  <a:lnTo>
                    <a:pt x="35619" y="54248"/>
                  </a:lnTo>
                  <a:lnTo>
                    <a:pt x="35787" y="56096"/>
                  </a:lnTo>
                  <a:lnTo>
                    <a:pt x="36312" y="57923"/>
                  </a:lnTo>
                  <a:lnTo>
                    <a:pt x="37278" y="59856"/>
                  </a:lnTo>
                  <a:lnTo>
                    <a:pt x="38769" y="61683"/>
                  </a:lnTo>
                  <a:lnTo>
                    <a:pt x="40785" y="63447"/>
                  </a:lnTo>
                  <a:lnTo>
                    <a:pt x="43327" y="65190"/>
                  </a:lnTo>
                  <a:lnTo>
                    <a:pt x="46393" y="66765"/>
                  </a:lnTo>
                  <a:lnTo>
                    <a:pt x="50068" y="68256"/>
                  </a:lnTo>
                  <a:lnTo>
                    <a:pt x="54164" y="69474"/>
                  </a:lnTo>
                  <a:lnTo>
                    <a:pt x="57062" y="70272"/>
                  </a:lnTo>
                  <a:lnTo>
                    <a:pt x="61787" y="71049"/>
                  </a:lnTo>
                  <a:lnTo>
                    <a:pt x="66597" y="71659"/>
                  </a:lnTo>
                  <a:lnTo>
                    <a:pt x="71679" y="72016"/>
                  </a:lnTo>
                  <a:lnTo>
                    <a:pt x="76929" y="72100"/>
                  </a:lnTo>
                  <a:lnTo>
                    <a:pt x="82180" y="71932"/>
                  </a:lnTo>
                  <a:lnTo>
                    <a:pt x="87430" y="71575"/>
                  </a:lnTo>
                  <a:lnTo>
                    <a:pt x="92597" y="70881"/>
                  </a:lnTo>
                  <a:lnTo>
                    <a:pt x="97742" y="69999"/>
                  </a:lnTo>
                  <a:lnTo>
                    <a:pt x="102657" y="68949"/>
                  </a:lnTo>
                  <a:lnTo>
                    <a:pt x="107382" y="67647"/>
                  </a:lnTo>
                  <a:lnTo>
                    <a:pt x="111750" y="66156"/>
                  </a:lnTo>
                  <a:lnTo>
                    <a:pt x="115951" y="64497"/>
                  </a:lnTo>
                  <a:lnTo>
                    <a:pt x="119710" y="62733"/>
                  </a:lnTo>
                  <a:lnTo>
                    <a:pt x="123049" y="60738"/>
                  </a:lnTo>
                  <a:lnTo>
                    <a:pt x="126095" y="58722"/>
                  </a:lnTo>
                  <a:lnTo>
                    <a:pt x="159970" y="32721"/>
                  </a:lnTo>
                  <a:lnTo>
                    <a:pt x="159970" y="32637"/>
                  </a:lnTo>
                  <a:lnTo>
                    <a:pt x="160580" y="32280"/>
                  </a:lnTo>
                  <a:lnTo>
                    <a:pt x="160664" y="32196"/>
                  </a:lnTo>
                  <a:lnTo>
                    <a:pt x="161105" y="31944"/>
                  </a:lnTo>
                  <a:lnTo>
                    <a:pt x="161903" y="31587"/>
                  </a:lnTo>
                  <a:lnTo>
                    <a:pt x="161987" y="31587"/>
                  </a:lnTo>
                  <a:lnTo>
                    <a:pt x="162764" y="31230"/>
                  </a:lnTo>
                  <a:lnTo>
                    <a:pt x="162848" y="31230"/>
                  </a:lnTo>
                  <a:lnTo>
                    <a:pt x="163646" y="30978"/>
                  </a:lnTo>
                  <a:lnTo>
                    <a:pt x="163730" y="30978"/>
                  </a:lnTo>
                  <a:lnTo>
                    <a:pt x="164696" y="30705"/>
                  </a:lnTo>
                  <a:lnTo>
                    <a:pt x="165662" y="30537"/>
                  </a:lnTo>
                  <a:lnTo>
                    <a:pt x="166712" y="30369"/>
                  </a:lnTo>
                  <a:lnTo>
                    <a:pt x="167846" y="30180"/>
                  </a:lnTo>
                  <a:lnTo>
                    <a:pt x="168980" y="30096"/>
                  </a:lnTo>
                  <a:lnTo>
                    <a:pt x="172488" y="30096"/>
                  </a:lnTo>
                  <a:lnTo>
                    <a:pt x="173622" y="30180"/>
                  </a:lnTo>
                  <a:lnTo>
                    <a:pt x="174840" y="30369"/>
                  </a:lnTo>
                  <a:lnTo>
                    <a:pt x="175974" y="30537"/>
                  </a:lnTo>
                  <a:lnTo>
                    <a:pt x="177129" y="30705"/>
                  </a:lnTo>
                  <a:lnTo>
                    <a:pt x="178263" y="30978"/>
                  </a:lnTo>
                  <a:lnTo>
                    <a:pt x="178956" y="31230"/>
                  </a:lnTo>
                  <a:lnTo>
                    <a:pt x="180006" y="31503"/>
                  </a:lnTo>
                  <a:lnTo>
                    <a:pt x="180006" y="31587"/>
                  </a:lnTo>
                  <a:lnTo>
                    <a:pt x="180888" y="31944"/>
                  </a:lnTo>
                  <a:lnTo>
                    <a:pt x="180972" y="31944"/>
                  </a:lnTo>
                  <a:lnTo>
                    <a:pt x="181749" y="32280"/>
                  </a:lnTo>
                  <a:lnTo>
                    <a:pt x="181854" y="32280"/>
                  </a:lnTo>
                  <a:lnTo>
                    <a:pt x="182547" y="32721"/>
                  </a:lnTo>
                  <a:lnTo>
                    <a:pt x="182631" y="32721"/>
                  </a:lnTo>
                  <a:lnTo>
                    <a:pt x="183240" y="33163"/>
                  </a:lnTo>
                  <a:lnTo>
                    <a:pt x="183324" y="33247"/>
                  </a:lnTo>
                  <a:lnTo>
                    <a:pt x="183849" y="33688"/>
                  </a:lnTo>
                  <a:lnTo>
                    <a:pt x="183954" y="33688"/>
                  </a:lnTo>
                  <a:lnTo>
                    <a:pt x="184375" y="34213"/>
                  </a:lnTo>
                  <a:lnTo>
                    <a:pt x="184480" y="34297"/>
                  </a:lnTo>
                  <a:lnTo>
                    <a:pt x="184816" y="34738"/>
                  </a:lnTo>
                  <a:cubicBezTo>
                    <a:pt x="184816" y="34738"/>
                    <a:pt x="184816" y="34822"/>
                    <a:pt x="184900" y="34822"/>
                  </a:cubicBezTo>
                  <a:lnTo>
                    <a:pt x="185173" y="35347"/>
                  </a:lnTo>
                  <a:lnTo>
                    <a:pt x="185173" y="35536"/>
                  </a:lnTo>
                  <a:lnTo>
                    <a:pt x="185341" y="35956"/>
                  </a:lnTo>
                  <a:lnTo>
                    <a:pt x="185341" y="36229"/>
                  </a:lnTo>
                  <a:lnTo>
                    <a:pt x="185425" y="36670"/>
                  </a:lnTo>
                  <a:lnTo>
                    <a:pt x="185425" y="36922"/>
                  </a:lnTo>
                  <a:lnTo>
                    <a:pt x="185341" y="37363"/>
                  </a:lnTo>
                  <a:cubicBezTo>
                    <a:pt x="185341" y="37447"/>
                    <a:pt x="185341" y="37531"/>
                    <a:pt x="185257" y="37531"/>
                  </a:cubicBezTo>
                  <a:lnTo>
                    <a:pt x="185089" y="38056"/>
                  </a:lnTo>
                  <a:cubicBezTo>
                    <a:pt x="185089" y="38161"/>
                    <a:pt x="185005" y="38161"/>
                    <a:pt x="185005" y="38245"/>
                  </a:cubicBezTo>
                  <a:lnTo>
                    <a:pt x="184732" y="38686"/>
                  </a:lnTo>
                  <a:lnTo>
                    <a:pt x="184564" y="38854"/>
                  </a:lnTo>
                  <a:lnTo>
                    <a:pt x="184122" y="39295"/>
                  </a:lnTo>
                  <a:lnTo>
                    <a:pt x="184122" y="39379"/>
                  </a:lnTo>
                  <a:lnTo>
                    <a:pt x="169673" y="52505"/>
                  </a:lnTo>
                  <a:lnTo>
                    <a:pt x="167846" y="54521"/>
                  </a:lnTo>
                  <a:lnTo>
                    <a:pt x="166880" y="55823"/>
                  </a:lnTo>
                  <a:lnTo>
                    <a:pt x="165746" y="57839"/>
                  </a:lnTo>
                  <a:lnTo>
                    <a:pt x="165053" y="60024"/>
                  </a:lnTo>
                  <a:lnTo>
                    <a:pt x="164780" y="62208"/>
                  </a:lnTo>
                  <a:lnTo>
                    <a:pt x="164948" y="64497"/>
                  </a:lnTo>
                  <a:lnTo>
                    <a:pt x="165578" y="66849"/>
                  </a:lnTo>
                  <a:lnTo>
                    <a:pt x="166628" y="69306"/>
                  </a:lnTo>
                  <a:lnTo>
                    <a:pt x="168098" y="71764"/>
                  </a:lnTo>
                  <a:lnTo>
                    <a:pt x="170198" y="74284"/>
                  </a:lnTo>
                  <a:lnTo>
                    <a:pt x="172740" y="76825"/>
                  </a:lnTo>
                  <a:lnTo>
                    <a:pt x="175890" y="79282"/>
                  </a:lnTo>
                  <a:lnTo>
                    <a:pt x="179481" y="81739"/>
                  </a:lnTo>
                  <a:lnTo>
                    <a:pt x="183597" y="84092"/>
                  </a:lnTo>
                  <a:lnTo>
                    <a:pt x="188239" y="86276"/>
                  </a:lnTo>
                  <a:lnTo>
                    <a:pt x="193405" y="88376"/>
                  </a:lnTo>
                  <a:lnTo>
                    <a:pt x="199076" y="90308"/>
                  </a:lnTo>
                  <a:lnTo>
                    <a:pt x="285456" y="116560"/>
                  </a:lnTo>
                  <a:lnTo>
                    <a:pt x="285456" y="91358"/>
                  </a:lnTo>
                  <a:lnTo>
                    <a:pt x="212832" y="72016"/>
                  </a:lnTo>
                  <a:lnTo>
                    <a:pt x="211341" y="71575"/>
                  </a:lnTo>
                  <a:lnTo>
                    <a:pt x="210375" y="71239"/>
                  </a:lnTo>
                  <a:lnTo>
                    <a:pt x="209052" y="70713"/>
                  </a:lnTo>
                  <a:lnTo>
                    <a:pt x="208968" y="70608"/>
                  </a:lnTo>
                  <a:lnTo>
                    <a:pt x="207749" y="70083"/>
                  </a:lnTo>
                  <a:lnTo>
                    <a:pt x="206615" y="69474"/>
                  </a:lnTo>
                  <a:lnTo>
                    <a:pt x="206531" y="69474"/>
                  </a:lnTo>
                  <a:lnTo>
                    <a:pt x="205565" y="68781"/>
                  </a:lnTo>
                  <a:lnTo>
                    <a:pt x="205481" y="68781"/>
                  </a:lnTo>
                  <a:lnTo>
                    <a:pt x="204599" y="68172"/>
                  </a:lnTo>
                  <a:lnTo>
                    <a:pt x="204515" y="68088"/>
                  </a:lnTo>
                  <a:lnTo>
                    <a:pt x="203801" y="67374"/>
                  </a:lnTo>
                  <a:lnTo>
                    <a:pt x="203717" y="67374"/>
                  </a:lnTo>
                  <a:lnTo>
                    <a:pt x="203108" y="66681"/>
                  </a:lnTo>
                  <a:lnTo>
                    <a:pt x="203024" y="66597"/>
                  </a:lnTo>
                  <a:lnTo>
                    <a:pt x="202499" y="65883"/>
                  </a:lnTo>
                  <a:cubicBezTo>
                    <a:pt x="202499" y="65799"/>
                    <a:pt x="202415" y="65799"/>
                    <a:pt x="202415" y="65799"/>
                  </a:cubicBezTo>
                  <a:lnTo>
                    <a:pt x="202058" y="65106"/>
                  </a:lnTo>
                  <a:cubicBezTo>
                    <a:pt x="202058" y="65022"/>
                    <a:pt x="201974" y="65022"/>
                    <a:pt x="201974" y="64938"/>
                  </a:cubicBezTo>
                  <a:lnTo>
                    <a:pt x="201701" y="64224"/>
                  </a:lnTo>
                  <a:lnTo>
                    <a:pt x="201701" y="64056"/>
                  </a:lnTo>
                  <a:lnTo>
                    <a:pt x="201533" y="63363"/>
                  </a:lnTo>
                  <a:lnTo>
                    <a:pt x="201533" y="63174"/>
                  </a:lnTo>
                  <a:lnTo>
                    <a:pt x="201533" y="62565"/>
                  </a:lnTo>
                  <a:cubicBezTo>
                    <a:pt x="201533" y="62481"/>
                    <a:pt x="201533" y="62397"/>
                    <a:pt x="201617" y="62313"/>
                  </a:cubicBezTo>
                  <a:lnTo>
                    <a:pt x="201701" y="61683"/>
                  </a:lnTo>
                  <a:cubicBezTo>
                    <a:pt x="201806" y="61599"/>
                    <a:pt x="201806" y="61515"/>
                    <a:pt x="201806" y="61515"/>
                  </a:cubicBezTo>
                  <a:lnTo>
                    <a:pt x="202058" y="60822"/>
                  </a:lnTo>
                  <a:cubicBezTo>
                    <a:pt x="202142" y="60822"/>
                    <a:pt x="202142" y="60738"/>
                    <a:pt x="202142" y="60738"/>
                  </a:cubicBezTo>
                  <a:lnTo>
                    <a:pt x="202583" y="60024"/>
                  </a:lnTo>
                  <a:lnTo>
                    <a:pt x="202667" y="60024"/>
                  </a:lnTo>
                  <a:lnTo>
                    <a:pt x="214659" y="45322"/>
                  </a:lnTo>
                  <a:lnTo>
                    <a:pt x="215793" y="43663"/>
                  </a:lnTo>
                  <a:lnTo>
                    <a:pt x="216318" y="42529"/>
                  </a:lnTo>
                  <a:lnTo>
                    <a:pt x="216675" y="40954"/>
                  </a:lnTo>
                  <a:lnTo>
                    <a:pt x="216675" y="39379"/>
                  </a:lnTo>
                  <a:lnTo>
                    <a:pt x="216318" y="37804"/>
                  </a:lnTo>
                  <a:lnTo>
                    <a:pt x="215625" y="36229"/>
                  </a:lnTo>
                  <a:lnTo>
                    <a:pt x="214491" y="34654"/>
                  </a:lnTo>
                  <a:lnTo>
                    <a:pt x="213084" y="33163"/>
                  </a:lnTo>
                  <a:lnTo>
                    <a:pt x="211425" y="31671"/>
                  </a:lnTo>
                  <a:lnTo>
                    <a:pt x="209409" y="30285"/>
                  </a:lnTo>
                  <a:lnTo>
                    <a:pt x="207140" y="28878"/>
                  </a:lnTo>
                  <a:lnTo>
                    <a:pt x="204599" y="27660"/>
                  </a:lnTo>
                  <a:lnTo>
                    <a:pt x="201806" y="26421"/>
                  </a:lnTo>
                  <a:lnTo>
                    <a:pt x="198824" y="25371"/>
                  </a:lnTo>
                  <a:lnTo>
                    <a:pt x="195673" y="24321"/>
                  </a:lnTo>
                  <a:lnTo>
                    <a:pt x="192250" y="23460"/>
                  </a:lnTo>
                  <a:lnTo>
                    <a:pt x="188680" y="22662"/>
                  </a:lnTo>
                  <a:lnTo>
                    <a:pt x="184900" y="22053"/>
                  </a:lnTo>
                  <a:lnTo>
                    <a:pt x="182463" y="21612"/>
                  </a:lnTo>
                  <a:lnTo>
                    <a:pt x="178788" y="21255"/>
                  </a:lnTo>
                  <a:lnTo>
                    <a:pt x="175029" y="20919"/>
                  </a:lnTo>
                  <a:lnTo>
                    <a:pt x="171353" y="20730"/>
                  </a:lnTo>
                  <a:lnTo>
                    <a:pt x="167762" y="20730"/>
                  </a:lnTo>
                  <a:lnTo>
                    <a:pt x="164171" y="20835"/>
                  </a:lnTo>
                  <a:lnTo>
                    <a:pt x="160580" y="21003"/>
                  </a:lnTo>
                  <a:lnTo>
                    <a:pt x="157177" y="21360"/>
                  </a:lnTo>
                  <a:lnTo>
                    <a:pt x="153754" y="21780"/>
                  </a:lnTo>
                  <a:lnTo>
                    <a:pt x="150520" y="22305"/>
                  </a:lnTo>
                  <a:lnTo>
                    <a:pt x="147369" y="23019"/>
                  </a:lnTo>
                  <a:lnTo>
                    <a:pt x="144303" y="23796"/>
                  </a:lnTo>
                  <a:lnTo>
                    <a:pt x="141510" y="24678"/>
                  </a:lnTo>
                  <a:lnTo>
                    <a:pt x="138801" y="25728"/>
                  </a:lnTo>
                  <a:lnTo>
                    <a:pt x="136343" y="26862"/>
                  </a:lnTo>
                  <a:lnTo>
                    <a:pt x="134075" y="28185"/>
                  </a:lnTo>
                  <a:lnTo>
                    <a:pt x="97133" y="51623"/>
                  </a:lnTo>
                  <a:lnTo>
                    <a:pt x="96167" y="52148"/>
                  </a:lnTo>
                  <a:lnTo>
                    <a:pt x="96167" y="52232"/>
                  </a:lnTo>
                  <a:lnTo>
                    <a:pt x="95474" y="52505"/>
                  </a:lnTo>
                  <a:lnTo>
                    <a:pt x="95474" y="52589"/>
                  </a:lnTo>
                  <a:lnTo>
                    <a:pt x="94424" y="53030"/>
                  </a:lnTo>
                  <a:lnTo>
                    <a:pt x="94340" y="53030"/>
                  </a:lnTo>
                  <a:lnTo>
                    <a:pt x="93290" y="53471"/>
                  </a:lnTo>
                  <a:lnTo>
                    <a:pt x="93206" y="53471"/>
                  </a:lnTo>
                  <a:lnTo>
                    <a:pt x="91967" y="53807"/>
                  </a:lnTo>
                  <a:lnTo>
                    <a:pt x="90749" y="54164"/>
                  </a:lnTo>
                  <a:lnTo>
                    <a:pt x="89447" y="54437"/>
                  </a:lnTo>
                  <a:lnTo>
                    <a:pt x="88123" y="54689"/>
                  </a:lnTo>
                  <a:lnTo>
                    <a:pt x="86716" y="54857"/>
                  </a:lnTo>
                  <a:lnTo>
                    <a:pt x="85330" y="54962"/>
                  </a:lnTo>
                  <a:lnTo>
                    <a:pt x="84007" y="55046"/>
                  </a:lnTo>
                  <a:lnTo>
                    <a:pt x="82621" y="55046"/>
                  </a:lnTo>
                  <a:lnTo>
                    <a:pt x="81298" y="54962"/>
                  </a:lnTo>
                  <a:lnTo>
                    <a:pt x="79996" y="54773"/>
                  </a:lnTo>
                  <a:lnTo>
                    <a:pt x="79891" y="54773"/>
                  </a:lnTo>
                  <a:lnTo>
                    <a:pt x="78673" y="54605"/>
                  </a:lnTo>
                  <a:lnTo>
                    <a:pt x="77455" y="54437"/>
                  </a:lnTo>
                  <a:lnTo>
                    <a:pt x="77371" y="54332"/>
                  </a:lnTo>
                  <a:lnTo>
                    <a:pt x="76320" y="54080"/>
                  </a:lnTo>
                  <a:lnTo>
                    <a:pt x="76215" y="54080"/>
                  </a:lnTo>
                  <a:lnTo>
                    <a:pt x="75165" y="53723"/>
                  </a:lnTo>
                  <a:lnTo>
                    <a:pt x="74556" y="53471"/>
                  </a:lnTo>
                  <a:lnTo>
                    <a:pt x="74472" y="53387"/>
                  </a:lnTo>
                  <a:lnTo>
                    <a:pt x="73695" y="53030"/>
                  </a:lnTo>
                  <a:lnTo>
                    <a:pt x="73590" y="52946"/>
                  </a:lnTo>
                  <a:lnTo>
                    <a:pt x="72897" y="52505"/>
                  </a:lnTo>
                  <a:cubicBezTo>
                    <a:pt x="72813" y="52505"/>
                    <a:pt x="72813" y="52421"/>
                    <a:pt x="72813" y="52421"/>
                  </a:cubicBezTo>
                  <a:lnTo>
                    <a:pt x="72204" y="51980"/>
                  </a:lnTo>
                  <a:cubicBezTo>
                    <a:pt x="72204" y="51896"/>
                    <a:pt x="72120" y="51896"/>
                    <a:pt x="72120" y="51896"/>
                  </a:cubicBezTo>
                  <a:lnTo>
                    <a:pt x="71679" y="51371"/>
                  </a:lnTo>
                  <a:cubicBezTo>
                    <a:pt x="71595" y="51287"/>
                    <a:pt x="71595" y="51287"/>
                    <a:pt x="71595" y="51182"/>
                  </a:cubicBezTo>
                  <a:lnTo>
                    <a:pt x="71238" y="50657"/>
                  </a:lnTo>
                  <a:cubicBezTo>
                    <a:pt x="71238" y="50657"/>
                    <a:pt x="71154" y="50573"/>
                    <a:pt x="71154" y="50489"/>
                  </a:cubicBezTo>
                  <a:lnTo>
                    <a:pt x="70965" y="49964"/>
                  </a:lnTo>
                  <a:cubicBezTo>
                    <a:pt x="70881" y="49964"/>
                    <a:pt x="70881" y="49880"/>
                    <a:pt x="70881" y="49796"/>
                  </a:cubicBezTo>
                  <a:lnTo>
                    <a:pt x="70797" y="49271"/>
                  </a:lnTo>
                  <a:lnTo>
                    <a:pt x="70797" y="49082"/>
                  </a:lnTo>
                  <a:lnTo>
                    <a:pt x="70797" y="48473"/>
                  </a:lnTo>
                  <a:cubicBezTo>
                    <a:pt x="70797" y="48389"/>
                    <a:pt x="70881" y="48389"/>
                    <a:pt x="70881" y="48305"/>
                  </a:cubicBezTo>
                  <a:lnTo>
                    <a:pt x="70965" y="47780"/>
                  </a:lnTo>
                  <a:cubicBezTo>
                    <a:pt x="71070" y="47696"/>
                    <a:pt x="71070" y="47612"/>
                    <a:pt x="71070" y="47612"/>
                  </a:cubicBezTo>
                  <a:lnTo>
                    <a:pt x="71322" y="46982"/>
                  </a:lnTo>
                  <a:lnTo>
                    <a:pt x="71406" y="46898"/>
                  </a:lnTo>
                  <a:lnTo>
                    <a:pt x="71763" y="46289"/>
                  </a:lnTo>
                  <a:cubicBezTo>
                    <a:pt x="71847" y="46289"/>
                    <a:pt x="71847" y="46289"/>
                    <a:pt x="71847" y="46205"/>
                  </a:cubicBezTo>
                  <a:lnTo>
                    <a:pt x="72372" y="45680"/>
                  </a:lnTo>
                  <a:lnTo>
                    <a:pt x="72456" y="45596"/>
                  </a:lnTo>
                  <a:lnTo>
                    <a:pt x="73065" y="45070"/>
                  </a:lnTo>
                  <a:lnTo>
                    <a:pt x="73170" y="44986"/>
                  </a:lnTo>
                  <a:lnTo>
                    <a:pt x="73863" y="44461"/>
                  </a:lnTo>
                  <a:lnTo>
                    <a:pt x="73947" y="44461"/>
                  </a:lnTo>
                  <a:lnTo>
                    <a:pt x="74745" y="43936"/>
                  </a:lnTo>
                  <a:lnTo>
                    <a:pt x="84280" y="38581"/>
                  </a:lnTo>
                  <a:lnTo>
                    <a:pt x="86989" y="36922"/>
                  </a:lnTo>
                  <a:lnTo>
                    <a:pt x="88480" y="35872"/>
                  </a:lnTo>
                  <a:lnTo>
                    <a:pt x="90392" y="34213"/>
                  </a:lnTo>
                  <a:lnTo>
                    <a:pt x="91799" y="32721"/>
                  </a:lnTo>
                  <a:lnTo>
                    <a:pt x="92849" y="31230"/>
                  </a:lnTo>
                  <a:lnTo>
                    <a:pt x="93458" y="29844"/>
                  </a:lnTo>
                  <a:lnTo>
                    <a:pt x="93731" y="28437"/>
                  </a:lnTo>
                  <a:lnTo>
                    <a:pt x="93731" y="27219"/>
                  </a:lnTo>
                  <a:lnTo>
                    <a:pt x="93374" y="25980"/>
                  </a:lnTo>
                  <a:lnTo>
                    <a:pt x="92681" y="24846"/>
                  </a:lnTo>
                  <a:lnTo>
                    <a:pt x="91799" y="23628"/>
                  </a:lnTo>
                  <a:lnTo>
                    <a:pt x="90497" y="22578"/>
                  </a:lnTo>
                  <a:lnTo>
                    <a:pt x="88921" y="21528"/>
                  </a:lnTo>
                  <a:lnTo>
                    <a:pt x="86989" y="20478"/>
                  </a:lnTo>
                  <a:lnTo>
                    <a:pt x="84889" y="19595"/>
                  </a:lnTo>
                  <a:lnTo>
                    <a:pt x="82348" y="18818"/>
                  </a:lnTo>
                  <a:lnTo>
                    <a:pt x="79639" y="18104"/>
                  </a:lnTo>
                  <a:lnTo>
                    <a:pt x="1764" y="85"/>
                  </a:lnTo>
                  <a:lnTo>
                    <a:pt x="1323" y="85"/>
                  </a:lnTo>
                  <a:lnTo>
                    <a:pt x="1134" y="1"/>
                  </a:ln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100000">
                  <a:srgbClr val="D9D9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8" name="Google Shape;1858;p6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9" name="Google Shape;1859;p6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63" name="Google Shape;1863;p6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864" name="Google Shape;1864;p6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73" name="Google Shape;1873;p60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Subtitle 7"/>
          <p:cNvSpPr>
            <a:spLocks noGrp="1"/>
          </p:cNvSpPr>
          <p:nvPr>
            <p:ph type="subTitle" idx="5"/>
          </p:nvPr>
        </p:nvSpPr>
        <p:spPr>
          <a:xfrm>
            <a:off x="4284386" y="558773"/>
            <a:ext cx="4148138" cy="754403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SzPts val="3900"/>
              <a:buFont typeface="Bebas Neue"/>
            </a:pPr>
            <a:r>
              <a:rPr lang="en-US" sz="4400" dirty="0">
                <a:solidFill>
                  <a:schemeClr val="bg1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APPROACH</a:t>
            </a:r>
          </a:p>
        </p:txBody>
      </p:sp>
      <p:sp>
        <p:nvSpPr>
          <p:cNvPr id="47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6" name="Google Shape;833;p29"/>
          <p:cNvGrpSpPr/>
          <p:nvPr/>
        </p:nvGrpSpPr>
        <p:grpSpPr>
          <a:xfrm>
            <a:off x="4546588" y="2480190"/>
            <a:ext cx="438915" cy="1431873"/>
            <a:chOff x="4005743" y="2733400"/>
            <a:chExt cx="438915" cy="1431873"/>
          </a:xfrm>
        </p:grpSpPr>
        <p:sp>
          <p:nvSpPr>
            <p:cNvPr id="67" name="Google Shape;834;p29"/>
            <p:cNvSpPr/>
            <p:nvPr/>
          </p:nvSpPr>
          <p:spPr>
            <a:xfrm>
              <a:off x="4005743" y="3723781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E95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35;p29"/>
            <p:cNvCxnSpPr/>
            <p:nvPr/>
          </p:nvCxnSpPr>
          <p:spPr>
            <a:xfrm>
              <a:off x="4225200" y="2733400"/>
              <a:ext cx="0" cy="1043400"/>
            </a:xfrm>
            <a:prstGeom prst="straightConnector1">
              <a:avLst/>
            </a:prstGeom>
            <a:noFill/>
            <a:ln w="19050" cap="flat" cmpd="sng">
              <a:solidFill>
                <a:srgbClr val="E95F9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" name="Google Shape;839;p29"/>
          <p:cNvGrpSpPr/>
          <p:nvPr/>
        </p:nvGrpSpPr>
        <p:grpSpPr>
          <a:xfrm>
            <a:off x="7813936" y="2782265"/>
            <a:ext cx="438915" cy="666322"/>
            <a:chOff x="7480008" y="3212843"/>
            <a:chExt cx="438915" cy="666322"/>
          </a:xfrm>
        </p:grpSpPr>
        <p:sp>
          <p:nvSpPr>
            <p:cNvPr id="73" name="Google Shape;840;p29"/>
            <p:cNvSpPr/>
            <p:nvPr/>
          </p:nvSpPr>
          <p:spPr>
            <a:xfrm>
              <a:off x="7480008" y="3212843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845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841;p29"/>
            <p:cNvCxnSpPr/>
            <p:nvPr/>
          </p:nvCxnSpPr>
          <p:spPr>
            <a:xfrm>
              <a:off x="7699463" y="3585764"/>
              <a:ext cx="0" cy="293400"/>
            </a:xfrm>
            <a:prstGeom prst="straightConnector1">
              <a:avLst/>
            </a:prstGeom>
            <a:noFill/>
            <a:ln w="19050" cap="flat" cmpd="sng">
              <a:solidFill>
                <a:srgbClr val="845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857;p29"/>
          <p:cNvGrpSpPr/>
          <p:nvPr/>
        </p:nvGrpSpPr>
        <p:grpSpPr>
          <a:xfrm>
            <a:off x="792029" y="813672"/>
            <a:ext cx="438915" cy="812732"/>
            <a:chOff x="2283277" y="1609855"/>
            <a:chExt cx="438915" cy="812732"/>
          </a:xfrm>
        </p:grpSpPr>
        <p:sp>
          <p:nvSpPr>
            <p:cNvPr id="79" name="Google Shape;858;p29"/>
            <p:cNvSpPr/>
            <p:nvPr/>
          </p:nvSpPr>
          <p:spPr>
            <a:xfrm>
              <a:off x="2283277" y="1609855"/>
              <a:ext cx="438915" cy="441492"/>
            </a:xfrm>
            <a:custGeom>
              <a:avLst/>
              <a:gdLst/>
              <a:ahLst/>
              <a:cxnLst/>
              <a:rect l="l" t="t" r="r" b="b"/>
              <a:pathLst>
                <a:path w="13904" h="13925" extrusionOk="0">
                  <a:moveTo>
                    <a:pt x="6994" y="0"/>
                  </a:moveTo>
                  <a:cubicBezTo>
                    <a:pt x="3150" y="0"/>
                    <a:pt x="0" y="3150"/>
                    <a:pt x="0" y="7015"/>
                  </a:cubicBezTo>
                  <a:cubicBezTo>
                    <a:pt x="0" y="10858"/>
                    <a:pt x="3150" y="13924"/>
                    <a:pt x="6994" y="13924"/>
                  </a:cubicBezTo>
                  <a:cubicBezTo>
                    <a:pt x="10837" y="13924"/>
                    <a:pt x="13903" y="10858"/>
                    <a:pt x="13903" y="7015"/>
                  </a:cubicBezTo>
                  <a:cubicBezTo>
                    <a:pt x="13903" y="3150"/>
                    <a:pt x="10837" y="0"/>
                    <a:pt x="6994" y="0"/>
                  </a:cubicBezTo>
                  <a:close/>
                </a:path>
              </a:pathLst>
            </a:custGeom>
            <a:solidFill>
              <a:srgbClr val="FBB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59;p29"/>
            <p:cNvCxnSpPr/>
            <p:nvPr/>
          </p:nvCxnSpPr>
          <p:spPr>
            <a:xfrm rot="10800000">
              <a:off x="2502734" y="1694788"/>
              <a:ext cx="0" cy="727800"/>
            </a:xfrm>
            <a:prstGeom prst="straightConnector1">
              <a:avLst/>
            </a:prstGeom>
            <a:noFill/>
            <a:ln w="19050" cap="flat" cmpd="sng">
              <a:solidFill>
                <a:srgbClr val="FBB36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61;p29"/>
          <p:cNvSpPr txBox="1"/>
          <p:nvPr/>
        </p:nvSpPr>
        <p:spPr>
          <a:xfrm>
            <a:off x="487241" y="509484"/>
            <a:ext cx="1054485" cy="32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Class</a:t>
            </a:r>
            <a:endParaRPr b="1" kern="0" dirty="0">
              <a:solidFill>
                <a:schemeClr val="tx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82" name="Google Shape;892;p30"/>
          <p:cNvSpPr txBox="1"/>
          <p:nvPr/>
        </p:nvSpPr>
        <p:spPr>
          <a:xfrm>
            <a:off x="805115" y="795181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01</a:t>
            </a:r>
            <a:endParaRPr dirty="0">
              <a:sym typeface="Fira Sans Extra Condensed SemiBold"/>
            </a:endParaRPr>
          </a:p>
        </p:txBody>
      </p:sp>
      <p:sp>
        <p:nvSpPr>
          <p:cNvPr id="83" name="Google Shape;892;p30"/>
          <p:cNvSpPr txBox="1"/>
          <p:nvPr/>
        </p:nvSpPr>
        <p:spPr>
          <a:xfrm>
            <a:off x="1810571" y="3681391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02</a:t>
            </a:r>
            <a:endParaRPr dirty="0">
              <a:sym typeface="Fira Sans Extra Condensed SemiBold"/>
            </a:endParaRPr>
          </a:p>
        </p:txBody>
      </p:sp>
      <p:sp>
        <p:nvSpPr>
          <p:cNvPr id="84" name="Google Shape;892;p30"/>
          <p:cNvSpPr txBox="1"/>
          <p:nvPr/>
        </p:nvSpPr>
        <p:spPr>
          <a:xfrm>
            <a:off x="5979798" y="1363845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04</a:t>
            </a:r>
            <a:endParaRPr dirty="0">
              <a:sym typeface="Fira Sans Extra Condensed SemiBold"/>
            </a:endParaRPr>
          </a:p>
        </p:txBody>
      </p:sp>
      <p:sp>
        <p:nvSpPr>
          <p:cNvPr id="85" name="Google Shape;892;p30"/>
          <p:cNvSpPr txBox="1"/>
          <p:nvPr/>
        </p:nvSpPr>
        <p:spPr>
          <a:xfrm>
            <a:off x="4568039" y="3453275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</a:defRPr>
            </a:lvl1pPr>
          </a:lstStyle>
          <a:p>
            <a:r>
              <a:rPr lang="en" dirty="0">
                <a:sym typeface="Fira Sans Extra Condensed SemiBold"/>
              </a:rPr>
              <a:t>03</a:t>
            </a:r>
            <a:endParaRPr dirty="0">
              <a:sym typeface="Fira Sans Extra Condensed SemiBold"/>
            </a:endParaRPr>
          </a:p>
        </p:txBody>
      </p:sp>
      <p:sp>
        <p:nvSpPr>
          <p:cNvPr id="86" name="Google Shape;892;p30"/>
          <p:cNvSpPr txBox="1"/>
          <p:nvPr/>
        </p:nvSpPr>
        <p:spPr>
          <a:xfrm>
            <a:off x="7825628" y="2765114"/>
            <a:ext cx="4127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05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88" name="Google Shape;846;p29"/>
          <p:cNvSpPr txBox="1"/>
          <p:nvPr/>
        </p:nvSpPr>
        <p:spPr>
          <a:xfrm>
            <a:off x="1256290" y="4120497"/>
            <a:ext cx="1521949" cy="38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Functions</a:t>
            </a:r>
            <a:endParaRPr b="1" kern="0" dirty="0">
              <a:solidFill>
                <a:schemeClr val="tx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90" name="Google Shape;849;p29"/>
          <p:cNvSpPr txBox="1"/>
          <p:nvPr/>
        </p:nvSpPr>
        <p:spPr>
          <a:xfrm>
            <a:off x="3855583" y="3870830"/>
            <a:ext cx="1820923" cy="4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Menu</a:t>
            </a:r>
            <a:endParaRPr b="1" kern="0" dirty="0">
              <a:solidFill>
                <a:schemeClr val="tx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92" name="Google Shape;852;p29"/>
          <p:cNvSpPr txBox="1"/>
          <p:nvPr/>
        </p:nvSpPr>
        <p:spPr>
          <a:xfrm>
            <a:off x="5608233" y="991112"/>
            <a:ext cx="1155832" cy="35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kern="0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Loop</a:t>
            </a:r>
            <a:endParaRPr b="1" kern="0" dirty="0">
              <a:solidFill>
                <a:schemeClr val="tx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93" name="Google Shape;855;p29"/>
          <p:cNvSpPr txBox="1"/>
          <p:nvPr/>
        </p:nvSpPr>
        <p:spPr>
          <a:xfrm>
            <a:off x="7223760" y="2341904"/>
            <a:ext cx="1615918" cy="42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Pay-Slip</a:t>
            </a:r>
            <a:endParaRPr b="1" kern="0" dirty="0">
              <a:solidFill>
                <a:schemeClr val="tx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-311017" y="3364152"/>
            <a:ext cx="234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pause the screen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4460" y="780866"/>
            <a:ext cx="234162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login() 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 program secure by requesting password from admin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27514" y="3544988"/>
            <a:ext cx="2341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sort the employees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23713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60"/>
          <p:cNvGrpSpPr/>
          <p:nvPr/>
        </p:nvGrpSpPr>
        <p:grpSpPr>
          <a:xfrm>
            <a:off x="7511847" y="3115427"/>
            <a:ext cx="695830" cy="243805"/>
            <a:chOff x="2271950" y="2722775"/>
            <a:chExt cx="575875" cy="201775"/>
          </a:xfrm>
        </p:grpSpPr>
        <p:sp>
          <p:nvSpPr>
            <p:cNvPr id="1831" name="Google Shape;1831;p6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6" name="Google Shape;1836;p60"/>
          <p:cNvSpPr/>
          <p:nvPr/>
        </p:nvSpPr>
        <p:spPr>
          <a:xfrm rot="7198898">
            <a:off x="728922" y="29609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7" name="Google Shape;1837;p60"/>
          <p:cNvSpPr/>
          <p:nvPr/>
        </p:nvSpPr>
        <p:spPr>
          <a:xfrm rot="7201932">
            <a:off x="1357498" y="369522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8" name="Google Shape;1838;p60"/>
          <p:cNvSpPr/>
          <p:nvPr/>
        </p:nvSpPr>
        <p:spPr>
          <a:xfrm>
            <a:off x="7511100" y="888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9" name="Google Shape;1839;p60"/>
          <p:cNvSpPr/>
          <p:nvPr/>
        </p:nvSpPr>
        <p:spPr>
          <a:xfrm>
            <a:off x="922451" y="1509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0" name="Google Shape;1840;p60"/>
          <p:cNvGrpSpPr/>
          <p:nvPr/>
        </p:nvGrpSpPr>
        <p:grpSpPr>
          <a:xfrm>
            <a:off x="7276257" y="3966654"/>
            <a:ext cx="953591" cy="334099"/>
            <a:chOff x="2271950" y="2722775"/>
            <a:chExt cx="575875" cy="201775"/>
          </a:xfrm>
        </p:grpSpPr>
        <p:sp>
          <p:nvSpPr>
            <p:cNvPr id="1841" name="Google Shape;1841;p6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6" name="Google Shape;1846;p60"/>
          <p:cNvSpPr/>
          <p:nvPr/>
        </p:nvSpPr>
        <p:spPr>
          <a:xfrm>
            <a:off x="8045952" y="80205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7" name="Google Shape;1847;p60"/>
          <p:cNvSpPr/>
          <p:nvPr/>
        </p:nvSpPr>
        <p:spPr>
          <a:xfrm>
            <a:off x="1555873" y="2593615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8" name="Google Shape;1848;p60"/>
          <p:cNvSpPr/>
          <p:nvPr/>
        </p:nvSpPr>
        <p:spPr>
          <a:xfrm>
            <a:off x="8222801" y="16567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9" name="Google Shape;1849;p60"/>
          <p:cNvSpPr/>
          <p:nvPr/>
        </p:nvSpPr>
        <p:spPr>
          <a:xfrm rot="-1685758">
            <a:off x="7876578" y="22100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0" name="Google Shape;1850;p60"/>
          <p:cNvSpPr/>
          <p:nvPr/>
        </p:nvSpPr>
        <p:spPr>
          <a:xfrm>
            <a:off x="8229838" y="3751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1" name="Google Shape;1851;p60"/>
          <p:cNvSpPr/>
          <p:nvPr/>
        </p:nvSpPr>
        <p:spPr>
          <a:xfrm rot="-1685758">
            <a:off x="712406" y="98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2" name="Google Shape;1852;p60"/>
          <p:cNvSpPr/>
          <p:nvPr/>
        </p:nvSpPr>
        <p:spPr>
          <a:xfrm>
            <a:off x="1129527" y="10543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3" name="Google Shape;1853;p60"/>
          <p:cNvSpPr/>
          <p:nvPr/>
        </p:nvSpPr>
        <p:spPr>
          <a:xfrm>
            <a:off x="8273299" y="30133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4" name="Google Shape;1854;p60"/>
          <p:cNvSpPr/>
          <p:nvPr/>
        </p:nvSpPr>
        <p:spPr>
          <a:xfrm>
            <a:off x="7140813" y="35937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5" name="Google Shape;1855;p60"/>
          <p:cNvSpPr/>
          <p:nvPr/>
        </p:nvSpPr>
        <p:spPr>
          <a:xfrm>
            <a:off x="7705574" y="13390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6" name="Google Shape;1856;p60"/>
          <p:cNvSpPr/>
          <p:nvPr/>
        </p:nvSpPr>
        <p:spPr>
          <a:xfrm>
            <a:off x="820074" y="40882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7" name="Google Shape;1857;p60"/>
          <p:cNvSpPr/>
          <p:nvPr/>
        </p:nvSpPr>
        <p:spPr>
          <a:xfrm>
            <a:off x="846239" y="22897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8" name="Google Shape;1858;p6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9" name="Google Shape;1859;p6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63" name="Google Shape;1863;p6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864" name="Google Shape;1864;p6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73" name="Google Shape;1873;p60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Subtitle 7"/>
          <p:cNvSpPr>
            <a:spLocks noGrp="1"/>
          </p:cNvSpPr>
          <p:nvPr>
            <p:ph type="subTitle" idx="5"/>
          </p:nvPr>
        </p:nvSpPr>
        <p:spPr>
          <a:xfrm>
            <a:off x="2359645" y="453382"/>
            <a:ext cx="4148138" cy="600973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3900"/>
              <a:buFont typeface="Bebas Neue"/>
            </a:pPr>
            <a:r>
              <a:rPr lang="en-US" sz="44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FLOWCHART </a:t>
            </a:r>
          </a:p>
        </p:txBody>
      </p:sp>
      <p:sp>
        <p:nvSpPr>
          <p:cNvPr id="47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PAYROLL SYSTEM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711" y="1209735"/>
            <a:ext cx="4028479" cy="32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271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350</Words>
  <Application>Microsoft Macintosh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Arimo</vt:lpstr>
      <vt:lpstr>Tahoma</vt:lpstr>
      <vt:lpstr>Bebas Neue</vt:lpstr>
      <vt:lpstr>Data Analysis for Business by Slidesgo</vt:lpstr>
      <vt:lpstr>PAYROLL MANAGEMENT SYSTEM</vt:lpstr>
      <vt:lpstr>WHOA!</vt:lpstr>
      <vt:lpstr>PowerPoint Presentation</vt:lpstr>
      <vt:lpstr>TABLE OF CONTENTS</vt:lpstr>
      <vt:lpstr>INTRODUCTION</vt:lpstr>
      <vt:lpstr>METHODOLOGY</vt:lpstr>
      <vt:lpstr>eXPEcTED OUTCOMES</vt:lpstr>
      <vt:lpstr>PowerPoint Presentation</vt:lpstr>
      <vt:lpstr>PowerPoint Presentation</vt:lpstr>
      <vt:lpstr>conclusion</vt:lpstr>
      <vt:lpstr>—Steve jobs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IN DSA</dc:title>
  <cp:lastModifiedBy>Jayed Alam | Kathmandu BernHardt</cp:lastModifiedBy>
  <cp:revision>45</cp:revision>
  <dcterms:modified xsi:type="dcterms:W3CDTF">2024-05-12T03:46:44Z</dcterms:modified>
</cp:coreProperties>
</file>