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1. Python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2. Visual Studio Code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3. Python extension for VS Code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4. Python Virtual Environment Tool '</a:t>
            </a:r>
            <a:r>
              <a:rPr lang="en-US" sz="1800" dirty="0" err="1"/>
              <a:t>pipenv</a:t>
            </a:r>
            <a:r>
              <a:rPr lang="en-US" sz="1800" dirty="0"/>
              <a:t>’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5. </a:t>
            </a:r>
            <a:r>
              <a:rPr lang="en-US" sz="1800" dirty="0" err="1"/>
              <a:t>robotframework</a:t>
            </a:r>
            <a:r>
              <a:rPr lang="en-US" sz="1800" dirty="0"/>
              <a:t> and </a:t>
            </a:r>
            <a:r>
              <a:rPr lang="en-US" sz="1800" dirty="0" err="1"/>
              <a:t>robotframework-seleniumlibrary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6. Search by '</a:t>
            </a:r>
            <a:r>
              <a:rPr lang="en-US" sz="1800" dirty="0" err="1"/>
              <a:t>robocorp</a:t>
            </a:r>
            <a:r>
              <a:rPr lang="en-US" sz="1800" dirty="0"/>
              <a:t>' and install two extensions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7. </a:t>
            </a:r>
            <a:r>
              <a:rPr lang="en-US" sz="1800" dirty="0" err="1"/>
              <a:t>Chromedriver</a:t>
            </a:r>
            <a:br>
              <a:rPr lang="en-US" sz="1600" b="1" dirty="0"/>
            </a:br>
            <a:endParaRPr lang="en-US" sz="1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Prerequisites of ROBOT FRAMEWORK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595B25D-F512-8B82-8C51-8EC6FD04D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097"/>
            <a:ext cx="5065059" cy="4524574"/>
          </a:xfrm>
          <a:prstGeom prst="rect">
            <a:avLst/>
          </a:prstGeom>
          <a:effectLst>
            <a:glow>
              <a:schemeClr val="accent1"/>
            </a:glow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1. Test Suite Setup -Done</a:t>
            </a:r>
            <a:br>
              <a:rPr lang="en-US" sz="4800" i="1" dirty="0">
                <a:solidFill>
                  <a:schemeClr val="tx1"/>
                </a:solidFill>
              </a:rPr>
            </a:br>
            <a:r>
              <a:rPr lang="en-US" sz="4800" i="1" dirty="0">
                <a:solidFill>
                  <a:schemeClr val="tx1"/>
                </a:solidFill>
              </a:rPr>
              <a:t>2. Test Suite Teardown - Done</a:t>
            </a:r>
            <a:br>
              <a:rPr lang="en-US" sz="4800" i="1" dirty="0">
                <a:solidFill>
                  <a:schemeClr val="tx1"/>
                </a:solidFill>
              </a:rPr>
            </a:br>
            <a:r>
              <a:rPr lang="en-US" sz="4800" i="1" dirty="0">
                <a:solidFill>
                  <a:schemeClr val="tx1"/>
                </a:solidFill>
              </a:rPr>
              <a:t>3. Library for reading excel file - Done</a:t>
            </a:r>
            <a:br>
              <a:rPr lang="en-US" sz="4800" i="1" dirty="0">
                <a:solidFill>
                  <a:schemeClr val="tx1"/>
                </a:solidFill>
              </a:rPr>
            </a:br>
            <a:r>
              <a:rPr lang="en-US" sz="4800" i="1" dirty="0">
                <a:solidFill>
                  <a:schemeClr val="tx1"/>
                </a:solidFill>
              </a:rPr>
              <a:t>4. Another function call - Done</a:t>
            </a:r>
            <a:br>
              <a:rPr lang="en-US" sz="4800" i="1" dirty="0">
                <a:solidFill>
                  <a:schemeClr val="tx1"/>
                </a:solidFill>
              </a:rPr>
            </a:br>
            <a:r>
              <a:rPr lang="en-US" sz="4800" i="1" dirty="0">
                <a:solidFill>
                  <a:schemeClr val="tx1"/>
                </a:solidFill>
              </a:rPr>
              <a:t>5. Import python file - Done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ROBOT FRAMEWORK TUTORIAL: PART2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3C727-1C62-E23D-8F23-228147E17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74" y="3215489"/>
            <a:ext cx="4168501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{A0F9DD2C-862A-45BD-BC91-1D2F21CE9349}tf56160789_win32</Template>
  <TotalTime>376</TotalTime>
  <Words>106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  1. Python  2. Visual Studio Code  3. Python extension for VS Code  4. Python Virtual Environment Tool 'pipenv’  5. robotframework and robotframework-seleniumlibrary  6. Search by 'robocorp' and install two extensions  7. Chromedriver </vt:lpstr>
      <vt:lpstr>1. Test Suite Setup -Done 2. Test Suite Teardown - Done 3. Library for reading excel file - Done 4. Another function call - Done 5. Import python file - 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Python  2. Visual Studio Code  3. Python extension for VS Code  4. Python Virtual Environment Tool 'pipenv’  5. robotframework and robotframework-seleniumlibrary  6. Search by 'robocorp' and install two extensions  7. Chromedriver</dc:title>
  <dc:creator>Jayed Ibrahim</dc:creator>
  <cp:lastModifiedBy>Jayed Ibrahim</cp:lastModifiedBy>
  <cp:revision>4</cp:revision>
  <dcterms:created xsi:type="dcterms:W3CDTF">2023-03-02T00:51:26Z</dcterms:created>
  <dcterms:modified xsi:type="dcterms:W3CDTF">2023-03-02T17:37:11Z</dcterms:modified>
</cp:coreProperties>
</file>