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63354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3374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4302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7201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52008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874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47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5713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711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CA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45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4426136-309C-4834-960A-9C84CB195DA0}" type="datetimeFigureOut">
              <a:rPr lang="en-CA" smtClean="0"/>
              <a:t>2022-05-31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10C01B-A4B9-4C69-ADB7-F7290E49EE3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827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Project &amp; Experience overview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 smtClean="0"/>
              <a:t>A presentation for the interview with Dr. </a:t>
            </a:r>
            <a:r>
              <a:rPr lang="en-CA" dirty="0" err="1" smtClean="0"/>
              <a:t>Maiga</a:t>
            </a:r>
            <a:r>
              <a:rPr lang="en-CA" dirty="0" smtClean="0"/>
              <a:t> Chang</a:t>
            </a:r>
          </a:p>
          <a:p>
            <a:r>
              <a:rPr lang="en-CA" dirty="0" smtClean="0"/>
              <a:t>re, Undergraduate Research Assistant</a:t>
            </a:r>
          </a:p>
        </p:txBody>
      </p:sp>
    </p:spTree>
    <p:extLst>
      <p:ext uri="{BB962C8B-B14F-4D97-AF65-F5344CB8AC3E}">
        <p14:creationId xmlns:p14="http://schemas.microsoft.com/office/powerpoint/2010/main" val="343297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103" y="2476584"/>
            <a:ext cx="371347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>
                <a:latin typeface="Arial Black" panose="020B0A04020102020204" pitchFamily="34" charset="0"/>
                <a:cs typeface="Adobe Devanagari" panose="02040503050201020203" pitchFamily="18" charset="0"/>
              </a:rPr>
              <a:t>Project Interests</a:t>
            </a:r>
            <a:endParaRPr lang="en-CA" sz="3000" dirty="0">
              <a:latin typeface="Arial Black" panose="020B0A040201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103" y="3317965"/>
            <a:ext cx="698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/>
              <a:t>AI &amp; Machine </a:t>
            </a:r>
            <a:r>
              <a:rPr lang="en-CA" dirty="0" smtClean="0"/>
              <a:t>Learning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Data analysis and visualization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Interactive application with web/desktop based interfaces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890206" y="3173620"/>
            <a:ext cx="3605268" cy="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05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103" y="595533"/>
            <a:ext cx="78768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>
                <a:latin typeface="Arial Black" panose="020B0A04020102020204" pitchFamily="34" charset="0"/>
                <a:cs typeface="Adobe Devanagari" panose="02040503050201020203" pitchFamily="18" charset="0"/>
              </a:rPr>
              <a:t>Recent project: Graph Interface</a:t>
            </a:r>
            <a:endParaRPr lang="en-CA" sz="3000" dirty="0">
              <a:latin typeface="Arial Black" panose="020B0A040201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6101" y="1751987"/>
            <a:ext cx="91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desktop application specially designed for students / professionals dealing with large datasets.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29395" y="1266444"/>
            <a:ext cx="6895336" cy="137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36102" y="3352800"/>
            <a:ext cx="910473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Benefits: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Visualizes and summarize any large datasets within couple seconds.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Has both visualization and analytical feature.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Helpful for someone does not want to spend much time to analyze but just want the summery from a large portion of numeric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It has a modular design so anyone can easily customize the system based on their own dataset.</a:t>
            </a:r>
          </a:p>
        </p:txBody>
      </p:sp>
      <p:sp>
        <p:nvSpPr>
          <p:cNvPr id="8" name="Rectangle 7"/>
          <p:cNvSpPr/>
          <p:nvPr/>
        </p:nvSpPr>
        <p:spPr>
          <a:xfrm>
            <a:off x="836103" y="2238884"/>
            <a:ext cx="5042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Applications: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Statistical data analysis</a:t>
            </a:r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&amp; visualization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6102" y="2795842"/>
            <a:ext cx="29372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Tools/language: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 + Swing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6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103" y="595533"/>
            <a:ext cx="10019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>
                <a:latin typeface="Arial Black" panose="020B0A04020102020204" pitchFamily="34" charset="0"/>
                <a:cs typeface="Adobe Devanagari" panose="02040503050201020203" pitchFamily="18" charset="0"/>
              </a:rPr>
              <a:t>Recent project: Data Visualization Software</a:t>
            </a:r>
            <a:endParaRPr lang="en-CA" sz="3000" dirty="0">
              <a:latin typeface="Arial Black" panose="020B0A040201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395" y="1543427"/>
            <a:ext cx="91047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project contains two interfaces with two significantly purpose.</a:t>
            </a:r>
          </a:p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 </a:t>
            </a:r>
            <a:r>
              <a:rPr lang="en-CA" dirty="0" smtClean="0"/>
              <a:t>Web application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(Visualizes information in different formats of chars)</a:t>
            </a:r>
          </a:p>
          <a:p>
            <a:r>
              <a:rPr lang="en-CA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#  </a:t>
            </a:r>
            <a:r>
              <a:rPr lang="en-CA" dirty="0" smtClean="0"/>
              <a:t>Desktop software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(Visualizes numeric data)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29395" y="1266444"/>
            <a:ext cx="9455576" cy="26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9393" y="4313414"/>
            <a:ext cx="91047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Benefits: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5+2 chart / visualization format options.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Has both desktop and web application. Makes it more accessible to everyone.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Desktop application uses a compression to align all data within the screen.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29393" y="2836088"/>
            <a:ext cx="94555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Applications: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Chart creation tool (Helpful for students) &amp; data analytics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29393" y="3574751"/>
            <a:ext cx="3775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dirty="0" smtClean="0"/>
              <a:t>Tools/language: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JavaScript + Java</a:t>
            </a:r>
            <a:endParaRPr lang="en-CA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86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103" y="595533"/>
            <a:ext cx="10019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>
                <a:latin typeface="Arial Black" panose="020B0A04020102020204" pitchFamily="34" charset="0"/>
                <a:cs typeface="Adobe Devanagari" panose="02040503050201020203" pitchFamily="18" charset="0"/>
              </a:rPr>
              <a:t>Recent project: static.css</a:t>
            </a:r>
            <a:endParaRPr lang="en-CA" sz="3000" dirty="0">
              <a:latin typeface="Arial Black" panose="020B0A04020102020204" pitchFamily="34" charset="0"/>
              <a:cs typeface="Adobe Devanagari" panose="02040503050201020203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29393" y="1674055"/>
            <a:ext cx="91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 simple but very useful css library with proper documentation.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929395" y="1266444"/>
            <a:ext cx="9455576" cy="267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29393" y="3012048"/>
            <a:ext cx="91047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Practical applications: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Being used in one governmental units private information portal.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Many student event including my personal projects use this library</a:t>
            </a:r>
            <a:r>
              <a:rPr lang="en-CA" dirty="0" smtClean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9393" y="2343051"/>
            <a:ext cx="910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Why? : </a:t>
            </a:r>
            <a:r>
              <a:rPr lang="en-CA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Reduce dependencies and saves time</a:t>
            </a:r>
          </a:p>
        </p:txBody>
      </p:sp>
    </p:spTree>
    <p:extLst>
      <p:ext uri="{BB962C8B-B14F-4D97-AF65-F5344CB8AC3E}">
        <p14:creationId xmlns:p14="http://schemas.microsoft.com/office/powerpoint/2010/main" val="995319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103" y="2502710"/>
            <a:ext cx="10019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>
                <a:latin typeface="Arial Black" panose="020B0A04020102020204" pitchFamily="34" charset="0"/>
                <a:cs typeface="Adobe Devanagari" panose="02040503050201020203" pitchFamily="18" charset="0"/>
              </a:rPr>
              <a:t>Some other works</a:t>
            </a:r>
            <a:endParaRPr lang="en-CA" sz="3000" dirty="0">
              <a:latin typeface="Arial Black" panose="020B0A04020102020204" pitchFamily="34" charset="0"/>
              <a:cs typeface="Adobe Devanagari" panose="02040503050201020203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29395" y="3161211"/>
            <a:ext cx="3851611" cy="12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6103" y="3422468"/>
            <a:ext cx="698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Automation for document archive for the Government (using jQuery)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CSV based database system for project Megalodon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972385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6103" y="2502710"/>
            <a:ext cx="1001913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>
                <a:latin typeface="Arial Black" panose="020B0A04020102020204" pitchFamily="34" charset="0"/>
                <a:cs typeface="Adobe Devanagari" panose="02040503050201020203" pitchFamily="18" charset="0"/>
              </a:rPr>
              <a:t>Why research?</a:t>
            </a:r>
            <a:endParaRPr lang="en-CA" sz="3000" dirty="0">
              <a:latin typeface="Arial Black" panose="020B0A04020102020204" pitchFamily="34" charset="0"/>
              <a:cs typeface="Adobe Devanagari" panose="02040503050201020203" pitchFamily="18" charset="0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929395" y="3161211"/>
            <a:ext cx="3851611" cy="1241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836103" y="3422468"/>
            <a:ext cx="69886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Automation for document archive for the Government (using jQuery)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CA" dirty="0" smtClean="0"/>
              <a:t>CSV based database system for project Megalodon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75428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rot="21173100">
            <a:off x="5408291" y="854132"/>
            <a:ext cx="27230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000" dirty="0" smtClean="0">
                <a:latin typeface="Arial Black" panose="020B0A04020102020204" pitchFamily="34" charset="0"/>
                <a:cs typeface="Adobe Devanagari" panose="02040503050201020203" pitchFamily="18" charset="0"/>
              </a:rPr>
              <a:t>Experience</a:t>
            </a:r>
            <a:endParaRPr lang="en-CA" sz="3000" dirty="0">
              <a:latin typeface="Arial Black" panose="020B0A04020102020204" pitchFamily="34" charset="0"/>
              <a:cs typeface="Adobe Devanagari" panose="02040503050201020203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760029" y="1352225"/>
            <a:ext cx="0" cy="869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V="1">
            <a:off x="2884712" y="2249988"/>
            <a:ext cx="6780705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86889" y="2249991"/>
            <a:ext cx="0" cy="869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755672" y="2249990"/>
            <a:ext cx="0" cy="869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9665417" y="2249989"/>
            <a:ext cx="0" cy="8698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16031" y="2065324"/>
            <a:ext cx="173736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Extracurricular</a:t>
            </a:r>
            <a:endParaRPr lang="en-CA" dirty="0"/>
          </a:p>
        </p:txBody>
      </p:sp>
      <p:sp>
        <p:nvSpPr>
          <p:cNvPr id="14" name="TextBox 13"/>
          <p:cNvSpPr txBox="1"/>
          <p:nvPr/>
        </p:nvSpPr>
        <p:spPr>
          <a:xfrm>
            <a:off x="6149336" y="2065323"/>
            <a:ext cx="1212671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Industry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8691679" y="2065322"/>
            <a:ext cx="19681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Personal / Group</a:t>
            </a:r>
            <a:endParaRPr lang="en-CA" dirty="0"/>
          </a:p>
        </p:txBody>
      </p:sp>
      <p:sp>
        <p:nvSpPr>
          <p:cNvPr id="16" name="Isosceles Triangle 15"/>
          <p:cNvSpPr/>
          <p:nvPr/>
        </p:nvSpPr>
        <p:spPr>
          <a:xfrm rot="10800000">
            <a:off x="2720337" y="2963092"/>
            <a:ext cx="333105" cy="31350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Isosceles Triangle 16"/>
          <p:cNvSpPr/>
          <p:nvPr/>
        </p:nvSpPr>
        <p:spPr>
          <a:xfrm rot="10800000">
            <a:off x="6577146" y="2974369"/>
            <a:ext cx="333105" cy="31350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Isosceles Triangle 17"/>
          <p:cNvSpPr/>
          <p:nvPr/>
        </p:nvSpPr>
        <p:spPr>
          <a:xfrm rot="10800000">
            <a:off x="9501044" y="2974369"/>
            <a:ext cx="333105" cy="313508"/>
          </a:xfrm>
          <a:prstGeom prst="triangl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TextBox 18"/>
          <p:cNvSpPr txBox="1"/>
          <p:nvPr/>
        </p:nvSpPr>
        <p:spPr>
          <a:xfrm>
            <a:off x="1151164" y="3448266"/>
            <a:ext cx="3856808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500" dirty="0" smtClean="0"/>
              <a:t>Web Developer</a:t>
            </a:r>
          </a:p>
          <a:p>
            <a:pPr algn="ctr"/>
            <a:r>
              <a:rPr lang="en-CA" sz="1500" dirty="0" smtClean="0"/>
              <a:t>Science FUNdamentals Foundation of Alberta</a:t>
            </a:r>
            <a:endParaRPr lang="en-CA" sz="1500" dirty="0"/>
          </a:p>
        </p:txBody>
      </p:sp>
      <p:sp>
        <p:nvSpPr>
          <p:cNvPr id="20" name="TextBox 19"/>
          <p:cNvSpPr txBox="1"/>
          <p:nvPr/>
        </p:nvSpPr>
        <p:spPr>
          <a:xfrm>
            <a:off x="1151164" y="4406226"/>
            <a:ext cx="3856808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500" dirty="0" smtClean="0"/>
              <a:t>Website Manager</a:t>
            </a:r>
          </a:p>
          <a:p>
            <a:pPr algn="ctr"/>
            <a:r>
              <a:rPr lang="en-CA" sz="1500" dirty="0" smtClean="0"/>
              <a:t>University of Manitoba Int. Students Org.</a:t>
            </a:r>
            <a:endParaRPr lang="en-CA" sz="1500" dirty="0"/>
          </a:p>
        </p:txBody>
      </p:sp>
      <p:sp>
        <p:nvSpPr>
          <p:cNvPr id="21" name="TextBox 20"/>
          <p:cNvSpPr txBox="1"/>
          <p:nvPr/>
        </p:nvSpPr>
        <p:spPr>
          <a:xfrm>
            <a:off x="1151164" y="5364186"/>
            <a:ext cx="3856808" cy="55399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500" dirty="0" smtClean="0"/>
              <a:t>Peer Mentor</a:t>
            </a:r>
          </a:p>
          <a:p>
            <a:pPr algn="ctr"/>
            <a:r>
              <a:rPr lang="en-CA" sz="1500" dirty="0" smtClean="0"/>
              <a:t>University of Manitoba</a:t>
            </a:r>
            <a:endParaRPr lang="en-CA" sz="1500" dirty="0"/>
          </a:p>
        </p:txBody>
      </p:sp>
      <p:sp>
        <p:nvSpPr>
          <p:cNvPr id="23" name="TextBox 22"/>
          <p:cNvSpPr txBox="1"/>
          <p:nvPr/>
        </p:nvSpPr>
        <p:spPr>
          <a:xfrm>
            <a:off x="5263512" y="3461001"/>
            <a:ext cx="3012621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500" dirty="0" smtClean="0"/>
              <a:t>Software Engineer</a:t>
            </a:r>
          </a:p>
          <a:p>
            <a:pPr algn="ctr"/>
            <a:r>
              <a:rPr lang="en-CA" sz="1500" dirty="0" smtClean="0"/>
              <a:t>Aloa Labs LLC</a:t>
            </a:r>
          </a:p>
          <a:p>
            <a:pPr algn="ctr"/>
            <a:r>
              <a:rPr lang="en-CA" sz="1100" dirty="0" smtClean="0"/>
              <a:t>Tennessee, USA (Remote)</a:t>
            </a:r>
            <a:endParaRPr lang="en-CA" sz="1100" dirty="0"/>
          </a:p>
        </p:txBody>
      </p:sp>
      <p:sp>
        <p:nvSpPr>
          <p:cNvPr id="24" name="TextBox 23"/>
          <p:cNvSpPr txBox="1"/>
          <p:nvPr/>
        </p:nvSpPr>
        <p:spPr>
          <a:xfrm>
            <a:off x="5263511" y="4396080"/>
            <a:ext cx="3012621" cy="7386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500" dirty="0" smtClean="0"/>
              <a:t>PIT Web Developer</a:t>
            </a:r>
          </a:p>
          <a:p>
            <a:pPr algn="ctr"/>
            <a:r>
              <a:rPr lang="en-CA" sz="1500" dirty="0" smtClean="0"/>
              <a:t>Government of Manitoba</a:t>
            </a:r>
          </a:p>
          <a:p>
            <a:pPr algn="ctr"/>
            <a:r>
              <a:rPr lang="en-CA" sz="1100" dirty="0" smtClean="0"/>
              <a:t>Winnipeg, Manitoba</a:t>
            </a:r>
            <a:endParaRPr lang="en-CA" sz="1100" dirty="0"/>
          </a:p>
        </p:txBody>
      </p:sp>
      <p:sp>
        <p:nvSpPr>
          <p:cNvPr id="25" name="TextBox 24"/>
          <p:cNvSpPr txBox="1"/>
          <p:nvPr/>
        </p:nvSpPr>
        <p:spPr>
          <a:xfrm>
            <a:off x="8531673" y="3461001"/>
            <a:ext cx="2324099" cy="3231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500" dirty="0" smtClean="0"/>
              <a:t>Personal Projects</a:t>
            </a:r>
            <a:endParaRPr lang="en-CA" sz="1500" dirty="0"/>
          </a:p>
        </p:txBody>
      </p:sp>
      <p:sp>
        <p:nvSpPr>
          <p:cNvPr id="26" name="TextBox 25"/>
          <p:cNvSpPr txBox="1"/>
          <p:nvPr/>
        </p:nvSpPr>
        <p:spPr>
          <a:xfrm>
            <a:off x="8531673" y="4002264"/>
            <a:ext cx="2324099" cy="50783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100" dirty="0" smtClean="0"/>
              <a:t>A small developers group</a:t>
            </a:r>
          </a:p>
          <a:p>
            <a:pPr algn="ctr"/>
            <a:r>
              <a:rPr lang="en-CA" sz="1500" dirty="0" smtClean="0"/>
              <a:t>Team Megalodon 2202</a:t>
            </a:r>
            <a:endParaRPr lang="en-CA" sz="1500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5590903" y="1227909"/>
            <a:ext cx="2259874" cy="260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6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145</TotalTime>
  <Words>366</Words>
  <Application>Microsoft Office PowerPoint</Application>
  <PresentationFormat>Widescreen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Adobe Devanagari</vt:lpstr>
      <vt:lpstr>Arial</vt:lpstr>
      <vt:lpstr>Arial Black</vt:lpstr>
      <vt:lpstr>Gill Sans MT</vt:lpstr>
      <vt:lpstr>Wingdings</vt:lpstr>
      <vt:lpstr>Parcel</vt:lpstr>
      <vt:lpstr>Project &amp; Experience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Government of Manitoba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Rafi, Jayed (CC)</dc:creator>
  <cp:lastModifiedBy>Rafi, Jayed (CC)</cp:lastModifiedBy>
  <cp:revision>14</cp:revision>
  <dcterms:created xsi:type="dcterms:W3CDTF">2022-05-31T15:52:46Z</dcterms:created>
  <dcterms:modified xsi:type="dcterms:W3CDTF">2022-05-31T18:18:13Z</dcterms:modified>
</cp:coreProperties>
</file>