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7" r:id="rId2"/>
    <p:sldId id="281" r:id="rId3"/>
    <p:sldId id="278" r:id="rId4"/>
    <p:sldId id="260" r:id="rId5"/>
    <p:sldId id="284" r:id="rId6"/>
    <p:sldId id="282" r:id="rId7"/>
    <p:sldId id="283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DFE304-0332-45D7-B39F-8FFE7F3078BF}" v="52" dt="2022-09-27T18:19:28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61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25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4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3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9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160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609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35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17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41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2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ACCC1-34F9-4EED-8976-D43A91C9D1CE}" type="datetimeFigureOut">
              <a:rPr lang="en-IN" smtClean="0"/>
              <a:t>16-04-2023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E070F-3FC6-4793-9F38-8EFEF211CD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1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endra-sharma17/placement_prediction_studen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ploy-final.onrender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2D55BF-7A5E-47B5-88A6-D4761BAD558B}"/>
              </a:ext>
            </a:extLst>
          </p:cNvPr>
          <p:cNvSpPr txBox="1"/>
          <p:nvPr/>
        </p:nvSpPr>
        <p:spPr>
          <a:xfrm>
            <a:off x="0" y="916297"/>
            <a:ext cx="9090437" cy="57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GGERSQUARE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2536" y="-26127"/>
            <a:ext cx="529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5CA87-F943-7F40-7011-7EFC743125D9}"/>
              </a:ext>
            </a:extLst>
          </p:cNvPr>
          <p:cNvSpPr txBox="1"/>
          <p:nvPr/>
        </p:nvSpPr>
        <p:spPr>
          <a:xfrm>
            <a:off x="2010100" y="2428769"/>
            <a:ext cx="8171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Wingdings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Hack it Sapiens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hackhton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03E977-B6F0-7461-2474-65EFF1D69A93}"/>
              </a:ext>
            </a:extLst>
          </p:cNvPr>
          <p:cNvSpPr txBox="1"/>
          <p:nvPr/>
        </p:nvSpPr>
        <p:spPr>
          <a:xfrm>
            <a:off x="4795717" y="3496318"/>
            <a:ext cx="909043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team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Hack_challengers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leader- Kanchan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47A04-10E3-F04C-7B03-CAB9F275C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61" y="556634"/>
            <a:ext cx="4758611" cy="151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39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2D55BF-7A5E-47B5-88A6-D4761BAD558B}"/>
              </a:ext>
            </a:extLst>
          </p:cNvPr>
          <p:cNvSpPr txBox="1"/>
          <p:nvPr/>
        </p:nvSpPr>
        <p:spPr>
          <a:xfrm>
            <a:off x="984723" y="966470"/>
            <a:ext cx="9090437" cy="57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GGERSQUARE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2535" y="-94748"/>
            <a:ext cx="6214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i="1" u="sng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Details about team</a:t>
            </a:r>
            <a:endParaRPr kumimoji="0" lang="en-US" sz="4000" b="1" i="1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B02F7-A4DB-A26D-EAC3-E8A9103E46F1}"/>
              </a:ext>
            </a:extLst>
          </p:cNvPr>
          <p:cNvSpPr txBox="1"/>
          <p:nvPr/>
        </p:nvSpPr>
        <p:spPr>
          <a:xfrm>
            <a:off x="4394719" y="1220027"/>
            <a:ext cx="47026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Hack_challengers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name-     Kanchan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members- Jayendra Sharma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Yuvraj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Mridul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agarwal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2D55BF-7A5E-47B5-88A6-D4761BAD558B}"/>
              </a:ext>
            </a:extLst>
          </p:cNvPr>
          <p:cNvSpPr txBox="1"/>
          <p:nvPr/>
        </p:nvSpPr>
        <p:spPr>
          <a:xfrm>
            <a:off x="566671" y="1514878"/>
            <a:ext cx="9090437" cy="57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GGERSQUARE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2536" y="-26127"/>
            <a:ext cx="5294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lgerian" panose="04020705040A02060702" pitchFamily="82" charset="0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05051" y="-87682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Verdana"/>
                <a:sym typeface="Verdana"/>
              </a:rPr>
              <a:t>Problem statement</a:t>
            </a:r>
            <a:endParaRPr lang="en-US" sz="4000" b="1" i="1" u="sng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B7E1B-AE76-946E-83E0-694937A04D34}"/>
              </a:ext>
            </a:extLst>
          </p:cNvPr>
          <p:cNvSpPr txBox="1"/>
          <p:nvPr/>
        </p:nvSpPr>
        <p:spPr>
          <a:xfrm>
            <a:off x="1017037" y="1222310"/>
            <a:ext cx="1016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wheter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person will get placed or not in their placements drive.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027C3-8613-56EF-1A8E-00A2F2494AB0}"/>
              </a:ext>
            </a:extLst>
          </p:cNvPr>
          <p:cNvSpPr txBox="1"/>
          <p:nvPr/>
        </p:nvSpPr>
        <p:spPr>
          <a:xfrm>
            <a:off x="1838131" y="2481943"/>
            <a:ext cx="880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Solution of problem statement</a:t>
            </a:r>
            <a:endParaRPr lang="en-IN" sz="40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01A61-69D4-D288-63EE-13507E880BFE}"/>
              </a:ext>
            </a:extLst>
          </p:cNvPr>
          <p:cNvSpPr txBox="1"/>
          <p:nvPr/>
        </p:nvSpPr>
        <p:spPr>
          <a:xfrm>
            <a:off x="1082351" y="3937518"/>
            <a:ext cx="103103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dataset from Kaggle.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apply all steps like data wrangling and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varous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like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random forest, decision tree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feeding past results of students then make the prediction of the model that he/she will get placed or not 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69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365" y="1519707"/>
            <a:ext cx="1025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D667376-FC3B-899E-9E1E-A721B1CFD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136402"/>
              </p:ext>
            </p:extLst>
          </p:nvPr>
        </p:nvGraphicFramePr>
        <p:xfrm>
          <a:off x="755780" y="837779"/>
          <a:ext cx="9262833" cy="5470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7611">
                  <a:extLst>
                    <a:ext uri="{9D8B030D-6E8A-4147-A177-3AD203B41FA5}">
                      <a16:colId xmlns:a16="http://schemas.microsoft.com/office/drawing/2014/main" val="3598723192"/>
                    </a:ext>
                  </a:extLst>
                </a:gridCol>
                <a:gridCol w="3087611">
                  <a:extLst>
                    <a:ext uri="{9D8B030D-6E8A-4147-A177-3AD203B41FA5}">
                      <a16:colId xmlns:a16="http://schemas.microsoft.com/office/drawing/2014/main" val="369374052"/>
                    </a:ext>
                  </a:extLst>
                </a:gridCol>
                <a:gridCol w="3087611">
                  <a:extLst>
                    <a:ext uri="{9D8B030D-6E8A-4147-A177-3AD203B41FA5}">
                      <a16:colId xmlns:a16="http://schemas.microsoft.com/office/drawing/2014/main" val="1921528087"/>
                    </a:ext>
                  </a:extLst>
                </a:gridCol>
              </a:tblGrid>
              <a:tr h="676072">
                <a:tc>
                  <a:txBody>
                    <a:bodyPr/>
                    <a:lstStyle/>
                    <a:p>
                      <a:r>
                        <a:rPr lang="en-US" b="1" dirty="0"/>
                        <a:t>Sr </a:t>
                      </a:r>
                    </a:p>
                    <a:p>
                      <a:r>
                        <a:rPr lang="en-US" b="1" dirty="0"/>
                        <a:t>No.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Model name 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Accuracy</a:t>
                      </a:r>
                      <a:endParaRPr lang="en-IN" b="1" dirty="0"/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82103"/>
                  </a:ext>
                </a:extLst>
              </a:tr>
              <a:tr h="765713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Support vector machine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76.66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0140"/>
                  </a:ext>
                </a:extLst>
              </a:tr>
              <a:tr h="765713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Decision tree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403580"/>
                  </a:ext>
                </a:extLst>
              </a:tr>
              <a:tr h="765713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Random forest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53241"/>
                  </a:ext>
                </a:extLst>
              </a:tr>
              <a:tr h="765713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Knn</a:t>
                      </a:r>
                      <a:endParaRPr lang="en-US" b="1" dirty="0"/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73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57377"/>
                  </a:ext>
                </a:extLst>
              </a:tr>
              <a:tr h="965817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Logistic classifier</a:t>
                      </a:r>
                    </a:p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66.6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377263"/>
                  </a:ext>
                </a:extLst>
              </a:tr>
              <a:tr h="765713"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Naïve bayes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81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3939B26-7C3E-6EC3-D5C9-469F7ED9618E}"/>
              </a:ext>
            </a:extLst>
          </p:cNvPr>
          <p:cNvSpPr txBox="1"/>
          <p:nvPr/>
        </p:nvSpPr>
        <p:spPr>
          <a:xfrm>
            <a:off x="2057918" y="129893"/>
            <a:ext cx="77933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Verdana"/>
                <a:cs typeface="Verdana"/>
                <a:sym typeface="Verdana"/>
              </a:rPr>
              <a:t>Accuracy of all models </a:t>
            </a:r>
            <a:endParaRPr lang="en-US" sz="4000" b="1" i="1" u="sng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2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365" y="1519707"/>
            <a:ext cx="1025158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</a:p>
          <a:p>
            <a:pPr algn="just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39B26-7C3E-6EC3-D5C9-469F7ED9618E}"/>
              </a:ext>
            </a:extLst>
          </p:cNvPr>
          <p:cNvSpPr txBox="1"/>
          <p:nvPr/>
        </p:nvSpPr>
        <p:spPr>
          <a:xfrm>
            <a:off x="2057918" y="129893"/>
            <a:ext cx="77933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Verdana"/>
                <a:cs typeface="Verdana"/>
                <a:sym typeface="Verdana"/>
              </a:rPr>
              <a:t>Tech stack used in project</a:t>
            </a:r>
            <a:endParaRPr lang="en-US" sz="4000" b="1" i="1" u="sng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83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365" y="1519707"/>
            <a:ext cx="10251584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dataset.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all steps like data wrangling and all.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training and testing of model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various algorithms.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render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39B26-7C3E-6EC3-D5C9-469F7ED9618E}"/>
              </a:ext>
            </a:extLst>
          </p:cNvPr>
          <p:cNvSpPr txBox="1"/>
          <p:nvPr/>
        </p:nvSpPr>
        <p:spPr>
          <a:xfrm>
            <a:off x="2057918" y="129893"/>
            <a:ext cx="77933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Verdana"/>
                <a:cs typeface="Verdana"/>
                <a:sym typeface="Verdana"/>
              </a:rPr>
              <a:t>Steps of making model </a:t>
            </a:r>
            <a:endParaRPr lang="en-US" sz="4000" b="1" i="1" u="sng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6365" y="1519707"/>
            <a:ext cx="1025158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https://github.com/Jayendra-sharma17/placement_prediction_students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https://deploy-final.onrender.com/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39B26-7C3E-6EC3-D5C9-469F7ED9618E}"/>
              </a:ext>
            </a:extLst>
          </p:cNvPr>
          <p:cNvSpPr txBox="1"/>
          <p:nvPr/>
        </p:nvSpPr>
        <p:spPr>
          <a:xfrm>
            <a:off x="1287624" y="345232"/>
            <a:ext cx="10512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1" u="sng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Verdana"/>
                <a:cs typeface="Verdana"/>
                <a:sym typeface="Verdana"/>
              </a:rPr>
              <a:t>Repository Links and deployment link</a:t>
            </a:r>
            <a:endParaRPr lang="en-US" sz="4000" b="1" i="1" u="sng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5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BBBC4-92EC-421A-9B88-EC52D66AC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693"/>
            <a:ext cx="12192000" cy="701977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47063" y="4650377"/>
            <a:ext cx="62614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6000" b="1" i="1" dirty="0">
                <a:latin typeface="Algerian" panose="04020705040A02060702" pitchFamily="82" charset="0"/>
              </a:rPr>
              <a:t>ANY</a:t>
            </a:r>
            <a:r>
              <a:rPr lang="en-US" sz="6000" b="1" dirty="0">
                <a:latin typeface="Algerian" panose="04020705040A02060702" pitchFamily="82" charset="0"/>
              </a:rPr>
              <a:t> </a:t>
            </a:r>
            <a:r>
              <a:rPr lang="en-US" sz="6000" b="1" i="1" dirty="0">
                <a:latin typeface="Algerian" panose="04020705040A02060702" pitchFamily="82" charset="0"/>
              </a:rPr>
              <a:t>QUERY ?</a:t>
            </a:r>
          </a:p>
          <a:p>
            <a:pPr algn="just"/>
            <a:endParaRPr lang="en-US" sz="6000" b="1" i="1" dirty="0">
              <a:latin typeface="Algerian" panose="04020705040A02060702" pitchFamily="82" charset="0"/>
            </a:endParaRPr>
          </a:p>
          <a:p>
            <a:pPr algn="just"/>
            <a:endParaRPr lang="en-US" sz="6000" b="1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12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1346</TotalTime>
  <Words>219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Calibri</vt:lpstr>
      <vt:lpstr>Calibri Light</vt:lpstr>
      <vt:lpstr>DAGGERSQUARE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Jitendra Kumwat</dc:creator>
  <cp:lastModifiedBy>Jayendra Sharma</cp:lastModifiedBy>
  <cp:revision>56</cp:revision>
  <dcterms:created xsi:type="dcterms:W3CDTF">2021-08-16T17:01:25Z</dcterms:created>
  <dcterms:modified xsi:type="dcterms:W3CDTF">2023-04-16T01:25:52Z</dcterms:modified>
</cp:coreProperties>
</file>