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81" r:id="rId2"/>
    <p:sldId id="284" r:id="rId3"/>
    <p:sldId id="285" r:id="rId4"/>
    <p:sldId id="298" r:id="rId5"/>
    <p:sldId id="286" r:id="rId6"/>
    <p:sldId id="288" r:id="rId7"/>
    <p:sldId id="299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991A2-7931-4770-A918-9AE2202B58B3}" v="3" dt="2022-11-24T07:29:51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endra Sharma" userId="8f21186fbdb3e684" providerId="LiveId" clId="{609991A2-7931-4770-A918-9AE2202B58B3}"/>
    <pc:docChg chg="undo custSel addSld delSld modSld sldOrd">
      <pc:chgData name="Jayendra Sharma" userId="8f21186fbdb3e684" providerId="LiveId" clId="{609991A2-7931-4770-A918-9AE2202B58B3}" dt="2022-11-24T07:31:40.748" v="59" actId="1076"/>
      <pc:docMkLst>
        <pc:docMk/>
      </pc:docMkLst>
      <pc:sldChg chg="modSp mod">
        <pc:chgData name="Jayendra Sharma" userId="8f21186fbdb3e684" providerId="LiveId" clId="{609991A2-7931-4770-A918-9AE2202B58B3}" dt="2022-11-24T07:28:36.803" v="39" actId="1038"/>
        <pc:sldMkLst>
          <pc:docMk/>
          <pc:sldMk cId="3801521924" sldId="281"/>
        </pc:sldMkLst>
        <pc:spChg chg="mod">
          <ac:chgData name="Jayendra Sharma" userId="8f21186fbdb3e684" providerId="LiveId" clId="{609991A2-7931-4770-A918-9AE2202B58B3}" dt="2022-11-24T07:28:36.803" v="39" actId="1038"/>
          <ac:spMkLst>
            <pc:docMk/>
            <pc:sldMk cId="3801521924" sldId="281"/>
            <ac:spMk id="6" creationId="{71F4677C-DCA3-50AE-A8CF-7196BFF29479}"/>
          </ac:spMkLst>
        </pc:spChg>
        <pc:spChg chg="mod">
          <ac:chgData name="Jayendra Sharma" userId="8f21186fbdb3e684" providerId="LiveId" clId="{609991A2-7931-4770-A918-9AE2202B58B3}" dt="2022-11-24T07:28:27.014" v="37" actId="20577"/>
          <ac:spMkLst>
            <pc:docMk/>
            <pc:sldMk cId="3801521924" sldId="281"/>
            <ac:spMk id="17" creationId="{00000000-0000-0000-0000-000000000000}"/>
          </ac:spMkLst>
        </pc:spChg>
      </pc:sldChg>
      <pc:sldChg chg="modSp mod">
        <pc:chgData name="Jayendra Sharma" userId="8f21186fbdb3e684" providerId="LiveId" clId="{609991A2-7931-4770-A918-9AE2202B58B3}" dt="2022-11-23T17:39:31.489" v="7" actId="20577"/>
        <pc:sldMkLst>
          <pc:docMk/>
          <pc:sldMk cId="644417354" sldId="286"/>
        </pc:sldMkLst>
        <pc:spChg chg="mod">
          <ac:chgData name="Jayendra Sharma" userId="8f21186fbdb3e684" providerId="LiveId" clId="{609991A2-7931-4770-A918-9AE2202B58B3}" dt="2022-11-23T17:39:31.489" v="7" actId="20577"/>
          <ac:spMkLst>
            <pc:docMk/>
            <pc:sldMk cId="644417354" sldId="286"/>
            <ac:spMk id="3" creationId="{861DA8C0-30B2-4ED4-8381-23E47B4DD034}"/>
          </ac:spMkLst>
        </pc:spChg>
      </pc:sldChg>
      <pc:sldChg chg="delSp del">
        <pc:chgData name="Jayendra Sharma" userId="8f21186fbdb3e684" providerId="LiveId" clId="{609991A2-7931-4770-A918-9AE2202B58B3}" dt="2022-11-23T17:38:37.893" v="4" actId="47"/>
        <pc:sldMkLst>
          <pc:docMk/>
          <pc:sldMk cId="2462319158" sldId="290"/>
        </pc:sldMkLst>
        <pc:picChg chg="del">
          <ac:chgData name="Jayendra Sharma" userId="8f21186fbdb3e684" providerId="LiveId" clId="{609991A2-7931-4770-A918-9AE2202B58B3}" dt="2022-11-23T17:37:58.040" v="1" actId="478"/>
          <ac:picMkLst>
            <pc:docMk/>
            <pc:sldMk cId="2462319158" sldId="290"/>
            <ac:picMk id="3076" creationId="{D76B1EC7-A6B6-E059-3565-80C199F19DDC}"/>
          </ac:picMkLst>
        </pc:picChg>
      </pc:sldChg>
      <pc:sldChg chg="ord">
        <pc:chgData name="Jayendra Sharma" userId="8f21186fbdb3e684" providerId="LiveId" clId="{609991A2-7931-4770-A918-9AE2202B58B3}" dt="2022-11-23T17:38:35.779" v="3"/>
        <pc:sldMkLst>
          <pc:docMk/>
          <pc:sldMk cId="1115328384" sldId="291"/>
        </pc:sldMkLst>
      </pc:sldChg>
      <pc:sldChg chg="add">
        <pc:chgData name="Jayendra Sharma" userId="8f21186fbdb3e684" providerId="LiveId" clId="{609991A2-7931-4770-A918-9AE2202B58B3}" dt="2022-11-23T17:37:51.323" v="0" actId="2890"/>
        <pc:sldMkLst>
          <pc:docMk/>
          <pc:sldMk cId="3289175343" sldId="296"/>
        </pc:sldMkLst>
      </pc:sldChg>
      <pc:sldChg chg="addSp delSp modSp add mod">
        <pc:chgData name="Jayendra Sharma" userId="8f21186fbdb3e684" providerId="LiveId" clId="{609991A2-7931-4770-A918-9AE2202B58B3}" dt="2022-11-23T18:47:09.271" v="34"/>
        <pc:sldMkLst>
          <pc:docMk/>
          <pc:sldMk cId="1031782984" sldId="297"/>
        </pc:sldMkLst>
        <pc:spChg chg="del mod">
          <ac:chgData name="Jayendra Sharma" userId="8f21186fbdb3e684" providerId="LiveId" clId="{609991A2-7931-4770-A918-9AE2202B58B3}" dt="2022-11-23T18:47:09.271" v="34"/>
          <ac:spMkLst>
            <pc:docMk/>
            <pc:sldMk cId="1031782984" sldId="297"/>
            <ac:spMk id="2" creationId="{BEA2A2E2-4F68-A68B-D94E-DAD0A5ED6C9F}"/>
          </ac:spMkLst>
        </pc:spChg>
        <pc:spChg chg="mod">
          <ac:chgData name="Jayendra Sharma" userId="8f21186fbdb3e684" providerId="LiveId" clId="{609991A2-7931-4770-A918-9AE2202B58B3}" dt="2022-11-23T18:47:06.973" v="32" actId="20577"/>
          <ac:spMkLst>
            <pc:docMk/>
            <pc:sldMk cId="1031782984" sldId="297"/>
            <ac:spMk id="4" creationId="{FC05F300-C8DA-9B15-0636-EE2B1500CD6D}"/>
          </ac:spMkLst>
        </pc:spChg>
        <pc:picChg chg="add mod">
          <ac:chgData name="Jayendra Sharma" userId="8f21186fbdb3e684" providerId="LiveId" clId="{609991A2-7931-4770-A918-9AE2202B58B3}" dt="2022-11-23T18:46:52.752" v="17" actId="14100"/>
          <ac:picMkLst>
            <pc:docMk/>
            <pc:sldMk cId="1031782984" sldId="297"/>
            <ac:picMk id="5" creationId="{B8545659-39CE-2026-DB0F-E6A00DBEE236}"/>
          </ac:picMkLst>
        </pc:picChg>
      </pc:sldChg>
      <pc:sldChg chg="addSp delSp modSp add mod">
        <pc:chgData name="Jayendra Sharma" userId="8f21186fbdb3e684" providerId="LiveId" clId="{609991A2-7931-4770-A918-9AE2202B58B3}" dt="2022-11-24T07:31:40.748" v="59" actId="1076"/>
        <pc:sldMkLst>
          <pc:docMk/>
          <pc:sldMk cId="2219432853" sldId="298"/>
        </pc:sldMkLst>
        <pc:spChg chg="del mod">
          <ac:chgData name="Jayendra Sharma" userId="8f21186fbdb3e684" providerId="LiveId" clId="{609991A2-7931-4770-A918-9AE2202B58B3}" dt="2022-11-24T07:30:50.683" v="51" actId="478"/>
          <ac:spMkLst>
            <pc:docMk/>
            <pc:sldMk cId="2219432853" sldId="298"/>
            <ac:spMk id="4" creationId="{FC05F300-C8DA-9B15-0636-EE2B1500CD6D}"/>
          </ac:spMkLst>
        </pc:spChg>
        <pc:spChg chg="mod">
          <ac:chgData name="Jayendra Sharma" userId="8f21186fbdb3e684" providerId="LiveId" clId="{609991A2-7931-4770-A918-9AE2202B58B3}" dt="2022-11-24T07:29:59.205" v="46" actId="1076"/>
          <ac:spMkLst>
            <pc:docMk/>
            <pc:sldMk cId="2219432853" sldId="298"/>
            <ac:spMk id="5" creationId="{4CC2E79C-52BB-AE4D-17E6-8C2FF693E9C0}"/>
          </ac:spMkLst>
        </pc:spChg>
        <pc:spChg chg="add del mod">
          <ac:chgData name="Jayendra Sharma" userId="8f21186fbdb3e684" providerId="LiveId" clId="{609991A2-7931-4770-A918-9AE2202B58B3}" dt="2022-11-24T07:31:08.342" v="55" actId="22"/>
          <ac:spMkLst>
            <pc:docMk/>
            <pc:sldMk cId="2219432853" sldId="298"/>
            <ac:spMk id="7" creationId="{804D8693-77FE-5E97-8574-D458B8B3EAC9}"/>
          </ac:spMkLst>
        </pc:spChg>
        <pc:spChg chg="add mod">
          <ac:chgData name="Jayendra Sharma" userId="8f21186fbdb3e684" providerId="LiveId" clId="{609991A2-7931-4770-A918-9AE2202B58B3}" dt="2022-11-24T07:31:38.304" v="58" actId="255"/>
          <ac:spMkLst>
            <pc:docMk/>
            <pc:sldMk cId="2219432853" sldId="298"/>
            <ac:spMk id="10" creationId="{2C8E1D2E-59D6-63A2-E43E-BF138D91345F}"/>
          </ac:spMkLst>
        </pc:spChg>
        <pc:picChg chg="add mod">
          <ac:chgData name="Jayendra Sharma" userId="8f21186fbdb3e684" providerId="LiveId" clId="{609991A2-7931-4770-A918-9AE2202B58B3}" dt="2022-11-24T07:31:40.748" v="59" actId="1076"/>
          <ac:picMkLst>
            <pc:docMk/>
            <pc:sldMk cId="2219432853" sldId="298"/>
            <ac:picMk id="3" creationId="{C01AB3DE-900E-339D-3FCD-CF55E101741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19:05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19:05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19:05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19:05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19:05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0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03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91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8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4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4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3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0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1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5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84660-F317-A9B0-1E92-3A9F39B8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9" y="192521"/>
            <a:ext cx="3099177" cy="1773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1CC17-44DD-98FC-49AA-B8E46DE36BD9}"/>
              </a:ext>
            </a:extLst>
          </p:cNvPr>
          <p:cNvSpPr txBox="1"/>
          <p:nvPr/>
        </p:nvSpPr>
        <p:spPr>
          <a:xfrm>
            <a:off x="3274142" y="2268253"/>
            <a:ext cx="606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 HACK 2.0 HACKHTON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62BDE7-C3B7-2294-ADFB-E2E5FCFA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6" y="290053"/>
            <a:ext cx="3362787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222511-2039-001A-C649-8AA9DAD6733C}"/>
              </a:ext>
            </a:extLst>
          </p:cNvPr>
          <p:cNvSpPr txBox="1"/>
          <p:nvPr/>
        </p:nvSpPr>
        <p:spPr>
          <a:xfrm>
            <a:off x="3274142" y="3093275"/>
            <a:ext cx="8477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Panthers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kanchan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Jayendra Sharma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Poornima Institute of Engineering and Technology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14:cNvPr>
              <p14:cNvContentPartPr/>
              <p14:nvPr/>
            </p14:nvContentPartPr>
            <p14:xfrm>
              <a:off x="2105130" y="1520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6130" y="1430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05F300-C8DA-9B15-0636-EE2B1500CD6D}"/>
              </a:ext>
            </a:extLst>
          </p:cNvPr>
          <p:cNvSpPr txBox="1"/>
          <p:nvPr/>
        </p:nvSpPr>
        <p:spPr>
          <a:xfrm>
            <a:off x="2105130" y="152085"/>
            <a:ext cx="7266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Verdana"/>
                <a:cs typeface="Times New Roman" panose="02020603050405020304" pitchFamily="18" charset="0"/>
                <a:sym typeface="Verdana"/>
              </a:rPr>
              <a:t>PROJECT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8BB3D-0950-F04F-99DB-ED442CF8DD50}"/>
              </a:ext>
            </a:extLst>
          </p:cNvPr>
          <p:cNvSpPr txBox="1"/>
          <p:nvPr/>
        </p:nvSpPr>
        <p:spPr>
          <a:xfrm>
            <a:off x="2110890" y="882224"/>
            <a:ext cx="7260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Customer feedback management system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6833E1-04FA-161D-3AB0-8E243872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108" y="2043250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14:cNvPr>
              <p14:cNvContentPartPr/>
              <p14:nvPr/>
            </p14:nvContentPartPr>
            <p14:xfrm>
              <a:off x="2105130" y="1520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6130" y="1430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05F300-C8DA-9B15-0636-EE2B1500CD6D}"/>
              </a:ext>
            </a:extLst>
          </p:cNvPr>
          <p:cNvSpPr txBox="1"/>
          <p:nvPr/>
        </p:nvSpPr>
        <p:spPr>
          <a:xfrm>
            <a:off x="2862214" y="186183"/>
            <a:ext cx="72663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  <a:ea typeface="Verdana"/>
                <a:cs typeface="Verdana"/>
                <a:sym typeface="Verdana"/>
              </a:rPr>
              <a:t>Project 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E79C-52BB-AE4D-17E6-8C2FF693E9C0}"/>
              </a:ext>
            </a:extLst>
          </p:cNvPr>
          <p:cNvSpPr txBox="1"/>
          <p:nvPr/>
        </p:nvSpPr>
        <p:spPr>
          <a:xfrm>
            <a:off x="787122" y="2196198"/>
            <a:ext cx="1124702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natural language processing (NLP) system that can analyze customer feedback.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9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14:cNvPr>
              <p14:cNvContentPartPr/>
              <p14:nvPr/>
            </p14:nvContentPartPr>
            <p14:xfrm>
              <a:off x="2105130" y="1520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6130" y="1430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C2E79C-52BB-AE4D-17E6-8C2FF693E9C0}"/>
              </a:ext>
            </a:extLst>
          </p:cNvPr>
          <p:cNvSpPr txBox="1"/>
          <p:nvPr/>
        </p:nvSpPr>
        <p:spPr>
          <a:xfrm>
            <a:off x="472489" y="1926201"/>
            <a:ext cx="112470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made a model that is used for checking the reviews of customer.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this feedback system the hotel/restaurant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improve their quality of food or anything.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 have made a machine learning model of natural language processing.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 our corpus from Kaggle.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steps are require for natural language processing.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E1D2E-59D6-63A2-E43E-BF138D91345F}"/>
              </a:ext>
            </a:extLst>
          </p:cNvPr>
          <p:cNvSpPr txBox="1"/>
          <p:nvPr/>
        </p:nvSpPr>
        <p:spPr>
          <a:xfrm>
            <a:off x="2714423" y="289736"/>
            <a:ext cx="7754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  <a:ea typeface="Verdana"/>
                <a:cs typeface="Verdana"/>
                <a:sym typeface="Verdana"/>
              </a:rPr>
              <a:t>Explain your solution in brief</a:t>
            </a:r>
          </a:p>
        </p:txBody>
      </p:sp>
    </p:spTree>
    <p:extLst>
      <p:ext uri="{BB962C8B-B14F-4D97-AF65-F5344CB8AC3E}">
        <p14:creationId xmlns:p14="http://schemas.microsoft.com/office/powerpoint/2010/main" val="221943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F0D564-307E-25ED-BA8B-7BA26A74A927}"/>
              </a:ext>
            </a:extLst>
          </p:cNvPr>
          <p:cNvSpPr txBox="1"/>
          <p:nvPr/>
        </p:nvSpPr>
        <p:spPr>
          <a:xfrm>
            <a:off x="2116393" y="277450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 Explain working principle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9053A-10E8-4619-078E-34D08D275CDF}"/>
              </a:ext>
            </a:extLst>
          </p:cNvPr>
          <p:cNvSpPr txBox="1"/>
          <p:nvPr/>
        </p:nvSpPr>
        <p:spPr>
          <a:xfrm>
            <a:off x="304800" y="1199535"/>
            <a:ext cx="102353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corpus from Kaggle.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natural language processing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to convert the corpus:-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Text and removing number and punctuation marks.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converting text into lower case.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stop words like 'this, the’.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stemming words. </a:t>
            </a:r>
          </a:p>
          <a:p>
            <a:pPr marL="342900" indent="-342900">
              <a:buAutoNum type="arabicPeriod" startAt="4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Accuracy.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deploy our model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1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14:cNvPr>
              <p14:cNvContentPartPr/>
              <p14:nvPr/>
            </p14:nvContentPartPr>
            <p14:xfrm>
              <a:off x="2105130" y="1520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6130" y="1430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05F300-C8DA-9B15-0636-EE2B1500CD6D}"/>
              </a:ext>
            </a:extLst>
          </p:cNvPr>
          <p:cNvSpPr txBox="1"/>
          <p:nvPr/>
        </p:nvSpPr>
        <p:spPr>
          <a:xfrm>
            <a:off x="1632153" y="152085"/>
            <a:ext cx="9153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Explain the tech-stack of your solution.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  <a:ea typeface="Verdana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FE72F-E67D-1011-BC3D-BE74B338D760}"/>
              </a:ext>
            </a:extLst>
          </p:cNvPr>
          <p:cNvSpPr txBox="1"/>
          <p:nvPr/>
        </p:nvSpPr>
        <p:spPr>
          <a:xfrm>
            <a:off x="3500284" y="1436772"/>
            <a:ext cx="56724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Machine learning.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Deployment:-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Streamlit.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0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14:cNvPr>
              <p14:cNvContentPartPr/>
              <p14:nvPr/>
            </p14:nvContentPartPr>
            <p14:xfrm>
              <a:off x="2105130" y="15208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ADFCFF-DA80-2C42-820F-53913C89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6130" y="1430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05F300-C8DA-9B15-0636-EE2B1500CD6D}"/>
              </a:ext>
            </a:extLst>
          </p:cNvPr>
          <p:cNvSpPr txBox="1"/>
          <p:nvPr/>
        </p:nvSpPr>
        <p:spPr>
          <a:xfrm>
            <a:off x="1602656" y="152085"/>
            <a:ext cx="9153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Project outcome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  <a:ea typeface="Verdana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FE72F-E67D-1011-BC3D-BE74B338D760}"/>
              </a:ext>
            </a:extLst>
          </p:cNvPr>
          <p:cNvSpPr txBox="1"/>
          <p:nvPr/>
        </p:nvSpPr>
        <p:spPr>
          <a:xfrm>
            <a:off x="1012721" y="1977547"/>
            <a:ext cx="9527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making of this project restaurant can take the reviews and improve the quality of their food and services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2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144" y="1398456"/>
            <a:ext cx="99553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/>
            <a:r>
              <a:rPr lang="en-US" sz="8000" b="1" i="1" dirty="0">
                <a:ln w="0"/>
                <a:latin typeface="Algerian" panose="04020705040A02060702" pitchFamily="82" charset="0"/>
                <a:cs typeface="Times New Roman" panose="02020603050405020304" pitchFamily="18" charset="0"/>
              </a:rPr>
              <a:t>THANK 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6677" y="3451536"/>
            <a:ext cx="672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ANY QUERY  ?</a:t>
            </a:r>
          </a:p>
        </p:txBody>
      </p:sp>
    </p:spTree>
    <p:extLst>
      <p:ext uri="{BB962C8B-B14F-4D97-AF65-F5344CB8AC3E}">
        <p14:creationId xmlns:p14="http://schemas.microsoft.com/office/powerpoint/2010/main" val="157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1155</TotalTime>
  <Words>231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SHARMA</dc:creator>
  <cp:lastModifiedBy>Jayendra Sharma</cp:lastModifiedBy>
  <cp:revision>41</cp:revision>
  <dcterms:created xsi:type="dcterms:W3CDTF">2021-08-16T09:11:34Z</dcterms:created>
  <dcterms:modified xsi:type="dcterms:W3CDTF">2023-04-02T08:01:53Z</dcterms:modified>
</cp:coreProperties>
</file>