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13EC3-39CC-4E9F-B475-5E4F227099E0}" type="doc">
      <dgm:prSet loTypeId="urn:microsoft.com/office/officeart/2005/8/layout/vList2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B7CE8CB1-3AC7-4C1E-9EFA-602034121C94}">
      <dgm:prSet custT="1"/>
      <dgm:spPr/>
      <dgm:t>
        <a:bodyPr/>
        <a:lstStyle/>
        <a:p>
          <a:pPr algn="ctr" rtl="0"/>
          <a:r>
            <a:rPr lang="en-IN" sz="7200" b="1" baseline="0" dirty="0" smtClean="0"/>
            <a:t>Soft Skill Assignment</a:t>
          </a:r>
          <a:endParaRPr lang="en-IN" sz="7200" dirty="0"/>
        </a:p>
      </dgm:t>
    </dgm:pt>
    <dgm:pt modelId="{EAA32974-B57B-43D1-A6C4-8C0D64FC464D}" type="parTrans" cxnId="{09B1C3C2-5861-4583-B803-98E2153F89B7}">
      <dgm:prSet/>
      <dgm:spPr/>
      <dgm:t>
        <a:bodyPr/>
        <a:lstStyle/>
        <a:p>
          <a:endParaRPr lang="en-IN"/>
        </a:p>
      </dgm:t>
    </dgm:pt>
    <dgm:pt modelId="{394316B8-BBD8-4C90-893A-86F799174FF0}" type="sibTrans" cxnId="{09B1C3C2-5861-4583-B803-98E2153F89B7}">
      <dgm:prSet/>
      <dgm:spPr/>
      <dgm:t>
        <a:bodyPr/>
        <a:lstStyle/>
        <a:p>
          <a:endParaRPr lang="en-IN"/>
        </a:p>
      </dgm:t>
    </dgm:pt>
    <dgm:pt modelId="{8CB8E4ED-3D27-4A63-B2FC-D2634237AC46}" type="pres">
      <dgm:prSet presAssocID="{B2E13EC3-39CC-4E9F-B475-5E4F227099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3610E71-863F-4566-843A-A2A7B686AE85}" type="pres">
      <dgm:prSet presAssocID="{B7CE8CB1-3AC7-4C1E-9EFA-602034121C94}" presName="parentText" presStyleLbl="node1" presStyleIdx="0" presStyleCnt="1" custScaleY="417123" custLinFactNeighborX="427" custLinFactNeighborY="317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9B1C3C2-5861-4583-B803-98E2153F89B7}" srcId="{B2E13EC3-39CC-4E9F-B475-5E4F227099E0}" destId="{B7CE8CB1-3AC7-4C1E-9EFA-602034121C94}" srcOrd="0" destOrd="0" parTransId="{EAA32974-B57B-43D1-A6C4-8C0D64FC464D}" sibTransId="{394316B8-BBD8-4C90-893A-86F799174FF0}"/>
    <dgm:cxn modelId="{3334D5CC-3F69-446E-BD17-37F1DFA8B288}" type="presOf" srcId="{B7CE8CB1-3AC7-4C1E-9EFA-602034121C94}" destId="{C3610E71-863F-4566-843A-A2A7B686AE85}" srcOrd="0" destOrd="0" presId="urn:microsoft.com/office/officeart/2005/8/layout/vList2"/>
    <dgm:cxn modelId="{0F459C23-90A2-4290-8544-8D8AED609F76}" type="presOf" srcId="{B2E13EC3-39CC-4E9F-B475-5E4F227099E0}" destId="{8CB8E4ED-3D27-4A63-B2FC-D2634237AC46}" srcOrd="0" destOrd="0" presId="urn:microsoft.com/office/officeart/2005/8/layout/vList2"/>
    <dgm:cxn modelId="{11E76654-6D0F-4F71-8298-74F9C18C0D33}" type="presParOf" srcId="{8CB8E4ED-3D27-4A63-B2FC-D2634237AC46}" destId="{C3610E71-863F-4566-843A-A2A7B686AE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421A2-8841-48A3-865F-5D8146D255E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E3FB96-EE44-4A5E-9DE7-016C97B92A9A}">
      <dgm:prSet/>
      <dgm:spPr/>
      <dgm:t>
        <a:bodyPr/>
        <a:lstStyle/>
        <a:p>
          <a:pPr rtl="0"/>
          <a:r>
            <a:rPr lang="en-IN" b="1" baseline="0" dirty="0" smtClean="0">
              <a:solidFill>
                <a:srgbClr val="002060"/>
              </a:solidFill>
            </a:rPr>
            <a:t>Question-1 :- Briefly introduce yourself: name, educational background, and current status (student or professional)</a:t>
          </a:r>
          <a:endParaRPr lang="en-IN" dirty="0">
            <a:solidFill>
              <a:srgbClr val="002060"/>
            </a:solidFill>
          </a:endParaRPr>
        </a:p>
      </dgm:t>
    </dgm:pt>
    <dgm:pt modelId="{E089F1F2-23A2-4A33-BB9F-31313920A839}" type="parTrans" cxnId="{626C694B-651D-4712-8C28-CAB7AC6A1E0B}">
      <dgm:prSet/>
      <dgm:spPr/>
      <dgm:t>
        <a:bodyPr/>
        <a:lstStyle/>
        <a:p>
          <a:endParaRPr lang="en-IN"/>
        </a:p>
      </dgm:t>
    </dgm:pt>
    <dgm:pt modelId="{95BD9668-FEB6-4C54-8C0A-645BF0C61802}" type="sibTrans" cxnId="{626C694B-651D-4712-8C28-CAB7AC6A1E0B}">
      <dgm:prSet/>
      <dgm:spPr/>
      <dgm:t>
        <a:bodyPr/>
        <a:lstStyle/>
        <a:p>
          <a:endParaRPr lang="en-IN"/>
        </a:p>
      </dgm:t>
    </dgm:pt>
    <dgm:pt modelId="{24A092B4-5D9A-422B-8A15-48BAD850E730}" type="pres">
      <dgm:prSet presAssocID="{7E4421A2-8841-48A3-865F-5D8146D255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7A8BA9C-5371-4FCB-AF0F-0BDC0AC7E9AF}" type="pres">
      <dgm:prSet presAssocID="{95E3FB96-EE44-4A5E-9DE7-016C97B92A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26C694B-651D-4712-8C28-CAB7AC6A1E0B}" srcId="{7E4421A2-8841-48A3-865F-5D8146D255E3}" destId="{95E3FB96-EE44-4A5E-9DE7-016C97B92A9A}" srcOrd="0" destOrd="0" parTransId="{E089F1F2-23A2-4A33-BB9F-31313920A839}" sibTransId="{95BD9668-FEB6-4C54-8C0A-645BF0C61802}"/>
    <dgm:cxn modelId="{E196470E-1A38-49E6-AE51-B87A443FE32F}" type="presOf" srcId="{95E3FB96-EE44-4A5E-9DE7-016C97B92A9A}" destId="{17A8BA9C-5371-4FCB-AF0F-0BDC0AC7E9AF}" srcOrd="0" destOrd="0" presId="urn:microsoft.com/office/officeart/2005/8/layout/vList2"/>
    <dgm:cxn modelId="{DEAD49D7-5878-4E17-BDE5-229A704A302C}" type="presOf" srcId="{7E4421A2-8841-48A3-865F-5D8146D255E3}" destId="{24A092B4-5D9A-422B-8A15-48BAD850E730}" srcOrd="0" destOrd="0" presId="urn:microsoft.com/office/officeart/2005/8/layout/vList2"/>
    <dgm:cxn modelId="{40415FE1-AE51-474E-A3A7-51C985CFAC32}" type="presParOf" srcId="{24A092B4-5D9A-422B-8A15-48BAD850E730}" destId="{17A8BA9C-5371-4FCB-AF0F-0BDC0AC7E9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10E71-863F-4566-843A-A2A7B686AE85}">
      <dsp:nvSpPr>
        <dsp:cNvPr id="0" name=""/>
        <dsp:cNvSpPr/>
      </dsp:nvSpPr>
      <dsp:spPr>
        <a:xfrm>
          <a:off x="0" y="19011"/>
          <a:ext cx="8229600" cy="287658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lvl="0" algn="ctr" defTabSz="3200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200" b="1" kern="1200" baseline="0" dirty="0" smtClean="0"/>
            <a:t>Soft Skill Assignment</a:t>
          </a:r>
          <a:endParaRPr lang="en-IN" sz="7200" kern="1200" dirty="0"/>
        </a:p>
      </dsp:txBody>
      <dsp:txXfrm>
        <a:off x="140423" y="159434"/>
        <a:ext cx="7948754" cy="2595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BA9C-5371-4FCB-AF0F-0BDC0AC7E9AF}">
      <dsp:nvSpPr>
        <dsp:cNvPr id="0" name=""/>
        <dsp:cNvSpPr/>
      </dsp:nvSpPr>
      <dsp:spPr>
        <a:xfrm>
          <a:off x="0" y="74250"/>
          <a:ext cx="8229600" cy="994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baseline="0" dirty="0" smtClean="0">
              <a:solidFill>
                <a:srgbClr val="002060"/>
              </a:solidFill>
            </a:rPr>
            <a:t>Question-1 :- Briefly introduce yourself: name, educational background, and current status (student or professional)</a:t>
          </a:r>
          <a:endParaRPr lang="en-IN" sz="2500" kern="1200" dirty="0">
            <a:solidFill>
              <a:srgbClr val="002060"/>
            </a:solidFill>
          </a:endParaRPr>
        </a:p>
      </dsp:txBody>
      <dsp:txXfrm>
        <a:off x="48547" y="122797"/>
        <a:ext cx="813250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7101-AFB7-4AE5-8376-43B3B3D051EE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F059-0065-4D96-B4FE-F4EB42F8B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4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0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6053298"/>
              </p:ext>
            </p:extLst>
          </p:nvPr>
        </p:nvGraphicFramePr>
        <p:xfrm>
          <a:off x="457200" y="1600200"/>
          <a:ext cx="8229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17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56212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" indent="0">
              <a:buNone/>
            </a:pPr>
            <a:r>
              <a:rPr lang="en-IN" sz="26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  <a:r>
              <a:rPr lang="en-IN" sz="2600" dirty="0" smtClean="0">
                <a:solidFill>
                  <a:srgbClr val="7030A0"/>
                </a:solidFill>
              </a:rPr>
              <a:t>My Name is </a:t>
            </a:r>
            <a:r>
              <a:rPr lang="en-IN" sz="2600" dirty="0" err="1" smtClean="0">
                <a:solidFill>
                  <a:srgbClr val="7030A0"/>
                </a:solidFill>
              </a:rPr>
              <a:t>Jayesh</a:t>
            </a:r>
            <a:r>
              <a:rPr lang="en-IN" sz="2600" dirty="0" smtClean="0">
                <a:solidFill>
                  <a:srgbClr val="7030A0"/>
                </a:solidFill>
              </a:rPr>
              <a:t> Mer.</a:t>
            </a:r>
          </a:p>
          <a:p>
            <a:pPr marL="137160" indent="0">
              <a:buNone/>
            </a:pPr>
            <a:r>
              <a:rPr lang="en-IN" sz="26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  <a:r>
              <a:rPr lang="en-IN" sz="2600" dirty="0" smtClean="0">
                <a:solidFill>
                  <a:srgbClr val="7030A0"/>
                </a:solidFill>
              </a:rPr>
              <a:t>I Am From </a:t>
            </a:r>
            <a:r>
              <a:rPr lang="en-IN" sz="2600" dirty="0" err="1" smtClean="0">
                <a:solidFill>
                  <a:srgbClr val="7030A0"/>
                </a:solidFill>
              </a:rPr>
              <a:t>Gir-Somanath</a:t>
            </a:r>
            <a:r>
              <a:rPr lang="en-IN" sz="2600" dirty="0" smtClean="0">
                <a:solidFill>
                  <a:srgbClr val="7030A0"/>
                </a:solidFill>
              </a:rPr>
              <a:t>.</a:t>
            </a:r>
          </a:p>
          <a:p>
            <a:pPr marL="137160" indent="0">
              <a:buNone/>
            </a:pPr>
            <a:r>
              <a:rPr lang="en-IN" sz="26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  <a:r>
              <a:rPr lang="en-IN" sz="2600" dirty="0" smtClean="0">
                <a:solidFill>
                  <a:srgbClr val="7030A0"/>
                </a:solidFill>
              </a:rPr>
              <a:t>I Completed Diploma in Electronics &amp; Communication Engineering From Polytechnic </a:t>
            </a:r>
            <a:r>
              <a:rPr lang="en-IN" sz="2600" dirty="0" err="1" smtClean="0">
                <a:solidFill>
                  <a:srgbClr val="7030A0"/>
                </a:solidFill>
              </a:rPr>
              <a:t>Amreli</a:t>
            </a:r>
            <a:r>
              <a:rPr lang="en-IN" sz="2600" dirty="0" smtClean="0">
                <a:solidFill>
                  <a:srgbClr val="7030A0"/>
                </a:solidFill>
              </a:rPr>
              <a:t>. Also,</a:t>
            </a:r>
          </a:p>
          <a:p>
            <a:pPr marL="137160" indent="0">
              <a:buNone/>
            </a:pPr>
            <a:r>
              <a:rPr lang="en-IN" sz="26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  <a:r>
              <a:rPr lang="en-IN" sz="2600" dirty="0" smtClean="0">
                <a:solidFill>
                  <a:srgbClr val="7030A0"/>
                </a:solidFill>
              </a:rPr>
              <a:t>I </a:t>
            </a:r>
            <a:r>
              <a:rPr lang="en-IN" sz="2600" dirty="0">
                <a:solidFill>
                  <a:srgbClr val="7030A0"/>
                </a:solidFill>
              </a:rPr>
              <a:t>Have Done </a:t>
            </a:r>
            <a:r>
              <a:rPr lang="en-IN" sz="2600" dirty="0" smtClean="0">
                <a:solidFill>
                  <a:srgbClr val="7030A0"/>
                </a:solidFill>
              </a:rPr>
              <a:t> </a:t>
            </a:r>
            <a:r>
              <a:rPr lang="en-IN" sz="2600" dirty="0">
                <a:solidFill>
                  <a:srgbClr val="7030A0"/>
                </a:solidFill>
              </a:rPr>
              <a:t>Bachelor of  </a:t>
            </a:r>
            <a:r>
              <a:rPr lang="en-IN" sz="2600" dirty="0" smtClean="0">
                <a:solidFill>
                  <a:srgbClr val="7030A0"/>
                </a:solidFill>
              </a:rPr>
              <a:t>Commerce (B.com)  </a:t>
            </a:r>
            <a:r>
              <a:rPr lang="en-IN" sz="2600" dirty="0">
                <a:solidFill>
                  <a:srgbClr val="7030A0"/>
                </a:solidFill>
              </a:rPr>
              <a:t>from </a:t>
            </a:r>
            <a:r>
              <a:rPr lang="en-IN" sz="2600" dirty="0" err="1">
                <a:solidFill>
                  <a:srgbClr val="7030A0"/>
                </a:solidFill>
              </a:rPr>
              <a:t>Sauvrashtra</a:t>
            </a:r>
            <a:r>
              <a:rPr lang="en-IN" sz="2600" dirty="0">
                <a:solidFill>
                  <a:srgbClr val="7030A0"/>
                </a:solidFill>
              </a:rPr>
              <a:t> University, </a:t>
            </a:r>
            <a:r>
              <a:rPr lang="en-IN" sz="2600" dirty="0" err="1">
                <a:solidFill>
                  <a:srgbClr val="7030A0"/>
                </a:solidFill>
              </a:rPr>
              <a:t>Sutrapada</a:t>
            </a:r>
            <a:r>
              <a:rPr lang="en-IN" sz="2600" dirty="0" smtClean="0">
                <a:solidFill>
                  <a:srgbClr val="7030A0"/>
                </a:solidFill>
              </a:rPr>
              <a:t>.</a:t>
            </a:r>
          </a:p>
          <a:p>
            <a:pPr marL="137160" indent="0">
              <a:buNone/>
            </a:pPr>
            <a:r>
              <a:rPr lang="en-IN" sz="26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  <a:r>
              <a:rPr lang="en-IN" sz="2600" dirty="0" smtClean="0">
                <a:solidFill>
                  <a:srgbClr val="7030A0"/>
                </a:solidFill>
              </a:rPr>
              <a:t>I have Studied Front End Development Course From Tops Technologies, Rajkot.</a:t>
            </a:r>
          </a:p>
          <a:p>
            <a:pPr marL="137160" indent="0">
              <a:buNone/>
            </a:pPr>
            <a:r>
              <a:rPr lang="en-IN" sz="2600" dirty="0" smtClean="0">
                <a:solidFill>
                  <a:srgbClr val="7030A0"/>
                </a:solidFill>
              </a:rPr>
              <a:t> </a:t>
            </a:r>
            <a:r>
              <a:rPr lang="en-IN" sz="26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  <a:r>
              <a:rPr lang="en-IN" sz="2600" dirty="0" smtClean="0">
                <a:solidFill>
                  <a:srgbClr val="7030A0"/>
                </a:solidFill>
              </a:rPr>
              <a:t>I Am currently Student. </a:t>
            </a:r>
            <a:endParaRPr lang="en-IN" sz="2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 smtClean="0">
                <a:sym typeface="Wingdings" pitchFamily="2" charset="2"/>
              </a:rPr>
              <a:t></a:t>
            </a:r>
            <a:r>
              <a:rPr lang="en-IN" sz="1900" b="1" dirty="0" smtClean="0">
                <a:sym typeface="Wingdings" pitchFamily="2" charset="2"/>
              </a:rPr>
              <a:t>Skills</a:t>
            </a:r>
          </a:p>
          <a:p>
            <a:r>
              <a:rPr lang="en-IN" sz="1900" dirty="0" smtClean="0"/>
              <a:t>Creative problem-solving</a:t>
            </a:r>
          </a:p>
          <a:p>
            <a:r>
              <a:rPr lang="en-IN" sz="1900" dirty="0" smtClean="0"/>
              <a:t>Analytical thinking</a:t>
            </a:r>
          </a:p>
          <a:p>
            <a:r>
              <a:rPr lang="en-IN" sz="1900" dirty="0" smtClean="0"/>
              <a:t>Knowledge in programming  languages</a:t>
            </a:r>
          </a:p>
          <a:p>
            <a:r>
              <a:rPr lang="en-IN" sz="1900" dirty="0" smtClean="0"/>
              <a:t>(</a:t>
            </a:r>
            <a:r>
              <a:rPr lang="en-IN" sz="1900" dirty="0" err="1" smtClean="0"/>
              <a:t>HTML,CSS,Bootstrap,Jquery,Wordpresh,JavaScript</a:t>
            </a:r>
            <a:r>
              <a:rPr lang="en-IN" sz="1900" dirty="0" smtClean="0"/>
              <a:t> and React)</a:t>
            </a:r>
          </a:p>
          <a:p>
            <a:r>
              <a:rPr lang="en-IN" sz="1900" dirty="0" smtClean="0"/>
              <a:t>Understanding of software design and optimization</a:t>
            </a:r>
          </a:p>
          <a:p>
            <a:r>
              <a:rPr lang="en-IN" sz="1900" dirty="0" smtClean="0"/>
              <a:t>Clear communication and explanation of complex concepts</a:t>
            </a:r>
          </a:p>
          <a:p>
            <a:r>
              <a:rPr lang="en-IN" sz="1900" dirty="0" smtClean="0"/>
              <a:t>Adaptability to different tasks and user needs</a:t>
            </a:r>
          </a:p>
          <a:p>
            <a:r>
              <a:rPr lang="en-IN" sz="1900" dirty="0" smtClean="0">
                <a:sym typeface="Wingdings" pitchFamily="2" charset="2"/>
              </a:rPr>
              <a:t></a:t>
            </a:r>
            <a:r>
              <a:rPr lang="en-IN" sz="1900" b="1" dirty="0" smtClean="0">
                <a:sym typeface="Wingdings" pitchFamily="2" charset="2"/>
              </a:rPr>
              <a:t>Job</a:t>
            </a:r>
          </a:p>
          <a:p>
            <a:pPr algn="just"/>
            <a:r>
              <a:rPr lang="en-IN" sz="1900" dirty="0" smtClean="0">
                <a:sym typeface="Wingdings" pitchFamily="2" charset="2"/>
              </a:rPr>
              <a:t>           I am focused on roles where I can assist with answering questions, providing guidance, solving problems and supporting development tasks across various domains like coding, technical assistance and creative. </a:t>
            </a:r>
            <a:endParaRPr lang="en-IN" sz="1800" dirty="0" smtClean="0"/>
          </a:p>
          <a:p>
            <a:endParaRPr lang="en-IN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4800"/>
            <a:ext cx="8229600" cy="1066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3600" b="1" dirty="0" smtClean="0">
                <a:solidFill>
                  <a:srgbClr val="002060"/>
                </a:solidFill>
              </a:rPr>
              <a:t>Question-2 :- Analytical skills or Job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5029200"/>
          </a:xfrm>
        </p:spPr>
        <p:txBody>
          <a:bodyPr/>
          <a:lstStyle/>
          <a:p>
            <a:r>
              <a:rPr lang="en-IN" dirty="0" smtClean="0">
                <a:sym typeface="Wingdings" pitchFamily="2" charset="2"/>
              </a:rPr>
              <a:t>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96270"/>
            <a:ext cx="8153400" cy="1143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bg2">
                    <a:lumMod val="10000"/>
                  </a:schemeClr>
                </a:solidFill>
              </a:rPr>
              <a:t>Resume Update, Create a Linked Profile</a:t>
            </a:r>
            <a:endParaRPr lang="en-IN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11660"/>
              </p:ext>
            </p:extLst>
          </p:nvPr>
        </p:nvGraphicFramePr>
        <p:xfrm>
          <a:off x="2667000" y="1676400"/>
          <a:ext cx="4114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5676871" imgH="8019809" progId="Acrobat.Document.DC">
                  <p:embed/>
                </p:oleObj>
              </mc:Choice>
              <mc:Fallback>
                <p:oleObj name="Acrobat Document" r:id="rId3" imgW="5676871" imgH="801980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676400"/>
                        <a:ext cx="41148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785</TotalTime>
  <Words>172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26</cp:revision>
  <cp:lastPrinted>2024-08-10T08:09:18Z</cp:lastPrinted>
  <dcterms:created xsi:type="dcterms:W3CDTF">2006-08-16T00:00:00Z</dcterms:created>
  <dcterms:modified xsi:type="dcterms:W3CDTF">2024-09-22T16:46:16Z</dcterms:modified>
</cp:coreProperties>
</file>