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178B-8896-B0C2-6A9C-2D8B850EC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7572E-514C-FDDB-82BA-F65B81AC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FAA9-C669-E2DA-492F-C598A6E1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3A78-ABC8-D255-49E9-142FFCFB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9955-23BB-C8EE-5B7D-AE7D7C8B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78AD-9E14-61B5-43FB-13FB2426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38F9-77EB-1888-E10F-B762CB60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E38A6-E9B4-1519-665C-74BECF19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7E7A-DB23-A544-8E8E-0129D4C0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153BE-71BB-877F-E843-4CB5388E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2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53247-B5B3-3D75-4419-27385655D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25E3-F4B2-9852-9286-3247A5E6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B83D-916D-CFB7-2ABF-18C8F315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F3FE-DD42-D6A7-F633-23795747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47DC-833C-94AB-7029-7E351DB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6A77-709F-3319-7E6C-144C04A3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A533-3B7B-549C-3A56-22F7C40C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F577-3700-799F-B6BD-578A7F26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95EA-69CA-01DC-F0D6-0723BAE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F82F-AEA6-12C0-72F1-2CBAB08D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2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7218-E381-7E5C-88D4-3396A945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294D7-26CD-0353-2206-71065D3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BB14-B031-85A9-E88C-9D95CEE4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F844-B3D9-15BD-536E-FA8B4F06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B851-99B6-5C37-5074-A016C9AA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07B4-1D6C-FA11-ACD0-C82F7B50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F93E-4A5D-5924-82A7-C0157AB9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7546A-4EE3-1A9C-85C0-A110E54E3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C5BDF-37E6-D0B6-95D5-D76602A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DD777-BD97-3F99-89F6-40C5CAB3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43A4-052A-7886-B99B-B2899A1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0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F897-C8FC-2568-6EA7-ACFE05FB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ECFD-849D-2F95-5B9C-63B972A8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1253A-9108-E32B-5A65-B56220F9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0BE1C-0393-BDCE-14CD-841019D2E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4B743-5FD9-0CD1-81DD-E98310DDB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6818E-4381-57F1-8080-7A19964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6F22C-B9E3-F029-9064-B9F9F989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BA43-752D-A007-5FD7-9995D98B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041B-E184-D3FB-11BC-4893A1EB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4BABA-83F9-16F3-E8E7-A55286B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FDB7F-BCE5-CDFE-4C77-8BCB62A2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6AF6F-8C84-5E0B-E9A7-B95A0233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7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8D389-C1AA-9B20-2460-246B5825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93705-2456-D7ED-6449-9FBED54B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9E9D7-DC6E-EA5A-4E35-7E328A03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7900-2E6F-1F02-3289-F52B4D18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59F9-94F0-D945-B8D3-93ADB6F5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83ED-18CB-063A-77F2-FD976BE35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C5A68-CA7B-668C-F861-791DB2CC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9DDFD-3931-0452-FA56-2307365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2A09-89D6-D284-44F1-FF1530BD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2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084-A49A-B7FD-B7B7-341FE3CA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6E4B2-4F9F-6CE2-8C17-7E74BA8F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62C5E-42DA-14EF-C521-B87C8AD9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5048-7492-9901-29A6-6C7AF934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2351-2485-9F16-BEF6-6BF5FB1A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C4539-BA82-D5DA-C300-A7F19C7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9DD92-C4AB-BEA8-57C8-E082D33E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E4DD2-3FF4-022A-0FA7-5C7FCE40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FCE1-D643-B50C-19AB-82C04DDE6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EEB7-2E4C-4102-A187-EA201A38626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F60D-5639-48DC-26DF-04367D4C8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A3AF-B8F1-ACE3-5985-30CB10FC6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12A2-8B6B-46F5-AB7C-3897C2D93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6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C556-D4DB-0408-5058-B3DABFA4A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EC563-77CF-D82A-3C16-C38174868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PREDICTING CUSTOMER BUYING BEHAVIOUR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CF5C2-BA46-962B-F72D-3BC8A7421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2" b="31982"/>
          <a:stretch/>
        </p:blipFill>
        <p:spPr>
          <a:xfrm>
            <a:off x="0" y="1122362"/>
            <a:ext cx="12192000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1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7996-267F-5F0E-9B78-EF12C9D6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F10C-E41A-E31F-32D6-CC77068F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85.33 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s</a:t>
            </a:r>
            <a:r>
              <a:rPr lang="en-US" sz="1800" b="0" dirty="0" err="1"/>
              <a:t>ales_channel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w</a:t>
            </a:r>
            <a:r>
              <a:rPr lang="en-US" sz="1800" b="0" dirty="0" err="1"/>
              <a:t>ants_extra_baggage</a:t>
            </a: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booking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FCE5A-07FD-6C1B-EB7B-B843D36D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848" y="1825625"/>
            <a:ext cx="53145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Jayesh Ahire</dc:creator>
  <cp:lastModifiedBy>Jayesh Ahire</cp:lastModifiedBy>
  <cp:revision>1</cp:revision>
  <dcterms:created xsi:type="dcterms:W3CDTF">2024-07-14T18:35:12Z</dcterms:created>
  <dcterms:modified xsi:type="dcterms:W3CDTF">2024-07-14T18:35:16Z</dcterms:modified>
</cp:coreProperties>
</file>