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SCRAPE DATA FROM THE WEB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2CC15-D97C-9B42-CFE7-7FDAE65F2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5" b="33608"/>
          <a:stretch/>
        </p:blipFill>
        <p:spPr>
          <a:xfrm>
            <a:off x="3195686" y="1942811"/>
            <a:ext cx="6941270" cy="15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+mn-lt"/>
              </a:rPr>
              <a:t>From cleaning 3500+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- 2192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- 1571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- 59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CE2F4-7CF4-3E6B-FE82-96C3924A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98" y="3831890"/>
            <a:ext cx="5366319" cy="2660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981CD-112D-721E-5749-F956B40F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101" y="3449126"/>
            <a:ext cx="4122699" cy="3185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86F45-8BA2-7522-CC0C-782876D88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831" y="134705"/>
            <a:ext cx="3010085" cy="31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Jayesh Ahire</cp:lastModifiedBy>
  <cp:revision>2</cp:revision>
  <dcterms:created xsi:type="dcterms:W3CDTF">2022-12-06T11:13:27Z</dcterms:created>
  <dcterms:modified xsi:type="dcterms:W3CDTF">2024-07-14T13:51:29Z</dcterms:modified>
</cp:coreProperties>
</file>