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Jayesh Varunkar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4219"/>
            <a:ext cx="326487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600" dirty="0"/>
              <a:t>STU6732fa07ef1061731394055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AISSMS </a:t>
            </a:r>
            <a:r>
              <a:rPr lang="en-US" sz="1200" dirty="0" err="1">
                <a:solidFill>
                  <a:srgbClr val="161D23"/>
                </a:solidFill>
              </a:rPr>
              <a:t>IOIT,Pune</a:t>
            </a:r>
            <a:endParaRPr lang="en-US" sz="1200" dirty="0">
              <a:solidFill>
                <a:srgbClr val="161D2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AB5D8-6D67-56BD-8E57-66498134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58008"/>
            <a:ext cx="6548034" cy="34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Taza Khabar aims to revolutionize the way users access news by providing a secure, reliable, and user-friendly platform.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With categorized news aggregation, seamless redirection to credible sources, and an intuitive design, the project addresses the need for efficient and personalized news consumption.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By ensuring accessibility across devices and scalability for future growth, Taza Khabar is set to become a trusted destination for staying informed in today's fast-paced world.</a:t>
            </a: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  <a:cs typeface="Poppins"/>
                </a:rPr>
                <a:t>Taza Khabar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2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The platform offers a seamless registration and login system, ensuring secure access for users. Personalized accounts allow user to save preferences for topics of interest</a:t>
                </a:r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2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Users can explore news across various topics such as politics, sports, technology, entertainment, and more. Each topic is curated to ensure timely updates and comprehensive coverage.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2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Each news snippet provides a concise summary and a direct link to the original source. Clicking on the headline redirects users to the full article, maintaining authenticity and source credibility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2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 user-friendly interface designed to work seamlessly across devices, ensuring smooth navigation, quick searches, and an engaging news-browsing experience.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222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In today's fast-paced digital world, users often struggle to access timely and accurate news tailored to their interests. The lack of a centralized platform offering secure, personalized access to diverse news topics further complicates the issue. Additionally, navigating through multiple websites to access original news sources can be cumbersome and time-consuming.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Taza Khabar aims to address these challenges by providing a user-friendly web application that enables users to securely register, log in, and explore news from various categories. The platform ensures easy navigation to original sources, delivering a seamless and reliable news consumption experience.</a:t>
            </a:r>
            <a:endParaRPr lang="en-IN" sz="12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055021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Purpose: </a:t>
            </a:r>
            <a:r>
              <a:rPr lang="en-US" sz="1200" dirty="0">
                <a:latin typeface="+mn-lt"/>
              </a:rPr>
              <a:t>A modern news aggregation platform that provides users with access to diverse news topics in a secure and user-friendly manner.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Features:</a:t>
            </a:r>
          </a:p>
          <a:p>
            <a:pPr marL="228600" lvl="3" indent="-228600"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+mn-lt"/>
              </a:rPr>
              <a:t>User registration and login for personalized experiences.</a:t>
            </a:r>
          </a:p>
          <a:p>
            <a:pPr marL="228600" lvl="3" indent="-228600"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+mn-lt"/>
              </a:rPr>
              <a:t>Categorized news updates across topics like politics, sports, and technology. </a:t>
            </a:r>
          </a:p>
          <a:p>
            <a:pPr marL="228600" lvl="3" indent="-228600"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+mn-lt"/>
              </a:rPr>
              <a:t>Direct redirection to original articles for credible and detailed information. Responsive and intuitive design for seamless use on all devices.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Goal: </a:t>
            </a:r>
            <a:r>
              <a:rPr lang="en-US" sz="1200" dirty="0">
                <a:latin typeface="+mn-lt"/>
              </a:rPr>
              <a:t>To offer a reliable, fast, and personalized way for users to stay informed without navigating multiple platforms.</a:t>
            </a: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(body)"/>
              </a:rPr>
              <a:t>To address the challenges of efficient news consumption, Taza Khabar will provide a centralized, user-friendly platform with the following solutions:</a:t>
            </a:r>
          </a:p>
          <a:p>
            <a:endParaRPr lang="en-US" sz="1200" dirty="0">
              <a:latin typeface="Arial(body)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Arial(body)"/>
              </a:rPr>
              <a:t>Secure User Authentication System:</a:t>
            </a:r>
            <a:endParaRPr lang="en-US" sz="1200" dirty="0">
              <a:latin typeface="Arial(body)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Arial(body)"/>
              </a:rPr>
              <a:t>Implement a robust registration and login mechanism using encryption techniques to ensure user data security.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Arial(body)"/>
              </a:rPr>
              <a:t>Allow users to personalize their experience by selecting preferred news topics.</a:t>
            </a:r>
          </a:p>
          <a:p>
            <a:pPr marL="457200" lvl="1"/>
            <a:endParaRPr lang="en-US" sz="1200" dirty="0">
              <a:latin typeface="Arial(body)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Arial(body)"/>
              </a:rPr>
              <a:t>Categorized News Aggregation:</a:t>
            </a:r>
            <a:endParaRPr lang="en-US" sz="1200" dirty="0">
              <a:latin typeface="Arial(body)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Arial(body)"/>
              </a:rPr>
              <a:t>Aggregate news from reliable sources and categorize it into topics like politics, sports, technology, and entertainment.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Arial(body)"/>
              </a:rPr>
              <a:t>Ensure real-time updates for the latest news coverage.</a:t>
            </a:r>
          </a:p>
          <a:p>
            <a:pPr marL="457200" lvl="1"/>
            <a:endParaRPr lang="en-US" sz="1200" dirty="0">
              <a:latin typeface="Arial(body)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Arial(body)"/>
              </a:rPr>
              <a:t>Seamless Redirect to Original Sources:</a:t>
            </a:r>
            <a:endParaRPr lang="en-US" sz="1200" dirty="0">
              <a:latin typeface="Arial(body)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Arial(body)"/>
              </a:rPr>
              <a:t>Display concise news summaries with links to the original articles.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Arial(body)"/>
              </a:rPr>
              <a:t>Provide a clean and transparent way for users to access detailed information directly from the source.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253936" y="1022237"/>
            <a:ext cx="4445003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Frontend:</a:t>
            </a:r>
          </a:p>
          <a:p>
            <a:pPr marL="342900" lvl="6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+mn-lt"/>
              </a:rPr>
              <a:t>React js</a:t>
            </a:r>
          </a:p>
          <a:p>
            <a:pPr marL="342900" lvl="8" indent="-342900">
              <a:spcAft>
                <a:spcPts val="800"/>
              </a:spcAft>
              <a:buAutoNum type="arabicPeriod" startAt="2"/>
            </a:pPr>
            <a:r>
              <a:rPr lang="en-US" sz="1200" dirty="0">
                <a:latin typeface="+mn-lt"/>
              </a:rPr>
              <a:t>Bootstrap</a:t>
            </a:r>
          </a:p>
          <a:p>
            <a:pPr marL="342900" lvl="8" indent="-342900">
              <a:spcAft>
                <a:spcPts val="800"/>
              </a:spcAft>
              <a:buAutoNum type="arabicPeriod" startAt="2"/>
            </a:pPr>
            <a:r>
              <a:rPr lang="en-US" sz="1200" dirty="0">
                <a:latin typeface="+mn-lt"/>
              </a:rPr>
              <a:t>CSS</a:t>
            </a:r>
          </a:p>
          <a:p>
            <a:pPr marL="171450" lvl="8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Backend:</a:t>
            </a:r>
          </a:p>
          <a:p>
            <a:pPr marL="342900" lvl="8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+mn-lt"/>
              </a:rPr>
              <a:t>Node js</a:t>
            </a:r>
          </a:p>
          <a:p>
            <a:pPr marL="342900" lvl="8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+mn-lt"/>
              </a:rPr>
              <a:t>Express js</a:t>
            </a:r>
            <a:endParaRPr lang="en-US" sz="1200" b="1" dirty="0">
              <a:latin typeface="+mn-lt"/>
            </a:endParaRPr>
          </a:p>
          <a:p>
            <a:pPr marL="171450" lvl="8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Database:</a:t>
            </a:r>
          </a:p>
          <a:p>
            <a:pPr marL="342900" lvl="8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+mn-lt"/>
              </a:rPr>
              <a:t>MongoDB</a:t>
            </a:r>
          </a:p>
          <a:p>
            <a:pPr marL="342900" lvl="8" indent="-342900">
              <a:spcAft>
                <a:spcPts val="800"/>
              </a:spcAft>
              <a:buFont typeface="+mj-lt"/>
              <a:buAutoNum type="arabicPeriod"/>
            </a:pPr>
            <a:endParaRPr lang="en-US" sz="1200" dirty="0">
              <a:latin typeface="+mn-lt"/>
            </a:endParaRPr>
          </a:p>
          <a:p>
            <a:pPr lvl="8">
              <a:spcAft>
                <a:spcPts val="800"/>
              </a:spcAft>
            </a:pPr>
            <a:endParaRPr lang="en-US" sz="1200" b="1" dirty="0">
              <a:latin typeface="+mn-lt"/>
            </a:endParaRPr>
          </a:p>
          <a:p>
            <a:pPr marL="285750" lvl="8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+mn-lt"/>
            </a:endParaRPr>
          </a:p>
          <a:p>
            <a:pPr marL="342900" lvl="8" indent="-342900">
              <a:spcAft>
                <a:spcPts val="800"/>
              </a:spcAft>
              <a:buFont typeface="+mj-lt"/>
              <a:buAutoNum type="arabicPeriod"/>
            </a:pP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A7CB6-D050-8C20-340A-B731245E5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243420"/>
            <a:ext cx="6548034" cy="34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113DD-D109-30F9-8159-51CED71AD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2" y="1243419"/>
            <a:ext cx="6548034" cy="34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2772</TotalTime>
  <Words>606</Words>
  <Application>Microsoft Office PowerPoint</Application>
  <PresentationFormat>On-screen Show (16:9)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Arial(body)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Jayesh varunkar</cp:lastModifiedBy>
  <cp:revision>56</cp:revision>
  <dcterms:modified xsi:type="dcterms:W3CDTF">2025-01-06T05:30:38Z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