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1.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2.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57" r:id="rId4"/>
    <p:sldId id="359" r:id="rId5"/>
    <p:sldId id="360" r:id="rId6"/>
    <p:sldId id="361" r:id="rId7"/>
    <p:sldId id="362" r:id="rId8"/>
    <p:sldId id="363" r:id="rId9"/>
    <p:sldId id="439" r:id="rId10"/>
    <p:sldId id="366" r:id="rId11"/>
    <p:sldId id="441" r:id="rId12"/>
    <p:sldId id="367" r:id="rId13"/>
    <p:sldId id="368" r:id="rId14"/>
    <p:sldId id="442" r:id="rId15"/>
    <p:sldId id="443" r:id="rId16"/>
    <p:sldId id="444" r:id="rId17"/>
    <p:sldId id="369" r:id="rId18"/>
    <p:sldId id="445" r:id="rId19"/>
    <p:sldId id="446" r:id="rId20"/>
    <p:sldId id="370" r:id="rId21"/>
    <p:sldId id="371" r:id="rId22"/>
    <p:sldId id="447" r:id="rId23"/>
    <p:sldId id="448" r:id="rId24"/>
    <p:sldId id="372" r:id="rId25"/>
    <p:sldId id="449" r:id="rId26"/>
    <p:sldId id="373" r:id="rId27"/>
    <p:sldId id="450" r:id="rId28"/>
    <p:sldId id="374" r:id="rId29"/>
    <p:sldId id="451" r:id="rId30"/>
    <p:sldId id="375" r:id="rId31"/>
    <p:sldId id="376" r:id="rId32"/>
    <p:sldId id="452" r:id="rId33"/>
    <p:sldId id="379" r:id="rId34"/>
    <p:sldId id="453" r:id="rId35"/>
    <p:sldId id="380" r:id="rId36"/>
    <p:sldId id="454" r:id="rId37"/>
    <p:sldId id="381" r:id="rId38"/>
    <p:sldId id="455" r:id="rId39"/>
    <p:sldId id="382" r:id="rId40"/>
    <p:sldId id="384" r:id="rId41"/>
    <p:sldId id="456" r:id="rId42"/>
    <p:sldId id="457" r:id="rId43"/>
    <p:sldId id="458" r:id="rId44"/>
    <p:sldId id="437" r:id="rId45"/>
    <p:sldId id="266" r:id="rId46"/>
  </p:sldIdLst>
  <p:sldSz cx="9144000" cy="6858000" type="screen4x3"/>
  <p:notesSz cx="6858000" cy="9144000"/>
  <p:custDataLst>
    <p:tags r:id="rId48"/>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01"/>
  </p:normalViewPr>
  <p:slideViewPr>
    <p:cSldViewPr>
      <p:cViewPr varScale="1">
        <p:scale>
          <a:sx n="104" d="100"/>
          <a:sy n="104" d="100"/>
        </p:scale>
        <p:origin x="1640" y="200"/>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6AD4A4A-66DF-41E5-A9F0-380B457A71F1}" type="datetimeFigureOut">
              <a:rPr lang="en-IN"/>
              <a:pPr>
                <a:defRPr/>
              </a:pPr>
              <a:t>30/05/20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97D7A60-ADD8-42EF-BDBA-9204921F082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97D7A60-ADD8-42EF-BDBA-9204921F082B}" type="slidenum">
              <a:rPr lang="en-IN" smtClean="0"/>
              <a:pPr>
                <a:defRPr/>
              </a:pPr>
              <a:t>42</a:t>
            </a:fld>
            <a:endParaRPr lang="en-IN"/>
          </a:p>
        </p:txBody>
      </p:sp>
    </p:spTree>
    <p:extLst>
      <p:ext uri="{BB962C8B-B14F-4D97-AF65-F5344CB8AC3E}">
        <p14:creationId xmlns:p14="http://schemas.microsoft.com/office/powerpoint/2010/main" val="1584403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497D7A60-ADD8-42EF-BDBA-9204921F082B}" type="slidenum">
              <a:rPr lang="en-IN" smtClean="0"/>
              <a:pPr>
                <a:defRPr/>
              </a:pPr>
              <a:t>43</a:t>
            </a:fld>
            <a:endParaRPr lang="en-IN"/>
          </a:p>
        </p:txBody>
      </p:sp>
    </p:spTree>
    <p:extLst>
      <p:ext uri="{BB962C8B-B14F-4D97-AF65-F5344CB8AC3E}">
        <p14:creationId xmlns:p14="http://schemas.microsoft.com/office/powerpoint/2010/main" val="205011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FBF85A5B-2129-4D7A-8E43-592E45653AE2}" type="datetime1">
              <a:rPr lang="en-US" altLang="en-US"/>
              <a:pPr>
                <a:defRPr/>
              </a:pPr>
              <a:t>5/30/20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D537805-854D-4D60-A7AA-B9F0702E0F44}" type="slidenum">
              <a:rPr lang="en-US" altLang="en-US"/>
              <a:pPr>
                <a:defRPr/>
              </a:pPr>
              <a:t>‹#›</a:t>
            </a:fld>
            <a:endParaRPr lang="en-US" altLang="en-US"/>
          </a:p>
        </p:txBody>
      </p:sp>
    </p:spTree>
    <p:extLst>
      <p:ext uri="{BB962C8B-B14F-4D97-AF65-F5344CB8AC3E}">
        <p14:creationId xmlns:p14="http://schemas.microsoft.com/office/powerpoint/2010/main" val="6523101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E71C49D3-EDB2-430C-8537-E22A34DF939C}" type="datetime1">
              <a:rPr lang="en-US" altLang="en-US"/>
              <a:pPr>
                <a:defRPr/>
              </a:pPr>
              <a:t>5/30/20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A468F64-AEE6-40B4-8099-8A5407B7135D}" type="slidenum">
              <a:rPr lang="en-US" altLang="en-US"/>
              <a:pPr>
                <a:defRPr/>
              </a:pPr>
              <a:t>‹#›</a:t>
            </a:fld>
            <a:endParaRPr lang="en-US" altLang="en-US"/>
          </a:p>
        </p:txBody>
      </p:sp>
    </p:spTree>
    <p:extLst>
      <p:ext uri="{BB962C8B-B14F-4D97-AF65-F5344CB8AC3E}">
        <p14:creationId xmlns:p14="http://schemas.microsoft.com/office/powerpoint/2010/main" val="11239010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EBF0B5DE-2898-4DE8-A140-EFEDA5159E6E}" type="datetime1">
              <a:rPr lang="en-US" altLang="en-US"/>
              <a:pPr>
                <a:defRPr/>
              </a:pPr>
              <a:t>5/30/20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CF18E9D-52BC-4322-B17C-E4A9AA54E8DE}" type="slidenum">
              <a:rPr lang="en-US" altLang="en-US"/>
              <a:pPr>
                <a:defRPr/>
              </a:pPr>
              <a:t>‹#›</a:t>
            </a:fld>
            <a:endParaRPr lang="en-US" altLang="en-US"/>
          </a:p>
        </p:txBody>
      </p:sp>
    </p:spTree>
    <p:extLst>
      <p:ext uri="{BB962C8B-B14F-4D97-AF65-F5344CB8AC3E}">
        <p14:creationId xmlns:p14="http://schemas.microsoft.com/office/powerpoint/2010/main" val="573220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60F8512D-2B23-494D-A97E-7A718994EB10}" type="datetime1">
              <a:rPr lang="en-US" altLang="en-US"/>
              <a:pPr>
                <a:defRPr/>
              </a:pPr>
              <a:t>5/30/20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7646196-6F7C-4975-95B8-6362EC4DBBF7}" type="slidenum">
              <a:rPr lang="en-US" altLang="en-US"/>
              <a:pPr>
                <a:defRPr/>
              </a:pPr>
              <a:t>‹#›</a:t>
            </a:fld>
            <a:endParaRPr lang="en-US" altLang="en-US"/>
          </a:p>
        </p:txBody>
      </p:sp>
    </p:spTree>
    <p:extLst>
      <p:ext uri="{BB962C8B-B14F-4D97-AF65-F5344CB8AC3E}">
        <p14:creationId xmlns:p14="http://schemas.microsoft.com/office/powerpoint/2010/main" val="41740037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462CBCBE-AA75-47C3-9808-AC0CAB54BF60}" type="datetime1">
              <a:rPr lang="en-US" altLang="en-US"/>
              <a:pPr>
                <a:defRPr/>
              </a:pPr>
              <a:t>5/30/20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5C2ECDC-67AD-42DE-B857-0A99B5E00397}" type="slidenum">
              <a:rPr lang="en-US" altLang="en-US"/>
              <a:pPr>
                <a:defRPr/>
              </a:pPr>
              <a:t>‹#›</a:t>
            </a:fld>
            <a:endParaRPr lang="en-US" altLang="en-US"/>
          </a:p>
        </p:txBody>
      </p:sp>
    </p:spTree>
    <p:extLst>
      <p:ext uri="{BB962C8B-B14F-4D97-AF65-F5344CB8AC3E}">
        <p14:creationId xmlns:p14="http://schemas.microsoft.com/office/powerpoint/2010/main" val="41767318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00BB1C90-3586-407C-B585-CB54DD03F5B7}" type="datetime1">
              <a:rPr lang="en-US" altLang="en-US"/>
              <a:pPr>
                <a:defRPr/>
              </a:pPr>
              <a:t>5/30/20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171B8940-2661-4587-BF79-08783A0F6F1B}" type="slidenum">
              <a:rPr lang="en-US" altLang="en-US"/>
              <a:pPr>
                <a:defRPr/>
              </a:pPr>
              <a:t>‹#›</a:t>
            </a:fld>
            <a:endParaRPr lang="en-US" altLang="en-US"/>
          </a:p>
        </p:txBody>
      </p:sp>
    </p:spTree>
    <p:extLst>
      <p:ext uri="{BB962C8B-B14F-4D97-AF65-F5344CB8AC3E}">
        <p14:creationId xmlns:p14="http://schemas.microsoft.com/office/powerpoint/2010/main" val="17298807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2BDA84F4-E055-4C81-8E5D-70D397AD5F3F}" type="datetime1">
              <a:rPr lang="en-US" altLang="en-US"/>
              <a:pPr>
                <a:defRPr/>
              </a:pPr>
              <a:t>5/30/20</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751BFBF7-8AF6-4BB8-B465-D8D9DBA31E72}" type="slidenum">
              <a:rPr lang="en-US" altLang="en-US"/>
              <a:pPr>
                <a:defRPr/>
              </a:pPr>
              <a:t>‹#›</a:t>
            </a:fld>
            <a:endParaRPr lang="en-US" altLang="en-US"/>
          </a:p>
        </p:txBody>
      </p:sp>
    </p:spTree>
    <p:extLst>
      <p:ext uri="{BB962C8B-B14F-4D97-AF65-F5344CB8AC3E}">
        <p14:creationId xmlns:p14="http://schemas.microsoft.com/office/powerpoint/2010/main" val="130844175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E0F7F268-3AC9-4C32-B928-EECF0AC33D97}" type="datetime1">
              <a:rPr lang="en-US" altLang="en-US"/>
              <a:pPr>
                <a:defRPr/>
              </a:pPr>
              <a:t>5/30/20</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0994A77-FDAD-47D1-AF71-26F1A9F7C488}" type="slidenum">
              <a:rPr lang="en-US" altLang="en-US"/>
              <a:pPr>
                <a:defRPr/>
              </a:pPr>
              <a:t>‹#›</a:t>
            </a:fld>
            <a:endParaRPr lang="en-US" altLang="en-US"/>
          </a:p>
        </p:txBody>
      </p:sp>
    </p:spTree>
    <p:extLst>
      <p:ext uri="{BB962C8B-B14F-4D97-AF65-F5344CB8AC3E}">
        <p14:creationId xmlns:p14="http://schemas.microsoft.com/office/powerpoint/2010/main" val="32985761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867FC62-3FBB-4538-92B0-EAB3BB9884A0}" type="datetime1">
              <a:rPr lang="en-US" altLang="en-US"/>
              <a:pPr>
                <a:defRPr/>
              </a:pPr>
              <a:t>5/30/20</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46DC25C4-A208-4C44-BB72-15A6FA0AC109}" type="slidenum">
              <a:rPr lang="en-US" altLang="en-US"/>
              <a:pPr>
                <a:defRPr/>
              </a:pPr>
              <a:t>‹#›</a:t>
            </a:fld>
            <a:endParaRPr lang="en-US" altLang="en-US"/>
          </a:p>
        </p:txBody>
      </p:sp>
    </p:spTree>
    <p:extLst>
      <p:ext uri="{BB962C8B-B14F-4D97-AF65-F5344CB8AC3E}">
        <p14:creationId xmlns:p14="http://schemas.microsoft.com/office/powerpoint/2010/main" val="38133112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CFE19054-057B-4446-88D8-EA8E9F97F790}" type="datetime1">
              <a:rPr lang="en-US" altLang="en-US"/>
              <a:pPr>
                <a:defRPr/>
              </a:pPr>
              <a:t>5/30/20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48949F6-6C61-418E-BD9E-5BB7FF6CB05A}" type="slidenum">
              <a:rPr lang="en-US" altLang="en-US"/>
              <a:pPr>
                <a:defRPr/>
              </a:pPr>
              <a:t>‹#›</a:t>
            </a:fld>
            <a:endParaRPr lang="en-US" altLang="en-US"/>
          </a:p>
        </p:txBody>
      </p:sp>
    </p:spTree>
    <p:extLst>
      <p:ext uri="{BB962C8B-B14F-4D97-AF65-F5344CB8AC3E}">
        <p14:creationId xmlns:p14="http://schemas.microsoft.com/office/powerpoint/2010/main" val="200686930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22455AF6-5B87-409E-9F9D-DE0F214145E5}" type="datetime1">
              <a:rPr lang="en-US" altLang="en-US"/>
              <a:pPr>
                <a:defRPr/>
              </a:pPr>
              <a:t>5/30/20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C5E6C7B-B0EC-41F8-A08A-66164C1CBDAD}" type="slidenum">
              <a:rPr lang="en-US" altLang="en-US"/>
              <a:pPr>
                <a:defRPr/>
              </a:pPr>
              <a:t>‹#›</a:t>
            </a:fld>
            <a:endParaRPr lang="en-US" altLang="en-US"/>
          </a:p>
        </p:txBody>
      </p:sp>
    </p:spTree>
    <p:extLst>
      <p:ext uri="{BB962C8B-B14F-4D97-AF65-F5344CB8AC3E}">
        <p14:creationId xmlns:p14="http://schemas.microsoft.com/office/powerpoint/2010/main" val="26219662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defRPr>
            </a:lvl1pPr>
          </a:lstStyle>
          <a:p>
            <a:pPr>
              <a:defRPr/>
            </a:pPr>
            <a:fld id="{40BFDF97-12AD-4D65-A97A-39771D45A270}" type="datetime1">
              <a:rPr lang="en-US" altLang="en-US"/>
              <a:pPr>
                <a:defRPr/>
              </a:pPr>
              <a:t>5/30/20</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panose="020F0502020204030204" pitchFamily="34" charset="0"/>
              </a:defRPr>
            </a:lvl1pPr>
          </a:lstStyle>
          <a:p>
            <a:pPr>
              <a:defRPr/>
            </a:pPr>
            <a:fld id="{2C583B84-399B-4D5C-97B5-B54EDA7A6BD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12" Type="http://schemas.openxmlformats.org/officeDocument/2006/relationships/image" Target="https://www.cs.uic.edu/~jbell/CourseNotes/OperatingSystems/images/Chapter7/7_01_ResourceAllocation.jpg" TargetMode="Externa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6.jpeg"/><Relationship Id="rId5" Type="http://schemas.openxmlformats.org/officeDocument/2006/relationships/tags" Target="../tags/tag53.xml"/><Relationship Id="rId10" Type="http://schemas.openxmlformats.org/officeDocument/2006/relationships/image" Target="../media/image4.png"/><Relationship Id="rId4" Type="http://schemas.openxmlformats.org/officeDocument/2006/relationships/tags" Target="../tags/tag52.xm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https://www.cs.uic.edu/~jbell/CourseNotes/OperatingSystems/images/Chapter7/7_03_CycleNoDeadlock.jpg" TargetMode="External"/><Relationship Id="rId3" Type="http://schemas.openxmlformats.org/officeDocument/2006/relationships/tags" Target="../tags/tag58.xml"/><Relationship Id="rId7" Type="http://schemas.openxmlformats.org/officeDocument/2006/relationships/slideLayout" Target="../slideLayouts/slideLayout2.xml"/><Relationship Id="rId12" Type="http://schemas.openxmlformats.org/officeDocument/2006/relationships/image" Target="../media/image8.jpe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image" Target="https://www.cs.uic.edu/~jbell/CourseNotes/OperatingSystems/images/Chapter7/7_02_Deadlock.jpg" TargetMode="External"/><Relationship Id="rId5" Type="http://schemas.openxmlformats.org/officeDocument/2006/relationships/tags" Target="../tags/tag60.xml"/><Relationship Id="rId10" Type="http://schemas.openxmlformats.org/officeDocument/2006/relationships/image" Target="../media/image7.jpeg"/><Relationship Id="rId4" Type="http://schemas.openxmlformats.org/officeDocument/2006/relationships/tags" Target="../tags/tag59.xml"/><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4.xml"/><Relationship Id="rId7" Type="http://schemas.openxmlformats.org/officeDocument/2006/relationships/image" Target="../media/image3.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2.xml"/><Relationship Id="rId5" Type="http://schemas.openxmlformats.org/officeDocument/2006/relationships/tags" Target="../tags/tag66.xml"/><Relationship Id="rId4" Type="http://schemas.openxmlformats.org/officeDocument/2006/relationships/tags" Target="../tags/tag65.xml"/></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9.xml"/><Relationship Id="rId7" Type="http://schemas.openxmlformats.org/officeDocument/2006/relationships/image" Target="../media/image3.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Layout" Target="../slideLayouts/slideLayout2.xml"/><Relationship Id="rId5" Type="http://schemas.openxmlformats.org/officeDocument/2006/relationships/tags" Target="../tags/tag71.xml"/><Relationship Id="rId4" Type="http://schemas.openxmlformats.org/officeDocument/2006/relationships/tags" Target="../tags/tag70.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tags" Target="../tags/tag7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9.xml"/><Relationship Id="rId7" Type="http://schemas.openxmlformats.org/officeDocument/2006/relationships/image" Target="../media/image3.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tags" Target="../tags/tag80.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4.xml"/><Relationship Id="rId7" Type="http://schemas.openxmlformats.org/officeDocument/2006/relationships/image" Target="../media/image3.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tags" Target="../tags/tag85.xml"/></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9.xml"/><Relationship Id="rId7" Type="http://schemas.openxmlformats.org/officeDocument/2006/relationships/image" Target="../media/image3.png"/><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tags" Target="../tags/tag90.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4.xml"/><Relationship Id="rId7" Type="http://schemas.openxmlformats.org/officeDocument/2006/relationships/image" Target="../media/image3.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tags" Target="../tags/tag95.xml"/></Relationships>
</file>

<file path=ppt/slides/_rels/slide1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9.xml"/><Relationship Id="rId7" Type="http://schemas.openxmlformats.org/officeDocument/2006/relationships/image" Target="../media/image3.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2.xml"/><Relationship Id="rId5" Type="http://schemas.openxmlformats.org/officeDocument/2006/relationships/tags" Target="../tags/tag101.xml"/><Relationship Id="rId4" Type="http://schemas.openxmlformats.org/officeDocument/2006/relationships/tags" Target="../tags/tag100.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4.xml"/><Relationship Id="rId7" Type="http://schemas.openxmlformats.org/officeDocument/2006/relationships/image" Target="../media/image3.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slideLayout" Target="../slideLayouts/slideLayout2.xml"/><Relationship Id="rId5" Type="http://schemas.openxmlformats.org/officeDocument/2006/relationships/tags" Target="../tags/tag106.xml"/><Relationship Id="rId10" Type="http://schemas.openxmlformats.org/officeDocument/2006/relationships/image" Target="https://www.cs.uic.edu/~jbell/CourseNotes/OperatingSystems/images/Chapter7/7_06_StateSpaces.jpg" TargetMode="External"/><Relationship Id="rId4" Type="http://schemas.openxmlformats.org/officeDocument/2006/relationships/tags" Target="../tags/tag105.xml"/><Relationship Id="rId9" Type="http://schemas.openxmlformats.org/officeDocument/2006/relationships/image" Target="../media/image9.jpeg"/></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9.xml"/><Relationship Id="rId7" Type="http://schemas.openxmlformats.org/officeDocument/2006/relationships/image" Target="../media/image3.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slideLayout" Target="../slideLayouts/slideLayout2.xml"/><Relationship Id="rId5" Type="http://schemas.openxmlformats.org/officeDocument/2006/relationships/tags" Target="../tags/tag111.xml"/><Relationship Id="rId4" Type="http://schemas.openxmlformats.org/officeDocument/2006/relationships/tags" Target="../tags/tag110.xml"/></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4.xml"/><Relationship Id="rId7" Type="http://schemas.openxmlformats.org/officeDocument/2006/relationships/image" Target="../media/image3.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9.xml"/><Relationship Id="rId7" Type="http://schemas.openxmlformats.org/officeDocument/2006/relationships/image" Target="../media/image3.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2.xml"/><Relationship Id="rId5" Type="http://schemas.openxmlformats.org/officeDocument/2006/relationships/tags" Target="../tags/tag121.xml"/><Relationship Id="rId4" Type="http://schemas.openxmlformats.org/officeDocument/2006/relationships/tags" Target="../tags/tag120.xml"/></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4.xml"/><Relationship Id="rId7" Type="http://schemas.openxmlformats.org/officeDocument/2006/relationships/image" Target="../media/image3.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slideLayout" Target="../slideLayouts/slideLayout2.xml"/><Relationship Id="rId5" Type="http://schemas.openxmlformats.org/officeDocument/2006/relationships/tags" Target="../tags/tag126.xml"/><Relationship Id="rId4" Type="http://schemas.openxmlformats.org/officeDocument/2006/relationships/tags" Target="../tags/tag125.xml"/></Relationships>
</file>

<file path=ppt/slides/_rels/slide2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9.xml"/><Relationship Id="rId7" Type="http://schemas.openxmlformats.org/officeDocument/2006/relationships/image" Target="../media/image3.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4.xml"/><Relationship Id="rId7" Type="http://schemas.openxmlformats.org/officeDocument/2006/relationships/image" Target="../media/image3.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Layout" Target="../slideLayouts/slideLayout2.xml"/><Relationship Id="rId5" Type="http://schemas.openxmlformats.org/officeDocument/2006/relationships/tags" Target="../tags/tag136.xml"/><Relationship Id="rId4" Type="http://schemas.openxmlformats.org/officeDocument/2006/relationships/tags" Target="../tags/tag135.xml"/></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9.xml"/><Relationship Id="rId7" Type="http://schemas.openxmlformats.org/officeDocument/2006/relationships/image" Target="../media/image3.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slideLayout" Target="../slideLayouts/slideLayout2.xml"/><Relationship Id="rId5" Type="http://schemas.openxmlformats.org/officeDocument/2006/relationships/tags" Target="../tags/tag141.xml"/><Relationship Id="rId4" Type="http://schemas.openxmlformats.org/officeDocument/2006/relationships/tags" Target="../tags/tag140.xml"/></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4.xml"/><Relationship Id="rId7" Type="http://schemas.openxmlformats.org/officeDocument/2006/relationships/image" Target="../media/image3.pn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Layout" Target="../slideLayouts/slideLayout2.xml"/><Relationship Id="rId5" Type="http://schemas.openxmlformats.org/officeDocument/2006/relationships/tags" Target="../tags/tag146.xml"/><Relationship Id="rId10" Type="http://schemas.openxmlformats.org/officeDocument/2006/relationships/image" Target="https://www.cs.uic.edu/~jbell/CourseNotes/OperatingSystems/images/Chapter7/7_IllustrativeExample.jpg" TargetMode="External"/><Relationship Id="rId4" Type="http://schemas.openxmlformats.org/officeDocument/2006/relationships/tags" Target="../tags/tag145.xml"/><Relationship Id="rId9" Type="http://schemas.openxmlformats.org/officeDocument/2006/relationships/image" Target="../media/image10.jpeg"/></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9.xml"/><Relationship Id="rId7" Type="http://schemas.openxmlformats.org/officeDocument/2006/relationships/image" Target="../media/image3.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Layout" Target="../slideLayouts/slideLayout2.xml"/><Relationship Id="rId5" Type="http://schemas.openxmlformats.org/officeDocument/2006/relationships/tags" Target="../tags/tag151.xml"/><Relationship Id="rId10" Type="http://schemas.openxmlformats.org/officeDocument/2006/relationships/image" Target="https://www.cs.uic.edu/~jbell/CourseNotes/OperatingSystems/images/Chapter7/7_IllustrativeExample_2.jpg" TargetMode="External"/><Relationship Id="rId4" Type="http://schemas.openxmlformats.org/officeDocument/2006/relationships/tags" Target="../tags/tag150.xml"/><Relationship Id="rId9" Type="http://schemas.openxmlformats.org/officeDocument/2006/relationships/image" Target="../media/image11.jpe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xml"/><Relationship Id="rId7"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4.xml"/><Relationship Id="rId7" Type="http://schemas.openxmlformats.org/officeDocument/2006/relationships/image" Target="../media/image3.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slideLayout" Target="../slideLayouts/slideLayout2.xml"/><Relationship Id="rId5" Type="http://schemas.openxmlformats.org/officeDocument/2006/relationships/tags" Target="../tags/tag156.xml"/><Relationship Id="rId4" Type="http://schemas.openxmlformats.org/officeDocument/2006/relationships/tags" Target="../tags/tag155.xml"/></Relationships>
</file>

<file path=ppt/slides/_rels/slide3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9.xml"/><Relationship Id="rId7" Type="http://schemas.openxmlformats.org/officeDocument/2006/relationships/image" Target="../media/image3.png"/><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slideLayout" Target="../slideLayouts/slideLayout2.xml"/><Relationship Id="rId5" Type="http://schemas.openxmlformats.org/officeDocument/2006/relationships/tags" Target="../tags/tag161.xml"/><Relationship Id="rId4" Type="http://schemas.openxmlformats.org/officeDocument/2006/relationships/tags" Target="../tags/tag160.xml"/></Relationships>
</file>

<file path=ppt/slides/_rels/slide3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tags" Target="../tags/tag164.xml"/><Relationship Id="rId7" Type="http://schemas.openxmlformats.org/officeDocument/2006/relationships/image" Target="../media/image4.png"/><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165.xml"/><Relationship Id="rId9" Type="http://schemas.openxmlformats.org/officeDocument/2006/relationships/image" Target="https://www.cs.uic.edu/~jbell/CourseNotes/OperatingSystems/images/Chapter7/7_09_TwoGraphs.jpg" TargetMode="External"/></Relationships>
</file>

<file path=ppt/slides/_rels/slide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8.xml"/><Relationship Id="rId7" Type="http://schemas.openxmlformats.org/officeDocument/2006/relationships/image" Target="../media/image3.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s>
</file>

<file path=ppt/slides/_rels/slide3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73.xml"/><Relationship Id="rId7" Type="http://schemas.openxmlformats.org/officeDocument/2006/relationships/image" Target="../media/image3.pn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tags" Target="../tags/tag174.xml"/></Relationships>
</file>

<file path=ppt/slides/_rels/slide3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78.xml"/><Relationship Id="rId7" Type="http://schemas.openxmlformats.org/officeDocument/2006/relationships/image" Target="../media/image3.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slideLayout" Target="../slideLayouts/slideLayout2.xml"/><Relationship Id="rId5" Type="http://schemas.openxmlformats.org/officeDocument/2006/relationships/tags" Target="../tags/tag180.xml"/><Relationship Id="rId10" Type="http://schemas.openxmlformats.org/officeDocument/2006/relationships/image" Target="https://www.cs.uic.edu/~jbell/CourseNotes/OperatingSystems/images/Chapter7/7_IllustrativeExample_3.jpg" TargetMode="External"/><Relationship Id="rId4" Type="http://schemas.openxmlformats.org/officeDocument/2006/relationships/tags" Target="../tags/tag179.xml"/><Relationship Id="rId9" Type="http://schemas.openxmlformats.org/officeDocument/2006/relationships/image" Target="../media/image13.jpeg"/></Relationships>
</file>

<file path=ppt/slides/_rels/slide3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83.xml"/><Relationship Id="rId7" Type="http://schemas.openxmlformats.org/officeDocument/2006/relationships/image" Target="../media/image3.png"/><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Layout" Target="../slideLayouts/slideLayout2.xml"/><Relationship Id="rId5" Type="http://schemas.openxmlformats.org/officeDocument/2006/relationships/tags" Target="../tags/tag185.xml"/><Relationship Id="rId10" Type="http://schemas.openxmlformats.org/officeDocument/2006/relationships/image" Target="https://www.cs.uic.edu/~jbell/CourseNotes/OperatingSystems/images/Chapter7/7_IllustrativeExample_4.jpg" TargetMode="External"/><Relationship Id="rId4" Type="http://schemas.openxmlformats.org/officeDocument/2006/relationships/tags" Target="../tags/tag184.xml"/><Relationship Id="rId9" Type="http://schemas.openxmlformats.org/officeDocument/2006/relationships/image" Target="../media/image14.jpeg"/></Relationships>
</file>

<file path=ppt/slides/_rels/slide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88.xml"/><Relationship Id="rId7" Type="http://schemas.openxmlformats.org/officeDocument/2006/relationships/image" Target="../media/image3.png"/><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2.xml"/><Relationship Id="rId5" Type="http://schemas.openxmlformats.org/officeDocument/2006/relationships/tags" Target="../tags/tag190.xml"/><Relationship Id="rId4" Type="http://schemas.openxmlformats.org/officeDocument/2006/relationships/tags" Target="../tags/tag189.xml"/></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3.xml"/><Relationship Id="rId7" Type="http://schemas.openxmlformats.org/officeDocument/2006/relationships/image" Target="../media/image3.pn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2.xml"/><Relationship Id="rId5" Type="http://schemas.openxmlformats.org/officeDocument/2006/relationships/tags" Target="../tags/tag195.xml"/><Relationship Id="rId4" Type="http://schemas.openxmlformats.org/officeDocument/2006/relationships/tags" Target="../tags/tag194.xml"/></Relationships>
</file>

<file path=ppt/slides/_rels/slide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8.xml"/><Relationship Id="rId7" Type="http://schemas.openxmlformats.org/officeDocument/2006/relationships/image" Target="../media/image3.png"/><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2.xml"/><Relationship Id="rId5" Type="http://schemas.openxmlformats.org/officeDocument/2006/relationships/tags" Target="../tags/tag200.xml"/><Relationship Id="rId4" Type="http://schemas.openxmlformats.org/officeDocument/2006/relationships/tags" Target="../tags/tag199.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xml"/><Relationship Id="rId7" Type="http://schemas.openxmlformats.org/officeDocument/2006/relationships/image" Target="../media/image3.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5.jpeg"/></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3.xml"/><Relationship Id="rId7" Type="http://schemas.openxmlformats.org/officeDocument/2006/relationships/image" Target="../media/image3.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s>
</file>

<file path=ppt/slides/_rels/slide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8.xml"/><Relationship Id="rId7" Type="http://schemas.openxmlformats.org/officeDocument/2006/relationships/image" Target="../media/image3.pn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s>
</file>

<file path=ppt/slides/_rels/slide4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13.xml"/><Relationship Id="rId7" Type="http://schemas.openxmlformats.org/officeDocument/2006/relationships/notesSlide" Target="../notesSlides/notesSlide1.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 Id="rId9" Type="http://schemas.openxmlformats.org/officeDocument/2006/relationships/image" Target="../media/image4.png"/></Relationships>
</file>

<file path=ppt/slides/_rels/slide4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18.xml"/><Relationship Id="rId7" Type="http://schemas.openxmlformats.org/officeDocument/2006/relationships/notesSlide" Target="../notesSlides/notesSlide2.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tags" Target="../tags/tag219.xml"/><Relationship Id="rId9" Type="http://schemas.openxmlformats.org/officeDocument/2006/relationships/image" Target="../media/image4.png"/></Relationships>
</file>

<file path=ppt/slides/_rels/slide4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3.xml"/><Relationship Id="rId7" Type="http://schemas.openxmlformats.org/officeDocument/2006/relationships/image" Target="../media/image3.png"/><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slideLayout" Target="../slideLayouts/slideLayout2.xml"/><Relationship Id="rId5" Type="http://schemas.openxmlformats.org/officeDocument/2006/relationships/tags" Target="../tags/tag225.xml"/><Relationship Id="rId4" Type="http://schemas.openxmlformats.org/officeDocument/2006/relationships/tags" Target="../tags/tag224.xml"/></Relationships>
</file>

<file path=ppt/slides/_rels/slide4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228.xml"/><Relationship Id="rId7" Type="http://schemas.openxmlformats.org/officeDocument/2006/relationships/slideLayout" Target="../slideLayouts/slideLayout2.xml"/><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5" Type="http://schemas.openxmlformats.org/officeDocument/2006/relationships/tags" Target="../tags/tag230.xml"/><Relationship Id="rId10" Type="http://schemas.openxmlformats.org/officeDocument/2006/relationships/image" Target="../media/image17.png"/><Relationship Id="rId4" Type="http://schemas.openxmlformats.org/officeDocument/2006/relationships/tags" Target="../tags/tag229.xm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xml"/><Relationship Id="rId7" Type="http://schemas.openxmlformats.org/officeDocument/2006/relationships/image" Target="../media/image3.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2.xml"/><Relationship Id="rId5" Type="http://schemas.openxmlformats.org/officeDocument/2006/relationships/tags" Target="../tags/tag28.xml"/><Relationship Id="rId4" Type="http://schemas.openxmlformats.org/officeDocument/2006/relationships/tags" Target="../tags/tag27.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1.xml"/><Relationship Id="rId7" Type="http://schemas.openxmlformats.org/officeDocument/2006/relationships/image" Target="../media/image3.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Layout" Target="../slideLayouts/slideLayout2.xml"/><Relationship Id="rId5" Type="http://schemas.openxmlformats.org/officeDocument/2006/relationships/tags" Target="../tags/tag33.xml"/><Relationship Id="rId4" Type="http://schemas.openxmlformats.org/officeDocument/2006/relationships/tags" Target="../tags/tag32.xml"/></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6.xml"/><Relationship Id="rId7" Type="http://schemas.openxmlformats.org/officeDocument/2006/relationships/image" Target="../media/image3.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2.xml"/><Relationship Id="rId5" Type="http://schemas.openxmlformats.org/officeDocument/2006/relationships/tags" Target="../tags/tag38.xml"/><Relationship Id="rId4" Type="http://schemas.openxmlformats.org/officeDocument/2006/relationships/tags" Target="../tags/tag37.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2.xml"/><Relationship Id="rId5" Type="http://schemas.openxmlformats.org/officeDocument/2006/relationships/tags" Target="../tags/tag43.xml"/><Relationship Id="rId4" Type="http://schemas.openxmlformats.org/officeDocument/2006/relationships/tags" Target="../tags/tag4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6.xml"/><Relationship Id="rId7" Type="http://schemas.openxmlformats.org/officeDocument/2006/relationships/image" Target="../media/image3.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2.xml"/><Relationship Id="rId5" Type="http://schemas.openxmlformats.org/officeDocument/2006/relationships/tags" Target="../tags/tag48.xml"/><Relationship Id="rId4" Type="http://schemas.openxmlformats.org/officeDocument/2006/relationships/tags" Target="../tags/tag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C:\Users\parul\Desktop\temp.png"/>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11420" y="332656"/>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339" name="TextBox 4"/>
          <p:cNvSpPr>
            <a:spLocks noChangeArrowheads="1"/>
          </p:cNvSpPr>
          <p:nvPr>
            <p:custDataLst>
              <p:tags r:id="rId2"/>
            </p:custDataLst>
          </p:nvPr>
        </p:nvSpPr>
        <p:spPr bwMode="auto">
          <a:xfrm>
            <a:off x="1143000" y="1916113"/>
            <a:ext cx="68580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solidFill>
                  <a:srgbClr val="000000"/>
                </a:solidFill>
                <a:cs typeface="Times New Roman" panose="02020603050405020304" pitchFamily="18" charset="0"/>
              </a:rPr>
              <a:t>Operating System</a:t>
            </a:r>
          </a:p>
        </p:txBody>
      </p:sp>
      <p:sp>
        <p:nvSpPr>
          <p:cNvPr id="14340" name="TextBox 5"/>
          <p:cNvSpPr>
            <a:spLocks noChangeArrowheads="1"/>
          </p:cNvSpPr>
          <p:nvPr>
            <p:custDataLst>
              <p:tags r:id="rId3"/>
            </p:custDataLst>
          </p:nvPr>
        </p:nvSpPr>
        <p:spPr bwMode="auto">
          <a:xfrm>
            <a:off x="1527175" y="2854324"/>
            <a:ext cx="6089650" cy="1014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200" b="1" dirty="0">
                <a:solidFill>
                  <a:srgbClr val="000000"/>
                </a:solidFill>
                <a:cs typeface="Times New Roman" panose="02020603050405020304" pitchFamily="18" charset="0"/>
              </a:rPr>
              <a:t>Prof. Prachi Verma, Prof. Manish Kumar </a:t>
            </a:r>
            <a:r>
              <a:rPr lang="en-US" altLang="en-US" sz="2200" dirty="0">
                <a:solidFill>
                  <a:srgbClr val="000000"/>
                </a:solidFill>
                <a:cs typeface="Times New Roman" panose="02020603050405020304" pitchFamily="18" charset="0"/>
              </a:rPr>
              <a:t>Assistant Professor, Computer Science &amp; Engineering</a:t>
            </a:r>
            <a:endParaRPr lang="en-IN" altLang="en-US" sz="2200" dirty="0">
              <a:solidFill>
                <a:srgbClr val="000000"/>
              </a:solidFill>
              <a:cs typeface="Times New Roman" panose="02020603050405020304" pitchFamily="18" charset="0"/>
            </a:endParaRPr>
          </a:p>
        </p:txBody>
      </p:sp>
      <p:pic>
        <p:nvPicPr>
          <p:cNvPr id="14341" name="Picture 2" descr="C:\Users\parul\Desktop\Registered Logosd.png"/>
          <p:cNvPicPr>
            <a:picLocks noChangeAspect="1" noChangeArrowheads="1"/>
          </p:cNvPicPr>
          <p:nvPr>
            <p:custDataLst>
              <p:tags r:id="rId4"/>
            </p:custDataLst>
          </p:nvPr>
        </p:nvPicPr>
        <p:blipFill>
          <a:blip r:embed="rId10">
            <a:extLst>
              <a:ext uri="{28A0092B-C50C-407E-A947-70E740481C1C}">
                <a14:useLocalDpi xmlns:a14="http://schemas.microsoft.com/office/drawing/2010/main" val="0"/>
              </a:ext>
            </a:extLst>
          </a:blip>
          <a:srcRect/>
          <a:stretch>
            <a:fillRect/>
          </a:stretch>
        </p:blipFill>
        <p:spPr bwMode="auto">
          <a:xfrm>
            <a:off x="3381375" y="500063"/>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4342" name="Group 26"/>
          <p:cNvGrpSpPr>
            <a:grpSpLocks/>
          </p:cNvGrpSpPr>
          <p:nvPr/>
        </p:nvGrpSpPr>
        <p:grpSpPr bwMode="auto">
          <a:xfrm>
            <a:off x="1417638" y="2692400"/>
            <a:ext cx="6308725" cy="93663"/>
            <a:chOff x="1428728" y="2571744"/>
            <a:chExt cx="6309404" cy="94298"/>
          </a:xfrm>
        </p:grpSpPr>
        <p:sp>
          <p:nvSpPr>
            <p:cNvPr id="14343"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4"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4345"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grpSp>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p:cNvPicPr>
            <a:picLocks noChangeAspect="1" noChangeArrowheads="1"/>
          </p:cNvPicPr>
          <p:nvPr>
            <p:custDataLst>
              <p:tags r:id="rId1"/>
            </p:custDataLst>
          </p:nvPr>
        </p:nvPicPr>
        <p:blipFill>
          <a:blip r:embed="rId9">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2531" name="Picture 6" descr="C:\Users\parul\Desktop\Untitled-1.png"/>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32" name="TextBox 4"/>
          <p:cNvSpPr txBox="1">
            <a:spLocks noChangeArrowheads="1"/>
          </p:cNvSpPr>
          <p:nvPr>
            <p:custDataLst>
              <p:tags r:id="rId3"/>
            </p:custDataLst>
          </p:nvPr>
        </p:nvSpPr>
        <p:spPr bwMode="auto">
          <a:xfrm>
            <a:off x="190500" y="2241550"/>
            <a:ext cx="4886325"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IN" sz="2000" dirty="0"/>
              <a:t>If a resource-allocation graph contains no cycles, then the system is not deadlocked. ( When looking for cycles, remember that these are </a:t>
            </a:r>
            <a:r>
              <a:rPr lang="en-IN" sz="2000" b="1" i="1" dirty="0"/>
              <a:t>directed</a:t>
            </a:r>
            <a:r>
              <a:rPr lang="en-IN" sz="2000" dirty="0"/>
              <a:t> graphs. )</a:t>
            </a:r>
          </a:p>
          <a:p>
            <a:pPr algn="just"/>
            <a:r>
              <a:rPr lang="en-IN" sz="2000" dirty="0"/>
              <a:t>If a resource-allocation graph does contain cycles </a:t>
            </a:r>
            <a:r>
              <a:rPr lang="en-IN" sz="2000" b="1" dirty="0"/>
              <a:t>AND</a:t>
            </a:r>
            <a:r>
              <a:rPr lang="en-IN" sz="2000" dirty="0"/>
              <a:t> each resource category contains only a single instance, then a deadlock exists.</a:t>
            </a:r>
          </a:p>
          <a:p>
            <a:pPr algn="just"/>
            <a:r>
              <a:rPr lang="en-IN" sz="2000" dirty="0"/>
              <a:t>If a resource category contains more than one instance, then the presence of a cycle in the resource-allocation graph indicates the </a:t>
            </a:r>
            <a:r>
              <a:rPr lang="en-IN" sz="2000" i="1" dirty="0"/>
              <a:t>possibility</a:t>
            </a:r>
            <a:r>
              <a:rPr lang="en-IN" sz="2000" dirty="0"/>
              <a:t> of a deadlock but does not guarantee one</a:t>
            </a:r>
          </a:p>
        </p:txBody>
      </p:sp>
      <p:sp>
        <p:nvSpPr>
          <p:cNvPr id="22533" name="Rectangle 7"/>
          <p:cNvSpPr>
            <a:spLocks noChangeArrowheads="1"/>
          </p:cNvSpPr>
          <p:nvPr>
            <p:custDataLst>
              <p:tags r:id="rId4"/>
            </p:custDataLst>
          </p:nvPr>
        </p:nvSpPr>
        <p:spPr bwMode="auto">
          <a:xfrm>
            <a:off x="0" y="160363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253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a:solidFill>
                  <a:schemeClr val="bg1"/>
                </a:solidFill>
                <a:cs typeface="Times New Roman" panose="02020603050405020304" pitchFamily="18" charset="0"/>
              </a:rPr>
              <a:t>Example</a:t>
            </a:r>
          </a:p>
        </p:txBody>
      </p:sp>
      <p:sp>
        <p:nvSpPr>
          <p:cNvPr id="22535" name="Rectangle 15"/>
          <p:cNvSpPr>
            <a:spLocks noChangeArrowheads="1"/>
          </p:cNvSpPr>
          <p:nvPr>
            <p:custDataLst>
              <p:tags r:id="rId6"/>
            </p:custDataLst>
          </p:nvPr>
        </p:nvSpPr>
        <p:spPr bwMode="auto">
          <a:xfrm>
            <a:off x="6194425" y="6197600"/>
            <a:ext cx="2500313"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2536" name="Rectangle 16"/>
          <p:cNvSpPr>
            <a:spLocks noChangeArrowheads="1"/>
          </p:cNvSpPr>
          <p:nvPr>
            <p:custDataLst>
              <p:tags r:id="rId7"/>
            </p:custDataLst>
          </p:nvPr>
        </p:nvSpPr>
        <p:spPr bwMode="auto">
          <a:xfrm flipH="1">
            <a:off x="6115050" y="6196013"/>
            <a:ext cx="46038"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1" name="Picture 11" descr="A close up of a clock&#10;&#10;Description automatically generated">
            <a:extLst>
              <a:ext uri="{FF2B5EF4-FFF2-40B4-BE49-F238E27FC236}">
                <a16:creationId xmlns:a16="http://schemas.microsoft.com/office/drawing/2014/main" id="{123403D5-0EBB-724D-B7E2-2B986F48117A}"/>
              </a:ext>
            </a:extLst>
          </p:cNvPr>
          <p:cNvPicPr>
            <a:picLocks noChangeAspect="1" noChangeArrowheads="1"/>
          </p:cNvPicPr>
          <p:nvPr/>
        </p:nvPicPr>
        <p:blipFill>
          <a:blip r:embed="rId11" r:link="rId12">
            <a:extLst>
              <a:ext uri="{28A0092B-C50C-407E-A947-70E740481C1C}">
                <a14:useLocalDpi xmlns:a14="http://schemas.microsoft.com/office/drawing/2010/main" val="0"/>
              </a:ext>
            </a:extLst>
          </a:blip>
          <a:stretch>
            <a:fillRect/>
          </a:stretch>
        </p:blipFill>
        <p:spPr bwMode="auto">
          <a:xfrm>
            <a:off x="5837682" y="2475631"/>
            <a:ext cx="2897885" cy="3200892"/>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E0F58F6-AA66-C54C-8C78-301E0E9F1239}"/>
              </a:ext>
            </a:extLst>
          </p:cNvPr>
          <p:cNvSpPr txBox="1"/>
          <p:nvPr/>
        </p:nvSpPr>
        <p:spPr>
          <a:xfrm>
            <a:off x="6337580" y="5750481"/>
            <a:ext cx="2073003" cy="246221"/>
          </a:xfrm>
          <a:prstGeom prst="rect">
            <a:avLst/>
          </a:prstGeom>
          <a:noFill/>
        </p:spPr>
        <p:txBody>
          <a:bodyPr wrap="none" rtlCol="0">
            <a:spAutoFit/>
          </a:bodyPr>
          <a:lstStyle/>
          <a:p>
            <a:r>
              <a:rPr lang="en-US" sz="1000" dirty="0"/>
              <a:t>Fig: </a:t>
            </a:r>
            <a:r>
              <a:rPr lang="en-IN" sz="1000" b="1" dirty="0"/>
              <a:t>Resource allocation graph</a:t>
            </a:r>
            <a:r>
              <a:rPr lang="en-IN" sz="1000" dirty="0"/>
              <a:t> </a:t>
            </a:r>
            <a:endParaRPr lang="en-US" sz="1000" dirty="0"/>
          </a:p>
        </p:txBody>
      </p:sp>
    </p:spTree>
  </p:cSld>
  <p:clrMapOvr>
    <a:masterClrMapping/>
  </p:clrMapOvr>
  <p:transition advTm="8156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2531" name="Picture 6" descr="C:\Users\parul\Desktop\Untitled-1.pn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33" name="Rectangle 7"/>
          <p:cNvSpPr>
            <a:spLocks noChangeArrowheads="1"/>
          </p:cNvSpPr>
          <p:nvPr>
            <p:custDataLst>
              <p:tags r:id="rId3"/>
            </p:custDataLst>
          </p:nvPr>
        </p:nvSpPr>
        <p:spPr bwMode="auto">
          <a:xfrm>
            <a:off x="0" y="1603630"/>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2534"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a:solidFill>
                  <a:schemeClr val="bg1"/>
                </a:solidFill>
                <a:cs typeface="Times New Roman" panose="02020603050405020304" pitchFamily="18" charset="0"/>
              </a:rPr>
              <a:t>Example</a:t>
            </a:r>
          </a:p>
        </p:txBody>
      </p:sp>
      <p:sp>
        <p:nvSpPr>
          <p:cNvPr id="22535" name="Rectangle 15"/>
          <p:cNvSpPr>
            <a:spLocks noChangeArrowheads="1"/>
          </p:cNvSpPr>
          <p:nvPr>
            <p:custDataLst>
              <p:tags r:id="rId5"/>
            </p:custDataLst>
          </p:nvPr>
        </p:nvSpPr>
        <p:spPr bwMode="auto">
          <a:xfrm>
            <a:off x="6194425" y="6197600"/>
            <a:ext cx="2500313"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2536" name="Rectangle 16"/>
          <p:cNvSpPr>
            <a:spLocks noChangeArrowheads="1"/>
          </p:cNvSpPr>
          <p:nvPr>
            <p:custDataLst>
              <p:tags r:id="rId6"/>
            </p:custDataLst>
          </p:nvPr>
        </p:nvSpPr>
        <p:spPr bwMode="auto">
          <a:xfrm flipH="1">
            <a:off x="6115050" y="6196013"/>
            <a:ext cx="46038"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13" name="Picture 10" descr="A close up of a clock&#10;&#10;Description automatically generated">
            <a:extLst>
              <a:ext uri="{FF2B5EF4-FFF2-40B4-BE49-F238E27FC236}">
                <a16:creationId xmlns:a16="http://schemas.microsoft.com/office/drawing/2014/main" id="{6008B9D0-0C83-5244-9FB9-95DFE8D2102C}"/>
              </a:ext>
            </a:extLst>
          </p:cNvP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251520" y="2420888"/>
            <a:ext cx="3492499" cy="37751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9" descr="A close up of a clock&#10;&#10;Description automatically generated">
            <a:extLst>
              <a:ext uri="{FF2B5EF4-FFF2-40B4-BE49-F238E27FC236}">
                <a16:creationId xmlns:a16="http://schemas.microsoft.com/office/drawing/2014/main" id="{632F72F0-5589-E14D-8FD1-8DC4643AA83C}"/>
              </a:ext>
            </a:extLst>
          </p:cNvPr>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4697759" y="2359671"/>
            <a:ext cx="3492500" cy="383291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9158F04-46D5-7C43-9E08-2D48A6475622}"/>
              </a:ext>
            </a:extLst>
          </p:cNvPr>
          <p:cNvSpPr txBox="1"/>
          <p:nvPr/>
        </p:nvSpPr>
        <p:spPr>
          <a:xfrm>
            <a:off x="439750" y="6041559"/>
            <a:ext cx="3355406" cy="261610"/>
          </a:xfrm>
          <a:prstGeom prst="rect">
            <a:avLst/>
          </a:prstGeom>
          <a:noFill/>
        </p:spPr>
        <p:txBody>
          <a:bodyPr wrap="none" rtlCol="0">
            <a:spAutoFit/>
          </a:bodyPr>
          <a:lstStyle/>
          <a:p>
            <a:r>
              <a:rPr lang="en-US" sz="1100" dirty="0"/>
              <a:t>Fig: </a:t>
            </a:r>
            <a:r>
              <a:rPr lang="en-IN" sz="1100" b="1" dirty="0"/>
              <a:t>Resource allocation graph with a deadlock</a:t>
            </a:r>
            <a:r>
              <a:rPr lang="en-IN" sz="1100" dirty="0"/>
              <a:t> </a:t>
            </a:r>
            <a:endParaRPr lang="en-US" sz="1100" dirty="0"/>
          </a:p>
        </p:txBody>
      </p:sp>
      <p:sp>
        <p:nvSpPr>
          <p:cNvPr id="19" name="TextBox 18">
            <a:extLst>
              <a:ext uri="{FF2B5EF4-FFF2-40B4-BE49-F238E27FC236}">
                <a16:creationId xmlns:a16="http://schemas.microsoft.com/office/drawing/2014/main" id="{AF501DA5-4679-6C4B-A8FF-4AA183EB0729}"/>
              </a:ext>
            </a:extLst>
          </p:cNvPr>
          <p:cNvSpPr txBox="1"/>
          <p:nvPr/>
        </p:nvSpPr>
        <p:spPr>
          <a:xfrm>
            <a:off x="4748896" y="6041559"/>
            <a:ext cx="4216219" cy="261610"/>
          </a:xfrm>
          <a:prstGeom prst="rect">
            <a:avLst/>
          </a:prstGeom>
          <a:noFill/>
        </p:spPr>
        <p:txBody>
          <a:bodyPr wrap="none" rtlCol="0">
            <a:spAutoFit/>
          </a:bodyPr>
          <a:lstStyle/>
          <a:p>
            <a:r>
              <a:rPr lang="en-US" sz="1100" dirty="0"/>
              <a:t>Fig: </a:t>
            </a:r>
            <a:r>
              <a:rPr lang="en-IN" sz="1100" b="1" dirty="0"/>
              <a:t>Resource allocation graph with a cycle but no deadlock</a:t>
            </a:r>
            <a:r>
              <a:rPr lang="en-IN" sz="1100" dirty="0"/>
              <a:t> </a:t>
            </a:r>
            <a:endParaRPr lang="en-US" sz="1100" dirty="0"/>
          </a:p>
        </p:txBody>
      </p:sp>
    </p:spTree>
    <p:extLst>
      <p:ext uri="{BB962C8B-B14F-4D97-AF65-F5344CB8AC3E}">
        <p14:creationId xmlns:p14="http://schemas.microsoft.com/office/powerpoint/2010/main" val="2792216729"/>
      </p:ext>
    </p:extLst>
  </p:cSld>
  <p:clrMapOvr>
    <a:masterClrMapping/>
  </p:clrMapOvr>
  <p:transition advTm="81566"/>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55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3556" name="TextBox 4"/>
          <p:cNvSpPr txBox="1">
            <a:spLocks noChangeArrowheads="1"/>
          </p:cNvSpPr>
          <p:nvPr>
            <p:custDataLst>
              <p:tags r:id="rId3"/>
            </p:custDataLst>
          </p:nvPr>
        </p:nvSpPr>
        <p:spPr bwMode="auto">
          <a:xfrm>
            <a:off x="190500" y="2286000"/>
            <a:ext cx="862965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IN" sz="2400" dirty="0"/>
              <a:t>Prevention: it means to design such a system which violate </a:t>
            </a:r>
            <a:r>
              <a:rPr lang="en-IN" sz="2400" dirty="0" err="1"/>
              <a:t>atleast</a:t>
            </a:r>
            <a:r>
              <a:rPr lang="en-IN" sz="2400" dirty="0"/>
              <a:t> one of the four necessary condition of deadlock and ensure that deadlock should not occur.</a:t>
            </a:r>
            <a:endParaRPr lang="en-US" sz="2400" dirty="0"/>
          </a:p>
          <a:p>
            <a:pPr algn="just"/>
            <a:r>
              <a:rPr lang="en-IN" sz="2400" dirty="0"/>
              <a:t>Avoidance: System maintains a set of data using which it takes a decision whether to entertain a new request or not, to be in safe state.</a:t>
            </a:r>
            <a:endParaRPr lang="en-US" sz="2400" dirty="0"/>
          </a:p>
          <a:p>
            <a:pPr algn="just"/>
            <a:r>
              <a:rPr lang="en-IN" sz="2400" dirty="0"/>
              <a:t>Detection &amp; recovery: In this we wait </a:t>
            </a:r>
            <a:r>
              <a:rPr lang="en-IN" sz="2400" dirty="0" err="1"/>
              <a:t>untill</a:t>
            </a:r>
            <a:r>
              <a:rPr lang="en-IN" sz="2400" dirty="0"/>
              <a:t> the deadlock occurs and once we detect it, we recover from it.</a:t>
            </a:r>
            <a:endParaRPr lang="en-US" sz="2400" dirty="0"/>
          </a:p>
          <a:p>
            <a:pPr algn="just"/>
            <a:r>
              <a:rPr lang="en-IN" sz="2400" dirty="0"/>
              <a:t>Ignorance: We ignore the problem as if it does not exist</a:t>
            </a:r>
            <a:r>
              <a:rPr lang="en-IN" altLang="en-US" sz="2400" dirty="0"/>
              <a:t>.</a:t>
            </a:r>
          </a:p>
        </p:txBody>
      </p:sp>
      <p:sp>
        <p:nvSpPr>
          <p:cNvPr id="2355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355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Deadlock handling methods</a:t>
            </a:r>
            <a:br>
              <a:rPr lang="en-IN" sz="2800" dirty="0">
                <a:solidFill>
                  <a:schemeClr val="bg1"/>
                </a:solidFill>
              </a:rPr>
            </a:b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332656"/>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57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6581" y="275590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4580"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458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Deadlock Prevention</a:t>
            </a:r>
            <a:endParaRPr lang="en-IN" altLang="en-US" sz="3000" b="1" dirty="0">
              <a:solidFill>
                <a:schemeClr val="bg1"/>
              </a:solidFill>
              <a:cs typeface="Times New Roman" panose="02020603050405020304" pitchFamily="18" charset="0"/>
            </a:endParaRPr>
          </a:p>
        </p:txBody>
      </p:sp>
      <p:sp>
        <p:nvSpPr>
          <p:cNvPr id="24582" name="TextBox 4"/>
          <p:cNvSpPr txBox="1">
            <a:spLocks noChangeArrowheads="1"/>
          </p:cNvSpPr>
          <p:nvPr>
            <p:custDataLst>
              <p:tags r:id="rId5"/>
            </p:custDataLst>
          </p:nvPr>
        </p:nvSpPr>
        <p:spPr bwMode="auto">
          <a:xfrm>
            <a:off x="190500" y="2286000"/>
            <a:ext cx="8557964"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lvl="0" indent="0" algn="just">
              <a:buNone/>
            </a:pPr>
            <a:endParaRPr lang="en-IN" sz="2400" dirty="0"/>
          </a:p>
          <a:p>
            <a:pPr marL="0" lvl="0" indent="0" algn="just">
              <a:buNone/>
            </a:pPr>
            <a:r>
              <a:rPr lang="en-IN" sz="2400" dirty="0"/>
              <a:t>Mutual Exclusion: </a:t>
            </a:r>
          </a:p>
          <a:p>
            <a:pPr algn="just"/>
            <a:r>
              <a:rPr lang="en-IN" sz="2400" dirty="0"/>
              <a:t>If a resource is assigned to more than one process, i.e., if a resource is made sharable then deadlock will not occur</a:t>
            </a:r>
          </a:p>
          <a:p>
            <a:pPr marL="0" indent="0" algn="just">
              <a:buNone/>
            </a:pPr>
            <a:endParaRPr lang="en-IN" sz="2400" dirty="0"/>
          </a:p>
          <a:p>
            <a:pPr algn="just"/>
            <a:r>
              <a:rPr lang="en-IN" sz="2400" dirty="0"/>
              <a:t>However based on hardware some resources cannot be shared among several processes at a time. For example: Printer, CD recorder, etc…</a:t>
            </a:r>
          </a:p>
          <a:p>
            <a:pPr marL="0" indent="0" algn="just">
              <a:buNone/>
            </a:pPr>
            <a:endParaRPr lang="en-IN" sz="2400" dirty="0"/>
          </a:p>
          <a:p>
            <a:pPr algn="just"/>
            <a:r>
              <a:rPr lang="en-IN" sz="2400" dirty="0"/>
              <a:t>So this prevention technique is not feasible. </a:t>
            </a:r>
          </a:p>
        </p:txBody>
      </p:sp>
    </p:spTree>
  </p:cSld>
  <p:clrMapOvr>
    <a:masterClrMapping/>
  </p:clrMapOvr>
  <p:transition advTm="81566"/>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332656"/>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57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6581" y="275590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4580"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458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Deadlock Prevention</a:t>
            </a:r>
            <a:endParaRPr lang="en-IN" altLang="en-US" sz="3000" b="1" dirty="0">
              <a:solidFill>
                <a:schemeClr val="bg1"/>
              </a:solidFill>
              <a:cs typeface="Times New Roman" panose="02020603050405020304" pitchFamily="18" charset="0"/>
            </a:endParaRPr>
          </a:p>
        </p:txBody>
      </p:sp>
      <p:sp>
        <p:nvSpPr>
          <p:cNvPr id="24582" name="TextBox 4"/>
          <p:cNvSpPr txBox="1">
            <a:spLocks noChangeArrowheads="1"/>
          </p:cNvSpPr>
          <p:nvPr>
            <p:custDataLst>
              <p:tags r:id="rId5"/>
            </p:custDataLst>
          </p:nvPr>
        </p:nvSpPr>
        <p:spPr bwMode="auto">
          <a:xfrm>
            <a:off x="190500" y="2286000"/>
            <a:ext cx="8557964" cy="4319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lvl="0" indent="0" algn="just">
              <a:buNone/>
            </a:pPr>
            <a:r>
              <a:rPr lang="en-IN" sz="2400" dirty="0"/>
              <a:t>Hold &amp; Wait: </a:t>
            </a:r>
          </a:p>
          <a:p>
            <a:pPr lvl="0" algn="just">
              <a:lnSpc>
                <a:spcPct val="110000"/>
              </a:lnSpc>
            </a:pPr>
            <a:r>
              <a:rPr lang="en-IN" sz="2400" dirty="0"/>
              <a:t>Conservative approach: Process is allowed to start execution if and only if it has acquired all the resources(less efficient, not implementable, easy, deadlock independence).</a:t>
            </a:r>
          </a:p>
          <a:p>
            <a:pPr lvl="0" algn="just">
              <a:lnSpc>
                <a:spcPct val="110000"/>
              </a:lnSpc>
            </a:pPr>
            <a:r>
              <a:rPr lang="en-IN" sz="2400" dirty="0"/>
              <a:t>Do not hold: Process will acquire only desired resources, but before making any fresh request it must release all the resources that is currently held. (efficient, implementable).</a:t>
            </a:r>
          </a:p>
          <a:p>
            <a:pPr algn="just">
              <a:lnSpc>
                <a:spcPct val="110000"/>
              </a:lnSpc>
            </a:pPr>
            <a:r>
              <a:rPr lang="en-IN" sz="2400" dirty="0"/>
              <a:t>Wait timeouts: We place a maximum time </a:t>
            </a:r>
            <a:r>
              <a:rPr lang="en-IN" sz="2400" dirty="0" err="1"/>
              <a:t>upto</a:t>
            </a:r>
            <a:r>
              <a:rPr lang="en-IN" sz="2400" dirty="0"/>
              <a:t> which a process can wait. After which process must release all the holding resources. </a:t>
            </a:r>
            <a:endParaRPr lang="en-US" sz="2400" dirty="0"/>
          </a:p>
        </p:txBody>
      </p:sp>
    </p:spTree>
    <p:extLst>
      <p:ext uri="{BB962C8B-B14F-4D97-AF65-F5344CB8AC3E}">
        <p14:creationId xmlns:p14="http://schemas.microsoft.com/office/powerpoint/2010/main" val="530913195"/>
      </p:ext>
    </p:extLst>
  </p:cSld>
  <p:clrMapOvr>
    <a:masterClrMapping/>
  </p:clrMapOvr>
  <p:transition advTm="81566"/>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332656"/>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57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6581" y="275590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4580"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458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Deadlock Prevention</a:t>
            </a:r>
            <a:endParaRPr lang="en-IN" altLang="en-US" sz="3000" b="1" dirty="0">
              <a:solidFill>
                <a:schemeClr val="bg1"/>
              </a:solidFill>
              <a:cs typeface="Times New Roman" panose="02020603050405020304" pitchFamily="18" charset="0"/>
            </a:endParaRPr>
          </a:p>
        </p:txBody>
      </p:sp>
      <p:sp>
        <p:nvSpPr>
          <p:cNvPr id="24582" name="TextBox 4"/>
          <p:cNvSpPr txBox="1">
            <a:spLocks noChangeArrowheads="1"/>
          </p:cNvSpPr>
          <p:nvPr>
            <p:custDataLst>
              <p:tags r:id="rId5"/>
            </p:custDataLst>
          </p:nvPr>
        </p:nvSpPr>
        <p:spPr bwMode="auto">
          <a:xfrm>
            <a:off x="190500" y="2286000"/>
            <a:ext cx="8557964" cy="3342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indent="0" algn="just">
              <a:buNone/>
            </a:pPr>
            <a:r>
              <a:rPr lang="en-IN" sz="2400" dirty="0"/>
              <a:t>No pre-emption: </a:t>
            </a:r>
          </a:p>
          <a:p>
            <a:pPr lvl="0" algn="just"/>
            <a:r>
              <a:rPr lang="en-IN" sz="2400" dirty="0" err="1"/>
              <a:t>Forcefull</a:t>
            </a:r>
            <a:r>
              <a:rPr lang="en-IN" sz="2400" dirty="0"/>
              <a:t> pre-emption: We allow a process to forcefully pre-empt the resource holding by other processes.</a:t>
            </a:r>
          </a:p>
          <a:p>
            <a:pPr lvl="0" algn="just"/>
            <a:r>
              <a:rPr lang="en-IN" sz="2400" dirty="0"/>
              <a:t>This method may be used by high priority process or system process.</a:t>
            </a:r>
          </a:p>
          <a:p>
            <a:pPr lvl="0" algn="just"/>
            <a:r>
              <a:rPr lang="en-IN" sz="2400" dirty="0"/>
              <a:t>The process which are in waiting state must be selected as a victim instead of process in the running state.</a:t>
            </a:r>
          </a:p>
          <a:p>
            <a:pPr marL="0" indent="0" algn="just">
              <a:buNone/>
            </a:pPr>
            <a:endParaRPr lang="en-IN" sz="2400" dirty="0"/>
          </a:p>
        </p:txBody>
      </p:sp>
    </p:spTree>
    <p:extLst>
      <p:ext uri="{BB962C8B-B14F-4D97-AF65-F5344CB8AC3E}">
        <p14:creationId xmlns:p14="http://schemas.microsoft.com/office/powerpoint/2010/main" val="2890809442"/>
      </p:ext>
    </p:extLst>
  </p:cSld>
  <p:clrMapOvr>
    <a:masterClrMapping/>
  </p:clrMapOvr>
  <p:transition advTm="81566"/>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332656"/>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457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6581" y="275590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4580"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458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Deadlock Prevention</a:t>
            </a:r>
            <a:endParaRPr lang="en-IN" altLang="en-US" sz="3000" b="1" dirty="0">
              <a:solidFill>
                <a:schemeClr val="bg1"/>
              </a:solidFill>
              <a:cs typeface="Times New Roman" panose="02020603050405020304" pitchFamily="18" charset="0"/>
            </a:endParaRPr>
          </a:p>
        </p:txBody>
      </p:sp>
      <p:sp>
        <p:nvSpPr>
          <p:cNvPr id="24582" name="TextBox 4"/>
          <p:cNvSpPr txBox="1">
            <a:spLocks noChangeArrowheads="1"/>
          </p:cNvSpPr>
          <p:nvPr>
            <p:custDataLst>
              <p:tags r:id="rId5"/>
            </p:custDataLst>
          </p:nvPr>
        </p:nvSpPr>
        <p:spPr bwMode="auto">
          <a:xfrm>
            <a:off x="190500" y="2286000"/>
            <a:ext cx="8557964" cy="3913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indent="0" algn="just">
              <a:buNone/>
            </a:pPr>
            <a:r>
              <a:rPr lang="en-IN" sz="2400" dirty="0"/>
              <a:t>Circular wait:</a:t>
            </a:r>
          </a:p>
          <a:p>
            <a:pPr lvl="0">
              <a:lnSpc>
                <a:spcPct val="100000"/>
              </a:lnSpc>
            </a:pPr>
            <a:r>
              <a:rPr lang="en-IN" sz="2400" dirty="0"/>
              <a:t>Circular wait can be eliminated by just giving a natural number to every resource </a:t>
            </a:r>
          </a:p>
          <a:p>
            <a:pPr marL="0" indent="0" algn="ctr">
              <a:lnSpc>
                <a:spcPct val="110000"/>
              </a:lnSpc>
              <a:buNone/>
            </a:pPr>
            <a:r>
              <a:rPr lang="en-IN" sz="2400" dirty="0" err="1"/>
              <a:t>f:N</a:t>
            </a:r>
            <a:r>
              <a:rPr lang="en-IN" sz="2400" dirty="0"/>
              <a:t>-&gt;R</a:t>
            </a:r>
          </a:p>
          <a:p>
            <a:pPr lvl="0">
              <a:lnSpc>
                <a:spcPct val="110000"/>
              </a:lnSpc>
            </a:pPr>
            <a:r>
              <a:rPr lang="en-IN" sz="2400" dirty="0"/>
              <a:t>Allow every process to make request either only in the increasing or decreasing order of the resource number.</a:t>
            </a:r>
          </a:p>
          <a:p>
            <a:pPr lvl="0">
              <a:lnSpc>
                <a:spcPct val="110000"/>
              </a:lnSpc>
            </a:pPr>
            <a:r>
              <a:rPr lang="en-IN" sz="2400" dirty="0"/>
              <a:t>If a process require a resource of lesser number (in case of increasing order), than it must first release all the resources larger than required number.</a:t>
            </a:r>
          </a:p>
        </p:txBody>
      </p:sp>
    </p:spTree>
    <p:extLst>
      <p:ext uri="{BB962C8B-B14F-4D97-AF65-F5344CB8AC3E}">
        <p14:creationId xmlns:p14="http://schemas.microsoft.com/office/powerpoint/2010/main" val="3186034645"/>
      </p:ext>
    </p:extLst>
  </p:cSld>
  <p:clrMapOvr>
    <a:masterClrMapping/>
  </p:clrMapOvr>
  <p:transition advTm="81566"/>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332656"/>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0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5604"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5605"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Deadlock Avoidance</a:t>
            </a:r>
            <a:r>
              <a:rPr lang="en-IN" altLang="en-US" sz="3000" b="1" dirty="0">
                <a:solidFill>
                  <a:schemeClr val="bg1"/>
                </a:solidFill>
                <a:cs typeface="Times New Roman" panose="02020603050405020304" pitchFamily="18" charset="0"/>
              </a:rPr>
              <a:t> </a:t>
            </a:r>
          </a:p>
        </p:txBody>
      </p:sp>
      <p:sp>
        <p:nvSpPr>
          <p:cNvPr id="25606" name="TextBox 4"/>
          <p:cNvSpPr txBox="1">
            <a:spLocks noChangeArrowheads="1"/>
          </p:cNvSpPr>
          <p:nvPr>
            <p:custDataLst>
              <p:tags r:id="rId5"/>
            </p:custDataLst>
          </p:nvPr>
        </p:nvSpPr>
        <p:spPr bwMode="auto">
          <a:xfrm>
            <a:off x="190500" y="2286000"/>
            <a:ext cx="8629972" cy="4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The general idea behind deadlock avoidance is to prevent deadlocks from ever happening, by preventing at least one of the aforementioned conditions.</a:t>
            </a:r>
          </a:p>
          <a:p>
            <a:pPr lvl="0" algn="just"/>
            <a:r>
              <a:rPr lang="en-IN" sz="2400" dirty="0"/>
              <a:t>This requires more information about each process, AND tends to lead to low device utilization. ( i.e. it is a conservative approach).</a:t>
            </a:r>
          </a:p>
          <a:p>
            <a:pPr lvl="0" algn="just"/>
            <a:r>
              <a:rPr lang="en-IN" sz="2400" dirty="0"/>
              <a:t>In some algorithms the scheduler only needs to know the </a:t>
            </a:r>
            <a:r>
              <a:rPr lang="en-IN" sz="2400" i="1" dirty="0"/>
              <a:t>maximum</a:t>
            </a:r>
            <a:r>
              <a:rPr lang="en-IN" sz="2400" dirty="0"/>
              <a:t> number of each resource that a process might potentially use. In more complex algorithms the scheduler can also take advantage of the </a:t>
            </a:r>
            <a:r>
              <a:rPr lang="en-IN" sz="2400" i="1" dirty="0"/>
              <a:t>schedule</a:t>
            </a:r>
            <a:r>
              <a:rPr lang="en-IN" sz="2400" dirty="0"/>
              <a:t> of exactly what resources may be needed in what order.</a:t>
            </a:r>
          </a:p>
          <a:p>
            <a:pPr marL="0" lvl="0" indent="0" algn="just">
              <a:buNone/>
            </a:pPr>
            <a:endParaRPr lang="en-IN" sz="2400" dirty="0"/>
          </a:p>
        </p:txBody>
      </p:sp>
    </p:spTree>
  </p:cSld>
  <p:clrMapOvr>
    <a:masterClrMapping/>
  </p:clrMapOvr>
  <p:transition advTm="81566"/>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332656"/>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0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5604"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5605"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Deadlock Avoidance</a:t>
            </a:r>
            <a:r>
              <a:rPr lang="en-IN" altLang="en-US" sz="3000" b="1" dirty="0">
                <a:solidFill>
                  <a:schemeClr val="bg1"/>
                </a:solidFill>
                <a:cs typeface="Times New Roman" panose="02020603050405020304" pitchFamily="18" charset="0"/>
              </a:rPr>
              <a:t> </a:t>
            </a:r>
          </a:p>
        </p:txBody>
      </p:sp>
      <p:sp>
        <p:nvSpPr>
          <p:cNvPr id="25606" name="TextBox 4"/>
          <p:cNvSpPr txBox="1">
            <a:spLocks noChangeArrowheads="1"/>
          </p:cNvSpPr>
          <p:nvPr>
            <p:custDataLst>
              <p:tags r:id="rId5"/>
            </p:custDataLst>
          </p:nvPr>
        </p:nvSpPr>
        <p:spPr bwMode="auto">
          <a:xfrm>
            <a:off x="190500" y="2286000"/>
            <a:ext cx="8629972" cy="238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When a scheduler sees that starting a process or granting resource requests may lead to future deadlocks, then that process is just not started or the request is not granted.</a:t>
            </a:r>
          </a:p>
          <a:p>
            <a:pPr algn="just"/>
            <a:r>
              <a:rPr lang="en-IN" sz="2400" dirty="0"/>
              <a:t>A resource allocation </a:t>
            </a:r>
            <a:r>
              <a:rPr lang="en-IN" sz="2400" b="1" i="1" dirty="0"/>
              <a:t>state</a:t>
            </a:r>
            <a:r>
              <a:rPr lang="en-IN" sz="2400" dirty="0"/>
              <a:t> is defined by the number of available and allocated resources, and the maximum requirements of all processes in the system.</a:t>
            </a:r>
            <a:endParaRPr lang="en-US" sz="2400" dirty="0"/>
          </a:p>
        </p:txBody>
      </p:sp>
    </p:spTree>
    <p:extLst>
      <p:ext uri="{BB962C8B-B14F-4D97-AF65-F5344CB8AC3E}">
        <p14:creationId xmlns:p14="http://schemas.microsoft.com/office/powerpoint/2010/main" val="3825974876"/>
      </p:ext>
    </p:extLst>
  </p:cSld>
  <p:clrMapOvr>
    <a:masterClrMapping/>
  </p:clrMapOvr>
  <p:transition advTm="81566"/>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332656"/>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0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5604"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5605"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altLang="en-US" sz="3000" b="1" dirty="0">
                <a:solidFill>
                  <a:schemeClr val="bg1"/>
                </a:solidFill>
                <a:cs typeface="Times New Roman" panose="02020603050405020304" pitchFamily="18" charset="0"/>
              </a:rPr>
              <a:t>Safe State</a:t>
            </a:r>
          </a:p>
          <a:p>
            <a:pPr>
              <a:spcBef>
                <a:spcPct val="0"/>
              </a:spcBef>
              <a:buFontTx/>
              <a:buNone/>
            </a:pPr>
            <a:endParaRPr lang="en-IN" altLang="en-US" sz="3000" b="1" dirty="0">
              <a:solidFill>
                <a:schemeClr val="bg1"/>
              </a:solidFill>
              <a:cs typeface="Times New Roman" panose="02020603050405020304" pitchFamily="18" charset="0"/>
            </a:endParaRPr>
          </a:p>
        </p:txBody>
      </p:sp>
      <p:sp>
        <p:nvSpPr>
          <p:cNvPr id="25606" name="TextBox 4"/>
          <p:cNvSpPr txBox="1">
            <a:spLocks noChangeArrowheads="1"/>
          </p:cNvSpPr>
          <p:nvPr>
            <p:custDataLst>
              <p:tags r:id="rId5"/>
            </p:custDataLst>
          </p:nvPr>
        </p:nvSpPr>
        <p:spPr bwMode="auto">
          <a:xfrm>
            <a:off x="190500" y="2286000"/>
            <a:ext cx="8629972" cy="385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A state is </a:t>
            </a:r>
            <a:r>
              <a:rPr lang="en-IN" sz="2400" b="1" i="1" dirty="0"/>
              <a:t>safe</a:t>
            </a:r>
            <a:r>
              <a:rPr lang="en-IN" sz="2400" dirty="0"/>
              <a:t> if the system can allocate all resources requested by all processes ( up to their stated maximums ) without entering a deadlock state.</a:t>
            </a:r>
          </a:p>
          <a:p>
            <a:pPr lvl="0" algn="just"/>
            <a:r>
              <a:rPr lang="en-IN" sz="2400" dirty="0"/>
              <a:t>More formally, a state is safe if there exists a </a:t>
            </a:r>
            <a:r>
              <a:rPr lang="en-IN" sz="2400" b="1" i="1" dirty="0"/>
              <a:t>safe sequence</a:t>
            </a:r>
            <a:r>
              <a:rPr lang="en-IN" sz="2400" dirty="0"/>
              <a:t> of processes { P0, P1, P2, ..., PN } such that all of the resource requests for Pi can be granted using the resources currently allocated to Pi and all processes </a:t>
            </a:r>
            <a:r>
              <a:rPr lang="en-IN" sz="2400" dirty="0" err="1"/>
              <a:t>Pj</a:t>
            </a:r>
            <a:r>
              <a:rPr lang="en-IN" sz="2400" dirty="0"/>
              <a:t> where j &lt; </a:t>
            </a:r>
            <a:r>
              <a:rPr lang="en-IN" sz="2400" dirty="0" err="1"/>
              <a:t>i</a:t>
            </a:r>
            <a:r>
              <a:rPr lang="en-IN" sz="2400" dirty="0"/>
              <a:t>. ( I.e. if all the processes prior to Pi finish and free up their resources, then Pi will be able to finish also, using the resources that they have freed up. )</a:t>
            </a:r>
          </a:p>
        </p:txBody>
      </p:sp>
    </p:spTree>
    <p:extLst>
      <p:ext uri="{BB962C8B-B14F-4D97-AF65-F5344CB8AC3E}">
        <p14:creationId xmlns:p14="http://schemas.microsoft.com/office/powerpoint/2010/main" val="1078305279"/>
      </p:ext>
    </p:extLst>
  </p:cSld>
  <p:clrMapOvr>
    <a:masterClrMapping/>
  </p:clrMapOvr>
  <p:transition advTm="81566"/>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25717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4" name="Rectangle 5"/>
          <p:cNvSpPr>
            <a:spLocks noChangeArrowheads="1"/>
          </p:cNvSpPr>
          <p:nvPr>
            <p:custDataLst>
              <p:tags r:id="rId3"/>
            </p:custDataLst>
          </p:nvPr>
        </p:nvSpPr>
        <p:spPr bwMode="auto">
          <a:xfrm>
            <a:off x="0" y="3714750"/>
            <a:ext cx="9144000" cy="714375"/>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5365" name="TextBox 4"/>
          <p:cNvSpPr>
            <a:spLocks noChangeArrowheads="1"/>
          </p:cNvSpPr>
          <p:nvPr>
            <p:custDataLst>
              <p:tags r:id="rId4"/>
            </p:custDataLst>
          </p:nvPr>
        </p:nvSpPr>
        <p:spPr bwMode="auto">
          <a:xfrm>
            <a:off x="857250" y="3756025"/>
            <a:ext cx="74295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solidFill>
                  <a:schemeClr val="bg1"/>
                </a:solidFill>
                <a:cs typeface="Times New Roman" panose="02020603050405020304" pitchFamily="18" charset="0"/>
              </a:rPr>
              <a:t>Deadlocks</a:t>
            </a:r>
          </a:p>
        </p:txBody>
      </p:sp>
      <p:sp>
        <p:nvSpPr>
          <p:cNvPr id="15366" name="TextBox 6"/>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cs typeface="Times New Roman" panose="02020603050405020304" pitchFamily="18" charset="0"/>
              </a:rPr>
              <a:t>CHAPTER-1</a:t>
            </a:r>
          </a:p>
        </p:txBody>
      </p:sp>
    </p:spTree>
  </p:cSld>
  <p:clrMapOvr>
    <a:masterClrMapping/>
  </p:clrMapOvr>
  <p:transition advTm="11556"/>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662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6628"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p:txBody>
      </p:sp>
      <p:sp>
        <p:nvSpPr>
          <p:cNvPr id="26629"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a:solidFill>
                  <a:schemeClr val="bg1"/>
                </a:solidFill>
                <a:cs typeface="Times New Roman" panose="02020603050405020304" pitchFamily="18" charset="0"/>
              </a:rPr>
              <a:t>Safe State</a:t>
            </a:r>
          </a:p>
        </p:txBody>
      </p:sp>
      <p:sp>
        <p:nvSpPr>
          <p:cNvPr id="26630" name="TextBox 4"/>
          <p:cNvSpPr txBox="1">
            <a:spLocks noChangeArrowheads="1"/>
          </p:cNvSpPr>
          <p:nvPr>
            <p:custDataLst>
              <p:tags r:id="rId5"/>
            </p:custDataLst>
          </p:nvPr>
        </p:nvSpPr>
        <p:spPr bwMode="auto">
          <a:xfrm>
            <a:off x="190500" y="2286000"/>
            <a:ext cx="5103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IN" sz="2400" dirty="0"/>
              <a:t>If a safe sequence does not exist, then the system is in an unsafe state, which </a:t>
            </a:r>
            <a:r>
              <a:rPr lang="en-IN" sz="2400" b="1" i="1" dirty="0"/>
              <a:t>MAY</a:t>
            </a:r>
            <a:r>
              <a:rPr lang="en-IN" sz="2400" dirty="0"/>
              <a:t> lead to deadlock. ( All safe states are deadlock free, but not all unsafe states lead to deadlocks. )</a:t>
            </a:r>
          </a:p>
        </p:txBody>
      </p:sp>
      <p:pic>
        <p:nvPicPr>
          <p:cNvPr id="9" name="Picture 8" descr="A screenshot of a cell phone&#10;&#10;Description automatically generated">
            <a:extLst>
              <a:ext uri="{FF2B5EF4-FFF2-40B4-BE49-F238E27FC236}">
                <a16:creationId xmlns:a16="http://schemas.microsoft.com/office/drawing/2014/main" id="{933E2F25-AB19-6345-9A05-D6266C7BC826}"/>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tretch>
            <a:fillRect/>
          </a:stretch>
        </p:blipFill>
        <p:spPr bwMode="auto">
          <a:xfrm>
            <a:off x="5569364" y="2544383"/>
            <a:ext cx="3434521" cy="3434521"/>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36C383B2-6028-5E48-B375-5D045889288D}"/>
              </a:ext>
            </a:extLst>
          </p:cNvPr>
          <p:cNvSpPr/>
          <p:nvPr/>
        </p:nvSpPr>
        <p:spPr>
          <a:xfrm>
            <a:off x="5664144" y="5992343"/>
            <a:ext cx="3244960" cy="215444"/>
          </a:xfrm>
          <a:prstGeom prst="rect">
            <a:avLst/>
          </a:prstGeom>
        </p:spPr>
        <p:txBody>
          <a:bodyPr wrap="square">
            <a:spAutoFit/>
          </a:bodyPr>
          <a:lstStyle/>
          <a:p>
            <a:r>
              <a:rPr lang="en-US" sz="800" dirty="0"/>
              <a:t>Fig:</a:t>
            </a:r>
            <a:r>
              <a:rPr lang="en-IN" sz="800" b="1" dirty="0"/>
              <a:t>Safe, unsafe, and deadlocked state spaces</a:t>
            </a:r>
            <a:r>
              <a:rPr lang="en-IN" sz="800" dirty="0"/>
              <a:t> (</a:t>
            </a:r>
            <a:r>
              <a:rPr lang="en-IN" sz="800" dirty="0" err="1"/>
              <a:t>Source:Google</a:t>
            </a:r>
            <a:r>
              <a:rPr lang="en-IN" sz="800" dirty="0"/>
              <a:t>)</a:t>
            </a:r>
            <a:endParaRPr lang="en-US" sz="800" dirty="0"/>
          </a:p>
        </p:txBody>
      </p:sp>
    </p:spTree>
  </p:cSld>
  <p:clrMapOvr>
    <a:masterClrMapping/>
  </p:clrMapOvr>
  <p:transition advTm="8156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The Banker's Algorithm gets its name because it is a method that bankers could use to assure that when they lend out resources they will still be able to satisfy all their clients. </a:t>
            </a:r>
          </a:p>
          <a:p>
            <a:pPr lvl="0" algn="just"/>
            <a:r>
              <a:rPr lang="en-IN" sz="2400" dirty="0"/>
              <a:t>When a process starts up, it must state in advance the maximum allocation of resources it may request, up to the amount available on the system.</a:t>
            </a:r>
          </a:p>
          <a:p>
            <a:pPr lvl="0" algn="just"/>
            <a:r>
              <a:rPr lang="en-IN" sz="2400" dirty="0"/>
              <a:t>When a request is made, the scheduler determines whether granting the request would leave the system in a safe state. If not, then the process must wait until the request can be granted safely. </a:t>
            </a:r>
          </a:p>
          <a:p>
            <a:pPr marL="342900" indent="-342900" algn="just">
              <a:defRPr/>
            </a:pPr>
            <a:endParaRPr lang="en-IN" sz="2400" dirty="0"/>
          </a:p>
          <a:p>
            <a:pPr marL="342900" indent="-342900" algn="just">
              <a:defRPr/>
            </a:pPr>
            <a:endParaRPr lang="en-IN" sz="2400" dirty="0"/>
          </a:p>
        </p:txBody>
      </p:sp>
      <p:sp>
        <p:nvSpPr>
          <p:cNvPr id="2765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765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US" sz="3000" b="1" dirty="0">
                <a:solidFill>
                  <a:schemeClr val="bg1"/>
                </a:solidFill>
                <a:cs typeface="Times New Roman" panose="02020603050405020304" pitchFamily="18" charset="0"/>
              </a:rPr>
              <a:t>Banker’s Algorithm</a:t>
            </a: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IN" sz="2400" dirty="0"/>
              <a:t>The banker's algorithm relies on several key data structures: ( where n is the number of processes and m is the number of resource categories. ) </a:t>
            </a:r>
          </a:p>
          <a:p>
            <a:pPr lvl="1" algn="just"/>
            <a:r>
              <a:rPr lang="en-IN" sz="2400" dirty="0"/>
              <a:t>Available[ m ] indicates how many resources are currently available of each type.</a:t>
            </a:r>
          </a:p>
          <a:p>
            <a:pPr lvl="1" algn="just"/>
            <a:r>
              <a:rPr lang="en-IN" sz="2400" dirty="0"/>
              <a:t>Max[ n ][ m ] indicates the maximum demand of each process of each resource.</a:t>
            </a:r>
          </a:p>
          <a:p>
            <a:pPr lvl="1" algn="just"/>
            <a:r>
              <a:rPr lang="en-IN" sz="2400" dirty="0"/>
              <a:t>Allocation[ n ][ m ] indicates the number of each resource category allocated to each process.</a:t>
            </a:r>
          </a:p>
        </p:txBody>
      </p:sp>
      <p:sp>
        <p:nvSpPr>
          <p:cNvPr id="2765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765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US" sz="3000" b="1" dirty="0">
                <a:solidFill>
                  <a:schemeClr val="bg1"/>
                </a:solidFill>
                <a:cs typeface="Times New Roman" panose="02020603050405020304" pitchFamily="18" charset="0"/>
              </a:rPr>
              <a:t>Banker’s Algorithm</a:t>
            </a: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396912416"/>
      </p:ext>
    </p:extLst>
  </p:cSld>
  <p:clrMapOvr>
    <a:masterClrMapping/>
  </p:clrMapOvr>
  <p:transition advTm="81566"/>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1" algn="just"/>
            <a:r>
              <a:rPr lang="en-IN" sz="2400" dirty="0"/>
              <a:t>Need[ n ][ m ] indicates the remaining resources needed of each type for each process. ( Note that Need[ </a:t>
            </a:r>
            <a:r>
              <a:rPr lang="en-IN" sz="2400" dirty="0" err="1"/>
              <a:t>i</a:t>
            </a:r>
            <a:r>
              <a:rPr lang="en-IN" sz="2400" dirty="0"/>
              <a:t> ][ j ] = Max[ </a:t>
            </a:r>
            <a:r>
              <a:rPr lang="en-IN" sz="2400" dirty="0" err="1"/>
              <a:t>i</a:t>
            </a:r>
            <a:r>
              <a:rPr lang="en-IN" sz="2400" dirty="0"/>
              <a:t> ][ j ] - Allocation[ </a:t>
            </a:r>
            <a:r>
              <a:rPr lang="en-IN" sz="2400" dirty="0" err="1"/>
              <a:t>i</a:t>
            </a:r>
            <a:r>
              <a:rPr lang="en-IN" sz="2400" dirty="0"/>
              <a:t> ][ j ] for all </a:t>
            </a:r>
            <a:r>
              <a:rPr lang="en-IN" sz="2400" dirty="0" err="1"/>
              <a:t>i</a:t>
            </a:r>
            <a:r>
              <a:rPr lang="en-IN" sz="2400" dirty="0"/>
              <a:t>, j. )</a:t>
            </a:r>
          </a:p>
          <a:p>
            <a:pPr marL="457200" lvl="1" indent="0" algn="just">
              <a:buNone/>
            </a:pPr>
            <a:endParaRPr lang="en-IN" sz="2400" dirty="0"/>
          </a:p>
          <a:p>
            <a:pPr lvl="0" algn="just"/>
            <a:r>
              <a:rPr lang="en-IN" sz="2400" dirty="0"/>
              <a:t>For simplification of discussions, we make the following notations / observations:</a:t>
            </a:r>
          </a:p>
          <a:p>
            <a:pPr lvl="1" algn="just"/>
            <a:r>
              <a:rPr lang="en-IN" sz="2400" dirty="0"/>
              <a:t>One row of the Need vector, Need[ </a:t>
            </a:r>
            <a:r>
              <a:rPr lang="en-IN" sz="2400" dirty="0" err="1"/>
              <a:t>i</a:t>
            </a:r>
            <a:r>
              <a:rPr lang="en-IN" sz="2400" dirty="0"/>
              <a:t> ], can be treated as a vector corresponding to the needs of process </a:t>
            </a:r>
            <a:r>
              <a:rPr lang="en-IN" sz="2400" dirty="0" err="1"/>
              <a:t>i</a:t>
            </a:r>
            <a:r>
              <a:rPr lang="en-IN" sz="2400" dirty="0"/>
              <a:t>, and similarly for Allocation and Max.</a:t>
            </a:r>
          </a:p>
          <a:p>
            <a:pPr lvl="1" algn="just"/>
            <a:r>
              <a:rPr lang="en-IN" sz="2400" dirty="0"/>
              <a:t>A vector X is considered to be &lt;= a vector Y if X[ </a:t>
            </a:r>
            <a:r>
              <a:rPr lang="en-IN" sz="2400" dirty="0" err="1"/>
              <a:t>i</a:t>
            </a:r>
            <a:r>
              <a:rPr lang="en-IN" sz="2400" dirty="0"/>
              <a:t> ] &lt;= Y[ </a:t>
            </a:r>
            <a:r>
              <a:rPr lang="en-IN" sz="2400" dirty="0" err="1"/>
              <a:t>i</a:t>
            </a:r>
            <a:r>
              <a:rPr lang="en-IN" sz="2400" dirty="0"/>
              <a:t> ] for all </a:t>
            </a:r>
            <a:r>
              <a:rPr lang="en-IN" sz="2400" dirty="0" err="1"/>
              <a:t>i</a:t>
            </a:r>
            <a:r>
              <a:rPr lang="en-IN" sz="2400" dirty="0"/>
              <a:t>.</a:t>
            </a:r>
          </a:p>
        </p:txBody>
      </p:sp>
      <p:sp>
        <p:nvSpPr>
          <p:cNvPr id="2765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765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US" sz="3000" b="1" dirty="0">
                <a:solidFill>
                  <a:schemeClr val="bg1"/>
                </a:solidFill>
                <a:cs typeface="Times New Roman" panose="02020603050405020304" pitchFamily="18" charset="0"/>
              </a:rPr>
              <a:t>Banker’s Algorithm</a:t>
            </a: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046112888"/>
      </p:ext>
    </p:extLst>
  </p:cSld>
  <p:clrMapOvr>
    <a:masterClrMapping/>
  </p:clrMapOvr>
  <p:transition advTm="8156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7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In order to apply the Banker's algorithm, we first need an algorithm for determining whether or not a particular state is safe.</a:t>
            </a:r>
          </a:p>
          <a:p>
            <a:pPr lvl="0" algn="just"/>
            <a:r>
              <a:rPr lang="en-IN" sz="2400" dirty="0"/>
              <a:t>This algorithm determines if the current state of a system is safe, according to the following steps:</a:t>
            </a:r>
          </a:p>
          <a:p>
            <a:pPr lvl="0" algn="just"/>
            <a:r>
              <a:rPr lang="en-IN" sz="2400" dirty="0"/>
              <a:t>Let Work and Finish be vectors of length m and n respectively.</a:t>
            </a:r>
          </a:p>
          <a:p>
            <a:pPr marL="342900" lvl="0" indent="-342900" algn="just">
              <a:buFont typeface="Wingdings" pitchFamily="2" charset="2"/>
              <a:buChar char="§"/>
            </a:pPr>
            <a:r>
              <a:rPr lang="en-IN" sz="2400" dirty="0"/>
              <a:t>Work is a working copy of the available resources, which will be modified during the analysis.</a:t>
            </a:r>
          </a:p>
          <a:p>
            <a:pPr marL="342900" lvl="0" indent="-342900" algn="just">
              <a:buFont typeface="Wingdings" pitchFamily="2" charset="2"/>
              <a:buChar char="§"/>
            </a:pPr>
            <a:r>
              <a:rPr lang="en-IN" sz="2400" dirty="0"/>
              <a:t>Finish is a vector of </a:t>
            </a:r>
            <a:r>
              <a:rPr lang="en-IN" sz="2400" dirty="0" err="1"/>
              <a:t>booleans</a:t>
            </a:r>
            <a:r>
              <a:rPr lang="en-IN" sz="2400" dirty="0"/>
              <a:t> indicating whether a particular process can finish. ( or has finished so far in the analysis. )</a:t>
            </a:r>
          </a:p>
          <a:p>
            <a:pPr marL="342900" lvl="0" indent="-342900" algn="just">
              <a:buFont typeface="Wingdings" pitchFamily="2" charset="2"/>
              <a:buChar char="§"/>
            </a:pPr>
            <a:r>
              <a:rPr lang="en-IN" sz="2400" dirty="0"/>
              <a:t>Initialize Work to Available, and Finish to false for all elements.</a:t>
            </a:r>
          </a:p>
        </p:txBody>
      </p:sp>
      <p:sp>
        <p:nvSpPr>
          <p:cNvPr id="2867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867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a:solidFill>
                  <a:schemeClr val="bg1"/>
                </a:solidFill>
                <a:cs typeface="Times New Roman" panose="02020603050405020304" pitchFamily="18" charset="0"/>
              </a:rPr>
              <a:t>Safety Algorithm</a:t>
            </a:r>
          </a:p>
        </p:txBody>
      </p:sp>
    </p:spTree>
  </p:cSld>
  <p:clrMapOvr>
    <a:masterClrMapping/>
  </p:clrMapOvr>
  <p:transition advTm="81566"/>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7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1" algn="just">
              <a:buFont typeface="Wingdings" pitchFamily="2" charset="2"/>
              <a:buChar char="§"/>
            </a:pPr>
            <a:r>
              <a:rPr lang="en-IN" sz="2400" dirty="0"/>
              <a:t>Find an </a:t>
            </a:r>
            <a:r>
              <a:rPr lang="en-IN" sz="2400" dirty="0" err="1"/>
              <a:t>i</a:t>
            </a:r>
            <a:r>
              <a:rPr lang="en-IN" sz="2400" dirty="0"/>
              <a:t> such that both (A) Finish[ </a:t>
            </a:r>
            <a:r>
              <a:rPr lang="en-IN" sz="2400" dirty="0" err="1"/>
              <a:t>i</a:t>
            </a:r>
            <a:r>
              <a:rPr lang="en-IN" sz="2400" dirty="0"/>
              <a:t> ] == false, and (B) Need[ </a:t>
            </a:r>
            <a:r>
              <a:rPr lang="en-IN" sz="2400" dirty="0" err="1"/>
              <a:t>i</a:t>
            </a:r>
            <a:r>
              <a:rPr lang="en-IN" sz="2400" dirty="0"/>
              <a:t> ] &lt; Work. This process has not finished, but could with the given available working set. If no such </a:t>
            </a:r>
            <a:r>
              <a:rPr lang="en-IN" sz="2400" dirty="0" err="1"/>
              <a:t>i</a:t>
            </a:r>
            <a:r>
              <a:rPr lang="en-IN" sz="2400" dirty="0"/>
              <a:t> exists, go to step 4.</a:t>
            </a:r>
          </a:p>
          <a:p>
            <a:pPr lvl="1" algn="just">
              <a:buFont typeface="Wingdings" pitchFamily="2" charset="2"/>
              <a:buChar char="§"/>
            </a:pPr>
            <a:r>
              <a:rPr lang="en-IN" sz="2400" dirty="0"/>
              <a:t>Set Work = Work + Allocation[ </a:t>
            </a:r>
            <a:r>
              <a:rPr lang="en-IN" sz="2400" dirty="0" err="1"/>
              <a:t>i</a:t>
            </a:r>
            <a:r>
              <a:rPr lang="en-IN" sz="2400" dirty="0"/>
              <a:t> ], and set Finish[ </a:t>
            </a:r>
            <a:r>
              <a:rPr lang="en-IN" sz="2400" dirty="0" err="1"/>
              <a:t>i</a:t>
            </a:r>
            <a:r>
              <a:rPr lang="en-IN" sz="2400" dirty="0"/>
              <a:t> ] to true. This corresponds to process </a:t>
            </a:r>
            <a:r>
              <a:rPr lang="en-IN" sz="2400" dirty="0" err="1"/>
              <a:t>i</a:t>
            </a:r>
            <a:r>
              <a:rPr lang="en-IN" sz="2400" dirty="0"/>
              <a:t> finishing up and releasing its resources back into the work pool. Then loop back to step 2.</a:t>
            </a:r>
          </a:p>
          <a:p>
            <a:pPr lvl="1" algn="just">
              <a:buFont typeface="Wingdings" pitchFamily="2" charset="2"/>
              <a:buChar char="§"/>
            </a:pPr>
            <a:r>
              <a:rPr lang="en-IN" sz="2400" dirty="0"/>
              <a:t>If finish[ </a:t>
            </a:r>
            <a:r>
              <a:rPr lang="en-IN" sz="2400" dirty="0" err="1"/>
              <a:t>i</a:t>
            </a:r>
            <a:r>
              <a:rPr lang="en-IN" sz="2400" dirty="0"/>
              <a:t> ] == true for all </a:t>
            </a:r>
            <a:r>
              <a:rPr lang="en-IN" sz="2400" dirty="0" err="1"/>
              <a:t>i</a:t>
            </a:r>
            <a:r>
              <a:rPr lang="en-IN" sz="2400" dirty="0"/>
              <a:t>, then the state is a safe state, because a safe sequence has been found.</a:t>
            </a:r>
          </a:p>
          <a:p>
            <a:pPr lvl="1" algn="just">
              <a:buFont typeface="Wingdings" pitchFamily="2" charset="2"/>
              <a:buChar char="§"/>
            </a:pPr>
            <a:endParaRPr lang="en-IN" sz="2400" dirty="0"/>
          </a:p>
          <a:p>
            <a:pPr lvl="0" algn="just"/>
            <a:endParaRPr lang="en-IN" sz="2400" dirty="0"/>
          </a:p>
        </p:txBody>
      </p:sp>
      <p:sp>
        <p:nvSpPr>
          <p:cNvPr id="2867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867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a:solidFill>
                  <a:schemeClr val="bg1"/>
                </a:solidFill>
                <a:cs typeface="Times New Roman" panose="02020603050405020304" pitchFamily="18" charset="0"/>
              </a:rPr>
              <a:t>Safety Algorithm</a:t>
            </a:r>
          </a:p>
        </p:txBody>
      </p:sp>
    </p:spTree>
    <p:extLst>
      <p:ext uri="{BB962C8B-B14F-4D97-AF65-F5344CB8AC3E}">
        <p14:creationId xmlns:p14="http://schemas.microsoft.com/office/powerpoint/2010/main" val="2155535977"/>
      </p:ext>
    </p:extLst>
  </p:cSld>
  <p:clrMapOvr>
    <a:masterClrMapping/>
  </p:clrMapOvr>
  <p:transition advTm="81566"/>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69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Now that we have a tool for determining if a particular state is safe or not, we are now ready to look at the Banker's algorithm itself.</a:t>
            </a:r>
          </a:p>
          <a:p>
            <a:pPr lvl="0" algn="just"/>
            <a:r>
              <a:rPr lang="en-IN" sz="2400" dirty="0"/>
              <a:t>This algorithm determines if a new request is safe, and grants it only if it is safe to do so.</a:t>
            </a:r>
          </a:p>
          <a:p>
            <a:pPr lvl="0" algn="just"/>
            <a:r>
              <a:rPr lang="en-IN" sz="2400" dirty="0"/>
              <a:t>When a request is made ( that does not exceed currently available resources ), pretend it has been granted, and then see if the resulting state is a safe one. If so, grant the request, and if not, deny the request, as follows:</a:t>
            </a:r>
          </a:p>
          <a:p>
            <a:pPr marL="342900" indent="-342900" algn="just">
              <a:buFont typeface="Courier New" panose="02070309020205020404" pitchFamily="49" charset="0"/>
              <a:buChar char="o"/>
              <a:defRPr/>
            </a:pPr>
            <a:r>
              <a:rPr lang="en-IN" sz="2400" dirty="0"/>
              <a:t>Let Request[ n ][ m ] indicate the number of resources of each type currently requested by processes. If Request[ </a:t>
            </a:r>
            <a:r>
              <a:rPr lang="en-IN" sz="2400" dirty="0" err="1"/>
              <a:t>i</a:t>
            </a:r>
            <a:r>
              <a:rPr lang="en-IN" sz="2400" dirty="0"/>
              <a:t> ] &gt; Need[ </a:t>
            </a:r>
            <a:r>
              <a:rPr lang="en-IN" sz="2400" dirty="0" err="1"/>
              <a:t>i</a:t>
            </a:r>
            <a:r>
              <a:rPr lang="en-IN" sz="2400" dirty="0"/>
              <a:t> ] for any process </a:t>
            </a:r>
            <a:r>
              <a:rPr lang="en-IN" sz="2400" dirty="0" err="1"/>
              <a:t>i</a:t>
            </a:r>
            <a:r>
              <a:rPr lang="en-IN" sz="2400" dirty="0"/>
              <a:t>, raise an error condition.</a:t>
            </a:r>
          </a:p>
        </p:txBody>
      </p:sp>
      <p:sp>
        <p:nvSpPr>
          <p:cNvPr id="2970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p:txBody>
      </p:sp>
      <p:sp>
        <p:nvSpPr>
          <p:cNvPr id="2970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Resource-Request Algorithm(Banker’s Algorithm) </a:t>
            </a: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69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1" algn="just">
              <a:buFont typeface="Courier New" panose="02070309020205020404" pitchFamily="49" charset="0"/>
              <a:buChar char="o"/>
            </a:pPr>
            <a:r>
              <a:rPr lang="en-IN" sz="2400" dirty="0"/>
              <a:t>If Request[ </a:t>
            </a:r>
            <a:r>
              <a:rPr lang="en-IN" sz="2400" dirty="0" err="1"/>
              <a:t>i</a:t>
            </a:r>
            <a:r>
              <a:rPr lang="en-IN" sz="2400" dirty="0"/>
              <a:t> ] &gt; Available for any process </a:t>
            </a:r>
            <a:r>
              <a:rPr lang="en-IN" sz="2400" dirty="0" err="1"/>
              <a:t>i</a:t>
            </a:r>
            <a:r>
              <a:rPr lang="en-IN" sz="2400" dirty="0"/>
              <a:t>, then that process must wait for resources to become available. Otherwise the process can continue to step 3.</a:t>
            </a:r>
          </a:p>
          <a:p>
            <a:pPr lvl="1" algn="just">
              <a:buFont typeface="Courier New" panose="02070309020205020404" pitchFamily="49" charset="0"/>
              <a:buChar char="o"/>
            </a:pPr>
            <a:r>
              <a:rPr lang="en-IN" sz="2400" dirty="0"/>
              <a:t>Check to see if the request can be granted safely, by pretending it has been granted and then seeing if the resulting state is safe. If so, grant the request, and if not, then the process must wait until its request can be granted safely. The procedure for granting a request is:</a:t>
            </a:r>
          </a:p>
          <a:p>
            <a:pPr lvl="2" algn="just"/>
            <a:r>
              <a:rPr lang="en-IN" dirty="0"/>
              <a:t>Available = Available - Request</a:t>
            </a:r>
          </a:p>
          <a:p>
            <a:pPr lvl="2" algn="just"/>
            <a:r>
              <a:rPr lang="en-IN" dirty="0"/>
              <a:t>Allocation = Allocation + Request</a:t>
            </a:r>
          </a:p>
          <a:p>
            <a:pPr lvl="2" algn="just"/>
            <a:r>
              <a:rPr lang="en-IN" dirty="0"/>
              <a:t>Need = Need - Request </a:t>
            </a:r>
          </a:p>
        </p:txBody>
      </p:sp>
      <p:sp>
        <p:nvSpPr>
          <p:cNvPr id="2970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p:txBody>
      </p:sp>
      <p:sp>
        <p:nvSpPr>
          <p:cNvPr id="2970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Resource-Request Algorithm(Banker’s Algorithm) </a:t>
            </a: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607473647"/>
      </p:ext>
    </p:extLst>
  </p:cSld>
  <p:clrMapOvr>
    <a:masterClrMapping/>
  </p:clrMapOvr>
  <p:transition advTm="81566"/>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3572117"/>
            <a:ext cx="35894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None/>
              <a:defRPr/>
            </a:pPr>
            <a:r>
              <a:rPr lang="en-IN" sz="2400" dirty="0"/>
              <a:t>Consider the following situation</a:t>
            </a:r>
          </a:p>
        </p:txBody>
      </p:sp>
      <p:sp>
        <p:nvSpPr>
          <p:cNvPr id="3072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072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a:solidFill>
                  <a:schemeClr val="bg1"/>
                </a:solidFill>
                <a:cs typeface="Times New Roman" panose="02020603050405020304" pitchFamily="18" charset="0"/>
              </a:rPr>
              <a:t>Examples of Banker’s Algorithm </a:t>
            </a:r>
          </a:p>
        </p:txBody>
      </p:sp>
      <p:pic>
        <p:nvPicPr>
          <p:cNvPr id="7" name="Picture 5" descr="A close up of text on a white background&#10;&#10;Description automatically generated">
            <a:extLst>
              <a:ext uri="{FF2B5EF4-FFF2-40B4-BE49-F238E27FC236}">
                <a16:creationId xmlns:a16="http://schemas.microsoft.com/office/drawing/2014/main" id="{B54D8867-EC2B-2444-9307-5BC2024B3741}"/>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tretch>
            <a:fillRect/>
          </a:stretch>
        </p:blipFill>
        <p:spPr bwMode="auto">
          <a:xfrm>
            <a:off x="4396488" y="2516832"/>
            <a:ext cx="4561656" cy="3772564"/>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48730" y="2591582"/>
            <a:ext cx="3589412"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IN" sz="2400" dirty="0"/>
              <a:t>And now consider what happens if process P1 requests 1 instance of A and 2 instances of C.             ( Request[ 1 ] = ( 1, 0, 2 ) )</a:t>
            </a:r>
          </a:p>
          <a:p>
            <a:pPr algn="just"/>
            <a:r>
              <a:rPr lang="en-IN" sz="2400" dirty="0"/>
              <a:t>What about requests of     ( 3, 3,0 ) by P4? or ( 0, 2, 0 ) by P0? Can these be safely granted? Why or why not? </a:t>
            </a:r>
            <a:endParaRPr lang="en-US" sz="2400" dirty="0"/>
          </a:p>
          <a:p>
            <a:pPr algn="just">
              <a:buNone/>
              <a:defRPr/>
            </a:pPr>
            <a:endParaRPr lang="en-IN" sz="2400" dirty="0"/>
          </a:p>
        </p:txBody>
      </p:sp>
      <p:sp>
        <p:nvSpPr>
          <p:cNvPr id="3072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072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a:solidFill>
                  <a:schemeClr val="bg1"/>
                </a:solidFill>
                <a:cs typeface="Times New Roman" panose="02020603050405020304" pitchFamily="18" charset="0"/>
              </a:rPr>
              <a:t>Examples of Banker’s Algorithm </a:t>
            </a:r>
          </a:p>
        </p:txBody>
      </p:sp>
      <p:pic>
        <p:nvPicPr>
          <p:cNvPr id="8" name="Picture 4" descr="A close up of a person&#10;&#10;Description automatically generated">
            <a:extLst>
              <a:ext uri="{FF2B5EF4-FFF2-40B4-BE49-F238E27FC236}">
                <a16:creationId xmlns:a16="http://schemas.microsoft.com/office/drawing/2014/main" id="{AC751972-A986-2A48-BC59-6EABC2BE5B51}"/>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tretch>
            <a:fillRect/>
          </a:stretch>
        </p:blipFill>
        <p:spPr bwMode="auto">
          <a:xfrm>
            <a:off x="4540889" y="2852936"/>
            <a:ext cx="4454381" cy="2594676"/>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903597"/>
      </p:ext>
    </p:extLst>
  </p:cSld>
  <p:clrMapOvr>
    <a:masterClrMapping/>
  </p:clrMapOvr>
  <p:transition advTm="81566"/>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55821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pPr>
            <a:r>
              <a:rPr lang="en-US" altLang="en-US" sz="2400" b="1" dirty="0"/>
              <a:t>Deadlock:</a:t>
            </a:r>
            <a:endParaRPr lang="en-US" altLang="en-US" sz="2400" dirty="0"/>
          </a:p>
          <a:p>
            <a:r>
              <a:rPr lang="en-IN" sz="2400" dirty="0"/>
              <a:t>In a multiprogramming system, several process compete for limited number of resources and if resource is not available at that instance then process enters waiting state</a:t>
            </a:r>
          </a:p>
          <a:p>
            <a:pPr>
              <a:buNone/>
            </a:pPr>
            <a:endParaRPr lang="en-IN" sz="2400" dirty="0"/>
          </a:p>
          <a:p>
            <a:r>
              <a:rPr lang="en-IN" sz="2400" dirty="0"/>
              <a:t>If a process is unable to change its waiting state indefinitely because the resources requested by it are held by another waiting process, then system is said to be in deadlock.</a:t>
            </a:r>
            <a:endParaRPr lang="en-US" altLang="en-US" sz="2400" b="1" dirty="0">
              <a:solidFill>
                <a:schemeClr val="tx2"/>
              </a:solidFill>
            </a:endParaRPr>
          </a:p>
          <a:p>
            <a:pPr>
              <a:buFont typeface="Arial" panose="020B0604020202020204" pitchFamily="34" charset="0"/>
              <a:buNone/>
            </a:pPr>
            <a:endParaRPr lang="en-IN" altLang="en-US" sz="2400" dirty="0"/>
          </a:p>
          <a:p>
            <a:endParaRPr lang="en-US" altLang="en-US" sz="2400" dirty="0"/>
          </a:p>
        </p:txBody>
      </p:sp>
      <p:sp>
        <p:nvSpPr>
          <p:cNvPr id="163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a:solidFill>
                  <a:schemeClr val="bg1"/>
                </a:solidFill>
                <a:cs typeface="Times New Roman" panose="02020603050405020304" pitchFamily="18" charset="0"/>
              </a:rPr>
              <a:t>Deadlock Definition</a:t>
            </a: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4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1748" name="TextBox 4"/>
          <p:cNvSpPr txBox="1">
            <a:spLocks noChangeArrowheads="1"/>
          </p:cNvSpPr>
          <p:nvPr>
            <p:custDataLst>
              <p:tags r:id="rId3"/>
            </p:custDataLst>
          </p:nvPr>
        </p:nvSpPr>
        <p:spPr bwMode="auto">
          <a:xfrm>
            <a:off x="190500" y="2286000"/>
            <a:ext cx="8629650" cy="32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If deadlocks are not avoided, then another approach is to detect when they have occurred and recover somehow.</a:t>
            </a:r>
          </a:p>
          <a:p>
            <a:pPr algn="just"/>
            <a:r>
              <a:rPr lang="en-IN" sz="2400" dirty="0"/>
              <a:t>In addition to the performance hit of constantly checking for deadlocks, a policy / algorithm must be in place for recovering from deadlocks, and there is potential for lost work when processes must be aborted or have their resources pre-empted</a:t>
            </a:r>
            <a:endParaRPr lang="en-US" sz="2400" dirty="0"/>
          </a:p>
          <a:p>
            <a:pPr marL="342900" indent="-342900" algn="just"/>
            <a:endParaRPr lang="en-IN" altLang="en-US" sz="2400" b="1" dirty="0"/>
          </a:p>
          <a:p>
            <a:pPr algn="just">
              <a:buFont typeface="Arial" panose="020B0604020202020204" pitchFamily="34" charset="0"/>
              <a:buNone/>
            </a:pPr>
            <a:endParaRPr lang="en-IN" altLang="en-US" sz="2400" dirty="0"/>
          </a:p>
        </p:txBody>
      </p:sp>
      <p:sp>
        <p:nvSpPr>
          <p:cNvPr id="3174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175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Deadlock Detection</a:t>
            </a:r>
            <a:endParaRPr lang="en-IN" altLang="en-US" sz="3000" b="1" dirty="0">
              <a:solidFill>
                <a:schemeClr val="bg1"/>
              </a:solidFill>
              <a:cs typeface="Times New Roman" panose="02020603050405020304" pitchFamily="18" charset="0"/>
            </a:endParaRPr>
          </a:p>
        </p:txBody>
      </p:sp>
      <p:sp>
        <p:nvSpPr>
          <p:cNvPr id="31752" name="TextBox 5"/>
          <p:cNvSpPr txBox="1">
            <a:spLocks noChangeArrowheads="1"/>
          </p:cNvSpPr>
          <p:nvPr/>
        </p:nvSpPr>
        <p:spPr bwMode="auto">
          <a:xfrm>
            <a:off x="3698875" y="6372225"/>
            <a:ext cx="77946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800" b="1">
                <a:latin typeface="Arial" panose="020B0604020202020204" pitchFamily="34" charset="0"/>
              </a:rPr>
              <a:t>Windows 10</a:t>
            </a:r>
            <a:endParaRPr lang="en-IN" altLang="en-US" sz="800" b="1">
              <a:latin typeface="Arial" panose="020B0604020202020204" pitchFamily="34" charset="0"/>
            </a:endParaRPr>
          </a:p>
        </p:txBody>
      </p:sp>
    </p:spTree>
  </p:cSld>
  <p:clrMapOvr>
    <a:masterClrMapping/>
  </p:clrMapOvr>
  <p:transition advTm="81566"/>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7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If each resource category has a single instance, then we can use a variation of the resource-allocation graph known as a </a:t>
            </a:r>
            <a:r>
              <a:rPr lang="en-IN" sz="2400" b="1" i="1" dirty="0"/>
              <a:t>wait-for graph</a:t>
            </a:r>
            <a:r>
              <a:rPr lang="en-IN" sz="2400" dirty="0"/>
              <a:t>.</a:t>
            </a:r>
          </a:p>
          <a:p>
            <a:pPr lvl="0" algn="just"/>
            <a:r>
              <a:rPr lang="en-IN" sz="2400" dirty="0"/>
              <a:t>A wait-for graph can be constructed from a resource-allocation graph by eliminating the resources and collapsing the associated edges, as shown in the figure below.</a:t>
            </a:r>
          </a:p>
          <a:p>
            <a:pPr lvl="0" algn="just"/>
            <a:r>
              <a:rPr lang="en-IN" sz="2400" dirty="0"/>
              <a:t>An arc from Pi to </a:t>
            </a:r>
            <a:r>
              <a:rPr lang="en-IN" sz="2400" dirty="0" err="1"/>
              <a:t>Pj</a:t>
            </a:r>
            <a:r>
              <a:rPr lang="en-IN" sz="2400" dirty="0"/>
              <a:t> in a wait-for graph indicates that process Pi is waiting for a resource that process </a:t>
            </a:r>
            <a:r>
              <a:rPr lang="en-IN" sz="2400" dirty="0" err="1"/>
              <a:t>Pj</a:t>
            </a:r>
            <a:r>
              <a:rPr lang="en-IN" sz="2400" dirty="0"/>
              <a:t> is currently holding.</a:t>
            </a:r>
          </a:p>
          <a:p>
            <a:pPr lvl="0" algn="just"/>
            <a:r>
              <a:rPr lang="en-IN" sz="2400" dirty="0"/>
              <a:t>As before, cycles in the wait-for graph indicate deadlocks.</a:t>
            </a:r>
          </a:p>
          <a:p>
            <a:pPr algn="just"/>
            <a:r>
              <a:rPr lang="en-IN" sz="2400" dirty="0"/>
              <a:t>This algorithm must maintain the wait-for graph, and periodically search it for cycles.</a:t>
            </a:r>
            <a:endParaRPr lang="en-US" sz="2400" dirty="0"/>
          </a:p>
        </p:txBody>
      </p:sp>
      <p:sp>
        <p:nvSpPr>
          <p:cNvPr id="3277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277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Single Instance of Each Resource Type</a:t>
            </a: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parul\Desktop\Digital Learning Content.png"/>
          <p:cNvPicPr>
            <a:picLocks noChangeAspect="1" noChangeArrowheads="1"/>
          </p:cNvPicPr>
          <p:nvPr>
            <p:custDataLst>
              <p:tags r:id="rId1"/>
            </p:custDataLst>
          </p:nvPr>
        </p:nvPicPr>
        <p:blipFill>
          <a:blip r:embed="rId6">
            <a:extLst>
              <a:ext uri="{28A0092B-C50C-407E-A947-70E740481C1C}">
                <a14:useLocalDpi xmlns:a14="http://schemas.microsoft.com/office/drawing/2010/main" val="0"/>
              </a:ext>
            </a:extLst>
          </a:blip>
          <a:srcRect/>
          <a:stretch>
            <a:fillRect/>
          </a:stretch>
        </p:blipFill>
        <p:spPr bwMode="auto">
          <a:xfrm>
            <a:off x="0" y="260648"/>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71"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2773"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2774"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Single Instance of Each Resource Type</a:t>
            </a:r>
            <a:endParaRPr lang="en-IN" altLang="en-US" sz="3000" b="1" dirty="0">
              <a:solidFill>
                <a:schemeClr val="bg1"/>
              </a:solidFill>
              <a:cs typeface="Times New Roman" panose="02020603050405020304" pitchFamily="18" charset="0"/>
            </a:endParaRPr>
          </a:p>
        </p:txBody>
      </p:sp>
      <p:pic>
        <p:nvPicPr>
          <p:cNvPr id="7" name="Picture 3" descr="A picture containing clock&#10;&#10;Description automatically generated">
            <a:extLst>
              <a:ext uri="{FF2B5EF4-FFF2-40B4-BE49-F238E27FC236}">
                <a16:creationId xmlns:a16="http://schemas.microsoft.com/office/drawing/2014/main" id="{AF73D92E-14DA-A64F-9451-555D876D8DAB}"/>
              </a:ext>
            </a:extLst>
          </p:cNvPr>
          <p:cNvPicPr>
            <a:picLocks noChangeAspect="1" noChangeArrowheads="1"/>
          </p:cNvPicPr>
          <p:nvPr/>
        </p:nvPicPr>
        <p:blipFill>
          <a:blip r:embed="rId8" r:link="rId9">
            <a:extLst>
              <a:ext uri="{28A0092B-C50C-407E-A947-70E740481C1C}">
                <a14:useLocalDpi xmlns:a14="http://schemas.microsoft.com/office/drawing/2010/main" val="0"/>
              </a:ext>
            </a:extLst>
          </a:blip>
          <a:stretch>
            <a:fillRect/>
          </a:stretch>
        </p:blipFill>
        <p:spPr bwMode="auto">
          <a:xfrm>
            <a:off x="169553" y="2577881"/>
            <a:ext cx="8473104" cy="344340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5414077-27C0-9447-97CA-8C8F21666CF2}"/>
              </a:ext>
            </a:extLst>
          </p:cNvPr>
          <p:cNvSpPr/>
          <p:nvPr/>
        </p:nvSpPr>
        <p:spPr>
          <a:xfrm>
            <a:off x="467544" y="6211669"/>
            <a:ext cx="7704856" cy="369332"/>
          </a:xfrm>
          <a:prstGeom prst="rect">
            <a:avLst/>
          </a:prstGeom>
        </p:spPr>
        <p:txBody>
          <a:bodyPr wrap="square">
            <a:spAutoFit/>
          </a:bodyPr>
          <a:lstStyle/>
          <a:p>
            <a:r>
              <a:rPr lang="en-US" dirty="0"/>
              <a:t>Fig. </a:t>
            </a:r>
            <a:r>
              <a:rPr lang="en-IN" b="1" dirty="0"/>
              <a:t>(a) Resource allocation graph. (b) Corresponding wait-for graph</a:t>
            </a:r>
            <a:r>
              <a:rPr lang="en-IN" dirty="0"/>
              <a:t> </a:t>
            </a:r>
            <a:endParaRPr lang="en-US" dirty="0"/>
          </a:p>
        </p:txBody>
      </p:sp>
    </p:spTree>
    <p:extLst>
      <p:ext uri="{BB962C8B-B14F-4D97-AF65-F5344CB8AC3E}">
        <p14:creationId xmlns:p14="http://schemas.microsoft.com/office/powerpoint/2010/main" val="1590166608"/>
      </p:ext>
    </p:extLst>
  </p:cSld>
  <p:clrMapOvr>
    <a:masterClrMapping/>
  </p:clrMapOvr>
  <p:transition advTm="8156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81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66723" y="2235104"/>
            <a:ext cx="8629650" cy="4598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The detection algorithm outlined here is essentially the same as the Banker's algorithm, with two subtle differences:</a:t>
            </a:r>
          </a:p>
          <a:p>
            <a:pPr lvl="0" algn="just"/>
            <a:r>
              <a:rPr lang="en-IN" sz="2400" dirty="0"/>
              <a:t>In step 1, the Banker's Algorithm sets Finish[ </a:t>
            </a:r>
            <a:r>
              <a:rPr lang="en-IN" sz="2400" dirty="0" err="1"/>
              <a:t>i</a:t>
            </a:r>
            <a:r>
              <a:rPr lang="en-IN" sz="2400" dirty="0"/>
              <a:t> ] to false for all </a:t>
            </a:r>
            <a:r>
              <a:rPr lang="en-IN" sz="2400" dirty="0" err="1"/>
              <a:t>i</a:t>
            </a:r>
            <a:r>
              <a:rPr lang="en-IN" sz="2400" dirty="0"/>
              <a:t>. The algorithm presented here sets Finish[ </a:t>
            </a:r>
            <a:r>
              <a:rPr lang="en-IN" sz="2400" dirty="0" err="1"/>
              <a:t>i</a:t>
            </a:r>
            <a:r>
              <a:rPr lang="en-IN" sz="2400" dirty="0"/>
              <a:t> ] to false only if Allocation[ </a:t>
            </a:r>
            <a:r>
              <a:rPr lang="en-IN" sz="2400" dirty="0" err="1"/>
              <a:t>i</a:t>
            </a:r>
            <a:r>
              <a:rPr lang="en-IN" sz="2400" dirty="0"/>
              <a:t> ] is not zero. If the currently allocated resources for this process are zero, the algorithm sets Finish[ </a:t>
            </a:r>
            <a:r>
              <a:rPr lang="en-IN" sz="2400" dirty="0" err="1"/>
              <a:t>i</a:t>
            </a:r>
            <a:r>
              <a:rPr lang="en-IN" sz="2400" dirty="0"/>
              <a:t> ] to true. This is essentially assuming that IF all of the other processes can finish, then this process can finish also. Furthermore, this algorithm is specifically looking for which processes are involved in a deadlock situation, and a process that does not have any resources allocated cannot be involved in a deadlock, and so can be removed from any further consideration.</a:t>
            </a:r>
          </a:p>
        </p:txBody>
      </p:sp>
      <p:sp>
        <p:nvSpPr>
          <p:cNvPr id="3482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sz="3000" b="1" dirty="0">
                <a:solidFill>
                  <a:schemeClr val="bg1"/>
                </a:solidFill>
                <a:cs typeface="Times New Roman" panose="02020603050405020304" pitchFamily="18" charset="0"/>
              </a:rPr>
              <a:t>Several Instance of  Resource Type</a:t>
            </a:r>
            <a:endParaRPr lang="en-IN" altLang="en-US" sz="3000" b="1" dirty="0">
              <a:solidFill>
                <a:schemeClr val="bg1"/>
              </a:solidFill>
              <a:cs typeface="Times New Roman" panose="02020603050405020304" pitchFamily="18" charset="0"/>
            </a:endParaRPr>
          </a:p>
        </p:txBody>
      </p:sp>
      <p:sp>
        <p:nvSpPr>
          <p:cNvPr id="3482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81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315691"/>
            <a:ext cx="862965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1" algn="just"/>
            <a:r>
              <a:rPr lang="en-IN" dirty="0"/>
              <a:t>Steps 2 and 3 are unchanged</a:t>
            </a:r>
            <a:endParaRPr lang="en-IN" sz="1600" dirty="0"/>
          </a:p>
          <a:p>
            <a:pPr lvl="1" algn="just"/>
            <a:r>
              <a:rPr lang="en-IN" dirty="0"/>
              <a:t>In step 4, the basic Banker's Algorithm says that if Finish[ </a:t>
            </a:r>
            <a:r>
              <a:rPr lang="en-IN" dirty="0" err="1"/>
              <a:t>i</a:t>
            </a:r>
            <a:r>
              <a:rPr lang="en-IN" dirty="0"/>
              <a:t> ] == true for all </a:t>
            </a:r>
            <a:r>
              <a:rPr lang="en-IN" dirty="0" err="1"/>
              <a:t>i</a:t>
            </a:r>
            <a:r>
              <a:rPr lang="en-IN" dirty="0"/>
              <a:t>, that there is no deadlock. This algorithm is more specific, by stating that if Finish[ </a:t>
            </a:r>
            <a:r>
              <a:rPr lang="en-IN" dirty="0" err="1"/>
              <a:t>i</a:t>
            </a:r>
            <a:r>
              <a:rPr lang="en-IN" dirty="0"/>
              <a:t> ] == false for any process Pi, then that process is specifically involved in the deadlock which has been detected.</a:t>
            </a:r>
            <a:endParaRPr lang="en-IN" sz="1600" dirty="0"/>
          </a:p>
          <a:p>
            <a:pPr lvl="0" algn="just"/>
            <a:endParaRPr lang="en-IN" sz="2400" dirty="0"/>
          </a:p>
        </p:txBody>
      </p:sp>
      <p:sp>
        <p:nvSpPr>
          <p:cNvPr id="3482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sz="3000" b="1" dirty="0">
                <a:solidFill>
                  <a:schemeClr val="bg1"/>
                </a:solidFill>
                <a:cs typeface="Times New Roman" panose="02020603050405020304" pitchFamily="18" charset="0"/>
              </a:rPr>
              <a:t>Several Instance of  Resource Type</a:t>
            </a:r>
            <a:endParaRPr lang="en-IN" altLang="en-US" sz="3000" b="1" dirty="0">
              <a:solidFill>
                <a:schemeClr val="bg1"/>
              </a:solidFill>
              <a:cs typeface="Times New Roman" panose="02020603050405020304" pitchFamily="18" charset="0"/>
            </a:endParaRPr>
          </a:p>
        </p:txBody>
      </p:sp>
      <p:sp>
        <p:nvSpPr>
          <p:cNvPr id="3482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4248954848"/>
      </p:ext>
    </p:extLst>
  </p:cSld>
  <p:clrMapOvr>
    <a:masterClrMapping/>
  </p:clrMapOvr>
  <p:transition advTm="81566"/>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4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5844" name="TextBox 4"/>
          <p:cNvSpPr txBox="1">
            <a:spLocks noChangeArrowheads="1"/>
          </p:cNvSpPr>
          <p:nvPr>
            <p:custDataLst>
              <p:tags r:id="rId3"/>
            </p:custDataLst>
          </p:nvPr>
        </p:nvSpPr>
        <p:spPr bwMode="auto">
          <a:xfrm>
            <a:off x="190500" y="2286000"/>
            <a:ext cx="8629650"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None/>
            </a:pPr>
            <a:r>
              <a:rPr lang="en-IN" sz="2400" dirty="0"/>
              <a:t>Consider, for example, the following state, and determine if it is currently deadlocked </a:t>
            </a:r>
            <a:endParaRPr lang="en-IN" altLang="en-US" sz="2400" b="1" dirty="0"/>
          </a:p>
          <a:p>
            <a:pPr algn="just">
              <a:buFont typeface="Arial" panose="020B0604020202020204" pitchFamily="34" charset="0"/>
              <a:buNone/>
            </a:pPr>
            <a:endParaRPr lang="en-IN" altLang="en-US" sz="2400" dirty="0"/>
          </a:p>
        </p:txBody>
      </p:sp>
      <p:sp>
        <p:nvSpPr>
          <p:cNvPr id="3584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584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a:solidFill>
                  <a:schemeClr val="bg1"/>
                </a:solidFill>
                <a:cs typeface="Times New Roman" panose="02020603050405020304" pitchFamily="18" charset="0"/>
              </a:rPr>
              <a:t>Example </a:t>
            </a:r>
          </a:p>
        </p:txBody>
      </p:sp>
      <p:sp>
        <p:nvSpPr>
          <p:cNvPr id="35848" name="TextBox 4"/>
          <p:cNvSpPr txBox="1">
            <a:spLocks noChangeArrowheads="1"/>
          </p:cNvSpPr>
          <p:nvPr/>
        </p:nvSpPr>
        <p:spPr bwMode="auto">
          <a:xfrm>
            <a:off x="3563938" y="6694488"/>
            <a:ext cx="151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800" b="1">
                <a:latin typeface="Arial" panose="020B0604020202020204" pitchFamily="34" charset="0"/>
              </a:rPr>
              <a:t>Ubuntu OS Source: Google</a:t>
            </a:r>
            <a:endParaRPr lang="en-IN" altLang="en-US" sz="800" b="1">
              <a:latin typeface="Arial" panose="020B0604020202020204" pitchFamily="34" charset="0"/>
            </a:endParaRPr>
          </a:p>
        </p:txBody>
      </p:sp>
      <p:pic>
        <p:nvPicPr>
          <p:cNvPr id="9" name="Picture 2" descr="A screenshot of a cell phone&#10;&#10;Description automatically generated">
            <a:extLst>
              <a:ext uri="{FF2B5EF4-FFF2-40B4-BE49-F238E27FC236}">
                <a16:creationId xmlns:a16="http://schemas.microsoft.com/office/drawing/2014/main" id="{274D1E55-4572-A94F-9F45-61DF8048691F}"/>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323850" y="3105150"/>
            <a:ext cx="8305801" cy="355654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4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5844" name="TextBox 4"/>
          <p:cNvSpPr txBox="1">
            <a:spLocks noChangeArrowheads="1"/>
          </p:cNvSpPr>
          <p:nvPr>
            <p:custDataLst>
              <p:tags r:id="rId3"/>
            </p:custDataLst>
          </p:nvPr>
        </p:nvSpPr>
        <p:spPr bwMode="auto">
          <a:xfrm>
            <a:off x="190500" y="2286000"/>
            <a:ext cx="86296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None/>
            </a:pPr>
            <a:r>
              <a:rPr lang="en-IN" sz="2400" dirty="0"/>
              <a:t>Now suppose that process P2 makes a request for an additional instance of type C, yielding the state shown below. Is the system now deadlocked? </a:t>
            </a:r>
            <a:endParaRPr lang="en-IN" altLang="en-US" sz="2400" dirty="0"/>
          </a:p>
        </p:txBody>
      </p:sp>
      <p:sp>
        <p:nvSpPr>
          <p:cNvPr id="3584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584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a:solidFill>
                  <a:schemeClr val="bg1"/>
                </a:solidFill>
                <a:cs typeface="Times New Roman" panose="02020603050405020304" pitchFamily="18" charset="0"/>
              </a:rPr>
              <a:t>Example </a:t>
            </a:r>
          </a:p>
        </p:txBody>
      </p:sp>
      <p:sp>
        <p:nvSpPr>
          <p:cNvPr id="35848" name="TextBox 4"/>
          <p:cNvSpPr txBox="1">
            <a:spLocks noChangeArrowheads="1"/>
          </p:cNvSpPr>
          <p:nvPr/>
        </p:nvSpPr>
        <p:spPr bwMode="auto">
          <a:xfrm>
            <a:off x="3563938" y="6694488"/>
            <a:ext cx="151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800" b="1">
                <a:latin typeface="Arial" panose="020B0604020202020204" pitchFamily="34" charset="0"/>
              </a:rPr>
              <a:t>Ubuntu OS Source: Google</a:t>
            </a:r>
            <a:endParaRPr lang="en-IN" altLang="en-US" sz="800" b="1">
              <a:latin typeface="Arial" panose="020B0604020202020204" pitchFamily="34" charset="0"/>
            </a:endParaRPr>
          </a:p>
        </p:txBody>
      </p:sp>
      <p:pic>
        <p:nvPicPr>
          <p:cNvPr id="10" name="Picture 1" descr="A screenshot of a cell phone&#10;&#10;Description automatically generated">
            <a:extLst>
              <a:ext uri="{FF2B5EF4-FFF2-40B4-BE49-F238E27FC236}">
                <a16:creationId xmlns:a16="http://schemas.microsoft.com/office/drawing/2014/main" id="{4FAD02FB-934D-2845-9999-A865AE3321AA}"/>
              </a:ext>
            </a:extLst>
          </p:cNvPr>
          <p:cNvPicPr>
            <a:picLocks noChangeAspect="1" noChangeArrowheads="1"/>
          </p:cNvPicPr>
          <p:nvPr/>
        </p:nvPicPr>
        <p:blipFill>
          <a:blip r:embed="rId9" r:link="rId10">
            <a:extLst>
              <a:ext uri="{28A0092B-C50C-407E-A947-70E740481C1C}">
                <a14:useLocalDpi xmlns:a14="http://schemas.microsoft.com/office/drawing/2010/main" val="0"/>
              </a:ext>
            </a:extLst>
          </a:blip>
          <a:srcRect/>
          <a:stretch>
            <a:fillRect/>
          </a:stretch>
        </p:blipFill>
        <p:spPr bwMode="auto">
          <a:xfrm>
            <a:off x="190499" y="3429001"/>
            <a:ext cx="8763001"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573887"/>
      </p:ext>
    </p:extLst>
  </p:cSld>
  <p:clrMapOvr>
    <a:masterClrMapping/>
  </p:clrMapOvr>
  <p:transition advTm="81566"/>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6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6868" name="TextBox 4"/>
          <p:cNvSpPr txBox="1">
            <a:spLocks noChangeArrowheads="1"/>
          </p:cNvSpPr>
          <p:nvPr>
            <p:custDataLst>
              <p:tags r:id="rId3"/>
            </p:custDataLst>
          </p:nvPr>
        </p:nvSpPr>
        <p:spPr bwMode="auto">
          <a:xfrm>
            <a:off x="190500" y="2286000"/>
            <a:ext cx="8629650"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lvl="0" algn="just"/>
            <a:r>
              <a:rPr lang="en-IN" sz="2400" dirty="0"/>
              <a:t>When should the deadlock detection be done? Frequently, or infrequently? The answer may depend on how frequently deadlocks are expected to occur, as well as the possible consequences of not catching them immediately. </a:t>
            </a:r>
          </a:p>
          <a:p>
            <a:pPr lvl="0" algn="just"/>
            <a:r>
              <a:rPr lang="en-IN" sz="2400" dirty="0"/>
              <a:t>There are two obvious approaches, each with trade-offs:</a:t>
            </a:r>
          </a:p>
          <a:p>
            <a:pPr algn="just"/>
            <a:r>
              <a:rPr lang="en-IN" sz="2400" dirty="0"/>
              <a:t>Do deadlock detection after every resource allocation which cannot be immediately granted. This has the advantage of detecting the deadlock right away, while the minimum number of processes are involved in the deadlock. The downside of this approach is the extensive overhead and performance hit caused by checking for deadlocks so frequently.</a:t>
            </a:r>
            <a:endParaRPr lang="en-US" altLang="en-US" sz="2400" dirty="0"/>
          </a:p>
        </p:txBody>
      </p:sp>
      <p:sp>
        <p:nvSpPr>
          <p:cNvPr id="3686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687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Detection-Algorithm Usage</a:t>
            </a: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6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6868" name="TextBox 4"/>
          <p:cNvSpPr txBox="1">
            <a:spLocks noChangeArrowheads="1"/>
          </p:cNvSpPr>
          <p:nvPr>
            <p:custDataLst>
              <p:tags r:id="rId3"/>
            </p:custDataLst>
          </p:nvPr>
        </p:nvSpPr>
        <p:spPr bwMode="auto">
          <a:xfrm>
            <a:off x="190500" y="2286000"/>
            <a:ext cx="86296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IN" sz="2400" dirty="0"/>
              <a:t>Do deadlock detection only when there is some clue that a deadlock may have occurred, such as when CPU utilization reduces to 40% or some other magic number. The advantage is that deadlock detection is done much less frequently, but the downside is that it becomes impossible to detect the processes involved in the original deadlock, and so deadlock recovery can be more complicated and damaging to more processes.</a:t>
            </a:r>
            <a:endParaRPr lang="en-US" sz="2400" dirty="0"/>
          </a:p>
        </p:txBody>
      </p:sp>
      <p:sp>
        <p:nvSpPr>
          <p:cNvPr id="3686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687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3000" b="1" dirty="0">
                <a:solidFill>
                  <a:schemeClr val="bg1"/>
                </a:solidFill>
                <a:cs typeface="Times New Roman" panose="02020603050405020304" pitchFamily="18" charset="0"/>
              </a:rPr>
              <a:t>Detection-Algorithm Usage</a:t>
            </a: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1800610725"/>
      </p:ext>
    </p:extLst>
  </p:cSld>
  <p:clrMapOvr>
    <a:masterClrMapping/>
  </p:clrMapOvr>
  <p:transition advTm="81566"/>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7892" name="TextBox 4"/>
          <p:cNvSpPr txBox="1">
            <a:spLocks noChangeArrowheads="1"/>
          </p:cNvSpPr>
          <p:nvPr>
            <p:custDataLst>
              <p:tags r:id="rId3"/>
            </p:custDataLst>
          </p:nvPr>
        </p:nvSpPr>
        <p:spPr bwMode="auto">
          <a:xfrm>
            <a:off x="190500" y="2286000"/>
            <a:ext cx="8629650"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IN" sz="2400" dirty="0"/>
              <a:t>When a Deadlock Detection Algorithm determines that a deadlock has occurred in the system, the system must recover from that deadlock. </a:t>
            </a:r>
          </a:p>
          <a:p>
            <a:r>
              <a:rPr lang="en-IN" sz="2400" dirty="0"/>
              <a:t>There are two approaches of breaking a Deadlock:</a:t>
            </a:r>
          </a:p>
          <a:p>
            <a:pPr marL="457200" indent="-457200">
              <a:buFont typeface="+mj-lt"/>
              <a:buAutoNum type="arabicPeriod"/>
            </a:pPr>
            <a:r>
              <a:rPr lang="en-IN" sz="2400" b="1" dirty="0"/>
              <a:t>Process Termination</a:t>
            </a:r>
          </a:p>
          <a:p>
            <a:pPr marL="457200" indent="-457200">
              <a:buFont typeface="+mj-lt"/>
              <a:buAutoNum type="arabicPeriod"/>
            </a:pPr>
            <a:r>
              <a:rPr lang="en-IN" sz="2400" b="1" dirty="0"/>
              <a:t>Resource Pre-emption</a:t>
            </a:r>
          </a:p>
          <a:p>
            <a:pPr algn="just"/>
            <a:endParaRPr lang="en-US" altLang="en-US" sz="2400" dirty="0"/>
          </a:p>
        </p:txBody>
      </p:sp>
      <p:sp>
        <p:nvSpPr>
          <p:cNvPr id="3789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p:txBody>
      </p:sp>
      <p:sp>
        <p:nvSpPr>
          <p:cNvPr id="3789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sz="3000" b="1" dirty="0">
                <a:solidFill>
                  <a:schemeClr val="bg1"/>
                </a:solidFill>
                <a:cs typeface="Times New Roman" panose="02020603050405020304" pitchFamily="18" charset="0"/>
              </a:rPr>
              <a:t>Deadlock Recovery</a:t>
            </a:r>
          </a:p>
          <a:p>
            <a:pPr>
              <a:buNone/>
            </a:pPr>
            <a:br>
              <a:rPr lang="en-IN" sz="2800" dirty="0"/>
            </a:b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7412" name="TextBox 4"/>
          <p:cNvSpPr txBox="1">
            <a:spLocks noChangeArrowheads="1"/>
          </p:cNvSpPr>
          <p:nvPr>
            <p:custDataLst>
              <p:tags r:id="rId3"/>
            </p:custDataLst>
          </p:nvPr>
        </p:nvSpPr>
        <p:spPr bwMode="auto">
          <a:xfrm>
            <a:off x="190500" y="2286000"/>
            <a:ext cx="862965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pPr>
            <a:endParaRPr lang="en-US" altLang="en-US" sz="2400" dirty="0"/>
          </a:p>
          <a:p>
            <a:r>
              <a:rPr lang="en-IN" sz="2400" dirty="0"/>
              <a:t>Assume traffic in all four direction</a:t>
            </a:r>
          </a:p>
          <a:p>
            <a:r>
              <a:rPr lang="en-IN" sz="2400" dirty="0"/>
              <a:t>Each section of the bridge is viewed as a resource.</a:t>
            </a:r>
            <a:endParaRPr lang="en-IN" sz="1600" dirty="0"/>
          </a:p>
          <a:p>
            <a:r>
              <a:rPr lang="en-IN" sz="2400" dirty="0"/>
              <a:t>If a deadlock occurs, it can be resolved only if one car backs up (pre-empt resources and rollback).</a:t>
            </a:r>
            <a:endParaRPr lang="en-IN" sz="1400" dirty="0"/>
          </a:p>
          <a:p>
            <a:pPr algn="just"/>
            <a:r>
              <a:rPr lang="en-IN" sz="2400" dirty="0"/>
              <a:t>Several cars may have to be backed up if a deadlock occurs.</a:t>
            </a:r>
            <a:endParaRPr lang="en-IN" sz="1600" dirty="0"/>
          </a:p>
          <a:p>
            <a:pPr algn="just"/>
            <a:r>
              <a:rPr lang="en-IN" sz="2400" dirty="0"/>
              <a:t>Starvation is possible</a:t>
            </a:r>
            <a:endParaRPr lang="en-IN" altLang="en-US" sz="2200" dirty="0">
              <a:solidFill>
                <a:schemeClr val="tx2"/>
              </a:solidFill>
            </a:endParaRPr>
          </a:p>
          <a:p>
            <a:pPr>
              <a:buFont typeface="Arial" panose="020B0604020202020204" pitchFamily="34" charset="0"/>
              <a:buNone/>
            </a:pPr>
            <a:endParaRPr lang="en-IN" altLang="en-US" sz="2400" dirty="0"/>
          </a:p>
          <a:p>
            <a:endParaRPr lang="en-US" altLang="en-US" sz="2400" dirty="0"/>
          </a:p>
        </p:txBody>
      </p:sp>
      <p:sp>
        <p:nvSpPr>
          <p:cNvPr id="174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a:solidFill>
                  <a:schemeClr val="bg1"/>
                </a:solidFill>
                <a:cs typeface="Times New Roman" panose="02020603050405020304" pitchFamily="18" charset="0"/>
              </a:rPr>
              <a:t>Example: Bridge Crossing</a:t>
            </a:r>
          </a:p>
        </p:txBody>
      </p:sp>
      <p:pic>
        <p:nvPicPr>
          <p:cNvPr id="14" name="Picture 6" descr="Image result for deadlock on road">
            <a:extLst>
              <a:ext uri="{FF2B5EF4-FFF2-40B4-BE49-F238E27FC236}">
                <a16:creationId xmlns:a16="http://schemas.microsoft.com/office/drawing/2014/main" id="{7E23F91E-6375-5B42-A4CB-637498F8A3BD}"/>
              </a:ext>
            </a:extLst>
          </p:cNvPr>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6011838" y="4743784"/>
            <a:ext cx="2808312" cy="1936007"/>
          </a:xfrm>
          <a:prstGeom prst="rect">
            <a:avLst/>
          </a:prstGeom>
          <a:noFill/>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a:extLst>
            <a:ext uri="{909E8E84-426E-40DD-AFC4-6F175D3DCCD1}">
              <a14:hiddenFill xmlns:a14="http://schemas.microsoft.com/office/drawing/2010/main">
                <a:solidFill>
                  <a:srgbClr val="FFFFFF"/>
                </a:solidFill>
              </a14:hiddenFill>
            </a:ext>
          </a:extLst>
        </p:spPr>
      </p:pic>
    </p:spTree>
  </p:cSld>
  <p:clrMapOvr>
    <a:masterClrMapping/>
  </p:clrMapOvr>
  <p:transition advTm="81566"/>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91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8916" name="TextBox 4"/>
          <p:cNvSpPr txBox="1">
            <a:spLocks noChangeArrowheads="1"/>
          </p:cNvSpPr>
          <p:nvPr>
            <p:custDataLst>
              <p:tags r:id="rId3"/>
            </p:custDataLst>
          </p:nvPr>
        </p:nvSpPr>
        <p:spPr bwMode="auto">
          <a:xfrm>
            <a:off x="190500" y="2286000"/>
            <a:ext cx="862965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457200" indent="-457200">
              <a:buFont typeface="+mj-lt"/>
              <a:buAutoNum type="arabicPeriod"/>
            </a:pPr>
            <a:r>
              <a:rPr lang="en-IN" sz="2400" b="1" dirty="0"/>
              <a:t>Process Termination:</a:t>
            </a:r>
          </a:p>
          <a:p>
            <a:r>
              <a:rPr lang="en-IN" sz="2400" dirty="0"/>
              <a:t>To eliminate the deadlock, we can simply kill one or more processes. For this, we use two methods:</a:t>
            </a:r>
          </a:p>
          <a:p>
            <a:pPr marL="457200" indent="-457200">
              <a:buFont typeface="+mj-lt"/>
              <a:buAutoNum type="alphaLcParenR"/>
            </a:pPr>
            <a:r>
              <a:rPr lang="en-IN" sz="2400" b="1" dirty="0"/>
              <a:t>Abort all the Deadlocked Processes:</a:t>
            </a:r>
            <a:endParaRPr lang="en-IN" sz="2400" dirty="0"/>
          </a:p>
          <a:p>
            <a:r>
              <a:rPr lang="en-IN" sz="2400" dirty="0"/>
              <a:t>Aborting all the processes will certainly break the deadlock, but with a great expenses. The deadlocked processes may have computed for a long time and the result of those partial computations must be discarded and there is a probability to recalculate them later.</a:t>
            </a:r>
          </a:p>
        </p:txBody>
      </p:sp>
      <p:sp>
        <p:nvSpPr>
          <p:cNvPr id="3891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sz="3000" b="1" dirty="0">
                <a:solidFill>
                  <a:schemeClr val="bg1"/>
                </a:solidFill>
                <a:cs typeface="Times New Roman" panose="02020603050405020304" pitchFamily="18" charset="0"/>
              </a:rPr>
              <a:t>Deadlock Recovery</a:t>
            </a:r>
          </a:p>
        </p:txBody>
      </p:sp>
      <p:sp>
        <p:nvSpPr>
          <p:cNvPr id="3891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91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8916" name="TextBox 4"/>
          <p:cNvSpPr txBox="1">
            <a:spLocks noChangeArrowheads="1"/>
          </p:cNvSpPr>
          <p:nvPr>
            <p:custDataLst>
              <p:tags r:id="rId3"/>
            </p:custDataLst>
          </p:nvPr>
        </p:nvSpPr>
        <p:spPr bwMode="auto">
          <a:xfrm>
            <a:off x="257175" y="2286000"/>
            <a:ext cx="862965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indent="0">
              <a:buNone/>
            </a:pPr>
            <a:r>
              <a:rPr lang="en-IN" sz="2400" b="1" dirty="0"/>
              <a:t>b)</a:t>
            </a:r>
            <a:r>
              <a:rPr lang="en-IN" sz="2400" dirty="0"/>
              <a:t> </a:t>
            </a:r>
            <a:r>
              <a:rPr lang="en-IN" sz="2400" b="1" dirty="0"/>
              <a:t>Abort one process at a time until deadlock is eliminated:</a:t>
            </a:r>
            <a:endParaRPr lang="en-IN" sz="2400" dirty="0"/>
          </a:p>
          <a:p>
            <a:pPr marL="0" indent="0">
              <a:buNone/>
            </a:pPr>
            <a:r>
              <a:rPr lang="en-IN" sz="2400" dirty="0"/>
              <a:t>Abort one deadlocked process at a time, until deadlock cycle is eliminated from the system. Due to this method, there may be considerable overhead, because after aborting each process, we have to run deadlock detection algorithm to check whether any processes are still deadlocked.</a:t>
            </a:r>
            <a:br>
              <a:rPr lang="en-IN" sz="2400" dirty="0"/>
            </a:br>
            <a:endParaRPr lang="en-IN" sz="2400" dirty="0"/>
          </a:p>
        </p:txBody>
      </p:sp>
      <p:sp>
        <p:nvSpPr>
          <p:cNvPr id="3891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sz="3000" b="1" dirty="0">
                <a:solidFill>
                  <a:schemeClr val="bg1"/>
                </a:solidFill>
                <a:cs typeface="Times New Roman" panose="02020603050405020304" pitchFamily="18" charset="0"/>
              </a:rPr>
              <a:t>Deadlock Recovery</a:t>
            </a:r>
          </a:p>
        </p:txBody>
      </p:sp>
      <p:sp>
        <p:nvSpPr>
          <p:cNvPr id="3891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221641170"/>
      </p:ext>
    </p:extLst>
  </p:cSld>
  <p:clrMapOvr>
    <a:masterClrMapping/>
  </p:clrMapOvr>
  <p:transition advTm="81566"/>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parul\Desktop\Digital Learning Content.pn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915" name="Picture 6" descr="C:\Users\parul\Desktop\Untitled-1.pn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8916" name="TextBox 4"/>
          <p:cNvSpPr txBox="1">
            <a:spLocks noChangeArrowheads="1"/>
          </p:cNvSpPr>
          <p:nvPr>
            <p:custDataLst>
              <p:tags r:id="rId3"/>
            </p:custDataLst>
          </p:nvPr>
        </p:nvSpPr>
        <p:spPr bwMode="auto">
          <a:xfrm>
            <a:off x="257175" y="2286000"/>
            <a:ext cx="86296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indent="0">
              <a:buNone/>
            </a:pPr>
            <a:r>
              <a:rPr lang="en-IN" sz="2400" b="1" dirty="0"/>
              <a:t>2. Resource </a:t>
            </a:r>
            <a:r>
              <a:rPr lang="en-IN" sz="2400" b="1" dirty="0" err="1"/>
              <a:t>Preemption</a:t>
            </a:r>
            <a:r>
              <a:rPr lang="en-IN" sz="2400" b="1" dirty="0"/>
              <a:t>:</a:t>
            </a:r>
            <a:endParaRPr lang="en-IN" sz="2400" dirty="0"/>
          </a:p>
          <a:p>
            <a:r>
              <a:rPr lang="en-IN" sz="2400" dirty="0"/>
              <a:t>To eliminate deadlocks using resource </a:t>
            </a:r>
            <a:r>
              <a:rPr lang="en-IN" sz="2400" dirty="0" err="1"/>
              <a:t>preemption</a:t>
            </a:r>
            <a:r>
              <a:rPr lang="en-IN" sz="2400" dirty="0"/>
              <a:t>, we </a:t>
            </a:r>
            <a:r>
              <a:rPr lang="en-IN" sz="2400" dirty="0" err="1"/>
              <a:t>preepmt</a:t>
            </a:r>
            <a:r>
              <a:rPr lang="en-IN" sz="2400" dirty="0"/>
              <a:t> some resources from processes and give those resources to other processes. This method will raise three issues –</a:t>
            </a:r>
          </a:p>
          <a:p>
            <a:pPr marL="457200" indent="-457200">
              <a:buFont typeface="+mj-lt"/>
              <a:buAutoNum type="alphaLcParenR"/>
            </a:pPr>
            <a:r>
              <a:rPr lang="en-IN" sz="2400" b="1" dirty="0"/>
              <a:t>Selecting a victim:</a:t>
            </a:r>
            <a:endParaRPr lang="en-IN" sz="2400" dirty="0"/>
          </a:p>
          <a:p>
            <a:r>
              <a:rPr lang="en-IN" sz="2400" dirty="0"/>
              <a:t>We must determine which resources and which processes are to be </a:t>
            </a:r>
            <a:r>
              <a:rPr lang="en-IN" sz="2400" dirty="0" err="1"/>
              <a:t>preempted</a:t>
            </a:r>
            <a:r>
              <a:rPr lang="en-IN" sz="2400" dirty="0"/>
              <a:t> and also the order to minimize the cost.</a:t>
            </a:r>
          </a:p>
          <a:p>
            <a:pPr marL="0" indent="0">
              <a:buNone/>
            </a:pPr>
            <a:r>
              <a:rPr lang="en-IN" sz="2400" dirty="0"/>
              <a:t>b)    </a:t>
            </a:r>
            <a:r>
              <a:rPr lang="en-IN" sz="2400" b="1" dirty="0"/>
              <a:t>Rollback:</a:t>
            </a:r>
            <a:endParaRPr lang="en-IN" sz="2400" dirty="0"/>
          </a:p>
          <a:p>
            <a:r>
              <a:rPr lang="en-IN" sz="2400" dirty="0"/>
              <a:t>We must determine what should be done with the process from which resources are </a:t>
            </a:r>
            <a:r>
              <a:rPr lang="en-IN" sz="2400" dirty="0" err="1"/>
              <a:t>preempted</a:t>
            </a:r>
            <a:r>
              <a:rPr lang="en-IN" sz="2400" dirty="0"/>
              <a:t>. One simple idea is total rollback. That means abort the process and restart it.</a:t>
            </a:r>
          </a:p>
        </p:txBody>
      </p:sp>
      <p:sp>
        <p:nvSpPr>
          <p:cNvPr id="3891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sz="3000" b="1" dirty="0">
                <a:solidFill>
                  <a:schemeClr val="bg1"/>
                </a:solidFill>
                <a:cs typeface="Times New Roman" panose="02020603050405020304" pitchFamily="18" charset="0"/>
              </a:rPr>
              <a:t>Deadlock Recovery</a:t>
            </a:r>
          </a:p>
        </p:txBody>
      </p:sp>
      <p:sp>
        <p:nvSpPr>
          <p:cNvPr id="3891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495883738"/>
      </p:ext>
    </p:extLst>
  </p:cSld>
  <p:clrMapOvr>
    <a:masterClrMapping/>
  </p:clrMapOvr>
  <p:transition advTm="81566"/>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parul\Desktop\Digital Learning Content.png"/>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915" name="Picture 6" descr="C:\Users\parul\Desktop\Untitled-1.png"/>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8916" name="TextBox 4"/>
          <p:cNvSpPr txBox="1">
            <a:spLocks noChangeArrowheads="1"/>
          </p:cNvSpPr>
          <p:nvPr>
            <p:custDataLst>
              <p:tags r:id="rId3"/>
            </p:custDataLst>
          </p:nvPr>
        </p:nvSpPr>
        <p:spPr bwMode="auto">
          <a:xfrm>
            <a:off x="257175" y="2286000"/>
            <a:ext cx="8629650"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0" indent="0">
              <a:buNone/>
            </a:pPr>
            <a:r>
              <a:rPr lang="en-IN" sz="2400" b="1" dirty="0"/>
              <a:t>(c). Starvation:</a:t>
            </a:r>
            <a:endParaRPr lang="en-IN" sz="2400" dirty="0"/>
          </a:p>
          <a:p>
            <a:r>
              <a:rPr lang="en-IN" sz="2400" dirty="0"/>
              <a:t>In a system, it may happen that same process is always picked as a victim. As a result, that process will never complete its designated task. This situation is called Starvation and must be avoided. One solution is that a process must be picked as a victim only a finite number of times.</a:t>
            </a:r>
          </a:p>
          <a:p>
            <a:pPr marL="0" indent="0">
              <a:buNone/>
            </a:pPr>
            <a:endParaRPr lang="en-IN" sz="2400" dirty="0"/>
          </a:p>
        </p:txBody>
      </p:sp>
      <p:sp>
        <p:nvSpPr>
          <p:cNvPr id="3891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sz="3000" b="1" dirty="0">
                <a:solidFill>
                  <a:schemeClr val="bg1"/>
                </a:solidFill>
                <a:cs typeface="Times New Roman" panose="02020603050405020304" pitchFamily="18" charset="0"/>
              </a:rPr>
              <a:t>Deadlock Recovery</a:t>
            </a:r>
          </a:p>
        </p:txBody>
      </p:sp>
      <p:sp>
        <p:nvSpPr>
          <p:cNvPr id="3891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356071087"/>
      </p:ext>
    </p:extLst>
  </p:cSld>
  <p:clrMapOvr>
    <a:masterClrMapping/>
  </p:clrMapOvr>
  <p:transition advTm="81566"/>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113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1140"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114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000" b="1">
                <a:solidFill>
                  <a:schemeClr val="bg1"/>
                </a:solidFill>
                <a:cs typeface="Times New Roman" panose="02020603050405020304" pitchFamily="18" charset="0"/>
              </a:rPr>
              <a:t>References</a:t>
            </a:r>
          </a:p>
        </p:txBody>
      </p:sp>
      <p:sp>
        <p:nvSpPr>
          <p:cNvPr id="91142" name="TextBox 4"/>
          <p:cNvSpPr txBox="1">
            <a:spLocks noChangeArrowheads="1"/>
          </p:cNvSpPr>
          <p:nvPr>
            <p:custDataLst>
              <p:tags r:id="rId5"/>
            </p:custDataLst>
          </p:nvPr>
        </p:nvSpPr>
        <p:spPr bwMode="auto">
          <a:xfrm>
            <a:off x="190500" y="2289175"/>
            <a:ext cx="8763000" cy="384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pPr>
            <a:r>
              <a:rPr lang="en-IN" altLang="en-US" sz="2000" dirty="0"/>
              <a:t>[1] </a:t>
            </a:r>
            <a:r>
              <a:rPr lang="en-IN" altLang="en-US" sz="2000" dirty="0" err="1"/>
              <a:t>Silberschatz</a:t>
            </a:r>
            <a:r>
              <a:rPr lang="en-IN" altLang="en-US" sz="2000" dirty="0"/>
              <a:t>, A., Galvin, P. B., &amp; Gagne, G. (2005). Operating system concepts. Hoboken, NJ: J. Wiley &amp; Sons.</a:t>
            </a:r>
          </a:p>
          <a:p>
            <a:pPr>
              <a:buFont typeface="Arial" panose="020B0604020202020204" pitchFamily="34" charset="0"/>
              <a:buNone/>
            </a:pPr>
            <a:r>
              <a:rPr lang="en-IN" altLang="en-US" sz="2000" dirty="0"/>
              <a:t>[2] Stallings, W. (2018). Operating systems: Internals and design principles.</a:t>
            </a:r>
          </a:p>
          <a:p>
            <a:pPr>
              <a:buFont typeface="Arial" panose="020B0604020202020204" pitchFamily="34" charset="0"/>
              <a:buNone/>
            </a:pPr>
            <a:r>
              <a:rPr lang="en-IN" altLang="en-US" sz="2000" dirty="0"/>
              <a:t> Prentice-Hall</a:t>
            </a:r>
          </a:p>
          <a:p>
            <a:pPr>
              <a:buFont typeface="Arial" panose="020B0604020202020204" pitchFamily="34" charset="0"/>
              <a:buNone/>
            </a:pPr>
            <a:r>
              <a:rPr lang="en-IN" altLang="en-US" sz="2000" dirty="0"/>
              <a:t>[3] Tanenbaum, A. (2014). Modern operating systems. Harlow: Pearson.</a:t>
            </a:r>
          </a:p>
          <a:p>
            <a:pPr>
              <a:buFont typeface="Arial" panose="020B0604020202020204" pitchFamily="34" charset="0"/>
              <a:buNone/>
            </a:pPr>
            <a:r>
              <a:rPr lang="en-IN" altLang="en-US" sz="2000" dirty="0"/>
              <a:t>[4] Nutt, G. J. (2004). Operating systems: A modern perspective. Boston: Pearson/Addison Wesley.</a:t>
            </a:r>
          </a:p>
          <a:p>
            <a:pPr>
              <a:buFont typeface="Arial" panose="020B0604020202020204" pitchFamily="34" charset="0"/>
              <a:buNone/>
            </a:pPr>
            <a:r>
              <a:rPr lang="en-IN" altLang="en-US" sz="2000" dirty="0"/>
              <a:t>[5] Bower T. Operating System Structure. K–State Polytechnic. http://</a:t>
            </a:r>
            <a:r>
              <a:rPr lang="en-IN" altLang="en-US" sz="2000" dirty="0" err="1"/>
              <a:t>faculty.salina.k-state.edu</a:t>
            </a:r>
            <a:r>
              <a:rPr lang="en-IN" altLang="en-US" sz="2000" dirty="0"/>
              <a:t>/</a:t>
            </a:r>
            <a:r>
              <a:rPr lang="en-IN" altLang="en-US" sz="2000" dirty="0" err="1"/>
              <a:t>tim</a:t>
            </a:r>
            <a:r>
              <a:rPr lang="en-IN" altLang="en-US" sz="2000" dirty="0"/>
              <a:t>/</a:t>
            </a:r>
            <a:r>
              <a:rPr lang="en-IN" altLang="en-US" sz="2000" dirty="0" err="1"/>
              <a:t>ossg</a:t>
            </a:r>
            <a:r>
              <a:rPr lang="en-IN" altLang="en-US" sz="2000" dirty="0"/>
              <a:t>/Introduction/</a:t>
            </a:r>
            <a:r>
              <a:rPr lang="en-IN" altLang="en-US" sz="2000" dirty="0" err="1"/>
              <a:t>struct.html</a:t>
            </a:r>
            <a:endParaRPr lang="en-IN" altLang="en-US" sz="2000" dirty="0"/>
          </a:p>
          <a:p>
            <a:pPr>
              <a:buFont typeface="Arial" panose="020B0604020202020204" pitchFamily="34" charset="0"/>
              <a:buNone/>
            </a:pPr>
            <a:r>
              <a:rPr lang="en-US" altLang="en-US" sz="2000" dirty="0"/>
              <a:t>[6] </a:t>
            </a:r>
            <a:r>
              <a:rPr lang="en-IN" altLang="en-US" sz="2000" dirty="0"/>
              <a:t>Bower T. </a:t>
            </a:r>
            <a:r>
              <a:rPr lang="en-US" altLang="en-US" sz="2000" dirty="0"/>
              <a:t>Basic Operating System Concepts. </a:t>
            </a:r>
            <a:r>
              <a:rPr lang="en-IN" altLang="en-US" sz="2000" dirty="0"/>
              <a:t>K–State Polytechnic.</a:t>
            </a:r>
            <a:r>
              <a:rPr lang="en-US" altLang="en-US" sz="2000" dirty="0"/>
              <a:t> http://</a:t>
            </a:r>
            <a:r>
              <a:rPr lang="en-US" altLang="en-US" sz="2000" dirty="0" err="1"/>
              <a:t>faculty.salina.k-state.edu</a:t>
            </a:r>
            <a:r>
              <a:rPr lang="en-US" altLang="en-US" sz="2000" dirty="0"/>
              <a:t>/</a:t>
            </a:r>
            <a:r>
              <a:rPr lang="en-US" altLang="en-US" sz="2000" dirty="0" err="1"/>
              <a:t>tim</a:t>
            </a:r>
            <a:r>
              <a:rPr lang="en-US" altLang="en-US" sz="2000" dirty="0"/>
              <a:t>/</a:t>
            </a:r>
            <a:r>
              <a:rPr lang="en-US" altLang="en-US" sz="2000" dirty="0" err="1"/>
              <a:t>ossg</a:t>
            </a:r>
            <a:r>
              <a:rPr lang="en-US" altLang="en-US" sz="2000" dirty="0"/>
              <a:t>/Introduction/</a:t>
            </a:r>
            <a:r>
              <a:rPr lang="en-US" altLang="en-US" sz="2000" dirty="0" err="1"/>
              <a:t>OSrole.html</a:t>
            </a:r>
            <a:endParaRPr lang="en-US" altLang="en-US" sz="2000" dirty="0"/>
          </a:p>
        </p:txBody>
      </p:sp>
    </p:spTree>
  </p:cSld>
  <p:clrMapOvr>
    <a:masterClrMapping/>
  </p:clrMapOvr>
  <p:transition advTm="81566"/>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ChangeArrowheads="1"/>
          </p:cNvSpPr>
          <p:nvPr>
            <p:custDataLst>
              <p:tags r:id="rId1"/>
            </p:custDataLst>
          </p:nvPr>
        </p:nvSpPr>
        <p:spPr bwMode="auto">
          <a:xfrm>
            <a:off x="0" y="3214688"/>
            <a:ext cx="9144000" cy="36433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2163" name="Picture 2" descr="C:\Users\parul\Desktop\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219200" y="361950"/>
            <a:ext cx="67056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164" name="Picture 3" descr="C:\Users\parul\Desktop\2.png"/>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433638" y="4000500"/>
            <a:ext cx="4276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165" name="Picture 4" descr="C:\Users\parul\Desktop\Cover Page with yellow patch - Version 18.png"/>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038475" y="4946650"/>
            <a:ext cx="3067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166" name="Rectangle 7"/>
          <p:cNvSpPr>
            <a:spLocks noChangeArrowheads="1"/>
          </p:cNvSpPr>
          <p:nvPr>
            <p:custDataLst>
              <p:tags r:id="rId5"/>
            </p:custDataLst>
          </p:nvPr>
        </p:nvSpPr>
        <p:spPr bwMode="auto">
          <a:xfrm>
            <a:off x="0" y="6003925"/>
            <a:ext cx="9144000" cy="357188"/>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2167" name="TextBox 8"/>
          <p:cNvSpPr>
            <a:spLocks noChangeArrowheads="1"/>
          </p:cNvSpPr>
          <p:nvPr>
            <p:custDataLst>
              <p:tags r:id="rId6"/>
            </p:custDataLst>
          </p:nvPr>
        </p:nvSpPr>
        <p:spPr bwMode="auto">
          <a:xfrm>
            <a:off x="3249613" y="5997575"/>
            <a:ext cx="264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800">
                <a:solidFill>
                  <a:schemeClr val="tx2"/>
                </a:solidFill>
                <a:cs typeface="Times New Roman" panose="02020603050405020304" pitchFamily="18" charset="0"/>
              </a:rPr>
              <a:t>www.paruluniversity.ac.in</a:t>
            </a:r>
          </a:p>
        </p:txBody>
      </p:sp>
    </p:spTree>
  </p:cSld>
  <p:clrMapOvr>
    <a:masterClrMapping/>
  </p:clrMapOvr>
  <p:transition advTm="351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312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defRPr/>
            </a:pPr>
            <a:r>
              <a:rPr lang="en-IN" sz="2400" dirty="0"/>
              <a:t>It is three step model</a:t>
            </a:r>
          </a:p>
          <a:p>
            <a:pPr marL="514350" indent="-514350" algn="just">
              <a:buFont typeface="+mj-lt"/>
              <a:buAutoNum type="romanLcPeriod"/>
              <a:defRPr/>
            </a:pPr>
            <a:r>
              <a:rPr lang="en-IN" sz="2400" dirty="0"/>
              <a:t>Every process will request for the resource</a:t>
            </a:r>
          </a:p>
          <a:p>
            <a:pPr marL="514350" indent="-514350" algn="just">
              <a:buFont typeface="+mj-lt"/>
              <a:buAutoNum type="romanLcPeriod"/>
              <a:defRPr/>
            </a:pPr>
            <a:r>
              <a:rPr lang="en-IN" sz="2400" dirty="0"/>
              <a:t>If entertained, then process will use the resource</a:t>
            </a:r>
          </a:p>
          <a:p>
            <a:pPr marL="514350" indent="-514350" algn="just">
              <a:buFont typeface="+mj-lt"/>
              <a:buAutoNum type="romanLcPeriod"/>
              <a:defRPr/>
            </a:pPr>
            <a:r>
              <a:rPr lang="en-IN" sz="2400" dirty="0"/>
              <a:t>Process must release the resource after use</a:t>
            </a:r>
          </a:p>
          <a:p>
            <a:pPr marL="514350" indent="-514350" algn="just">
              <a:buFont typeface="+mj-lt"/>
              <a:buAutoNum type="romanLcPeriod"/>
              <a:defRPr/>
            </a:pPr>
            <a:endParaRPr lang="en-IN" sz="2400" dirty="0"/>
          </a:p>
          <a:p>
            <a:pPr marL="514350" indent="-514350" algn="just">
              <a:buFont typeface="+mj-lt"/>
              <a:buAutoNum type="romanLcPeriod"/>
              <a:defRPr/>
            </a:pPr>
            <a:endParaRPr lang="en-US" sz="2400" dirty="0"/>
          </a:p>
          <a:p>
            <a:pPr algn="just">
              <a:buFont typeface="Arial" panose="020B0604020202020204" pitchFamily="34" charset="0"/>
              <a:buNone/>
              <a:defRPr/>
            </a:pPr>
            <a:endParaRPr lang="en-US" sz="2400" dirty="0"/>
          </a:p>
        </p:txBody>
      </p:sp>
      <p:sp>
        <p:nvSpPr>
          <p:cNvPr id="1843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dirty="0">
              <a:latin typeface="Arial" panose="020B0604020202020204" pitchFamily="34" charset="0"/>
            </a:endParaRPr>
          </a:p>
        </p:txBody>
      </p:sp>
      <p:sp>
        <p:nvSpPr>
          <p:cNvPr id="1843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a:solidFill>
                  <a:schemeClr val="bg1"/>
                </a:solidFill>
                <a:cs typeface="Times New Roman" panose="02020603050405020304" pitchFamily="18" charset="0"/>
              </a:rPr>
              <a:t>System Model</a:t>
            </a: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5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9460" name="TextBox 4"/>
          <p:cNvSpPr txBox="1">
            <a:spLocks noChangeArrowheads="1"/>
          </p:cNvSpPr>
          <p:nvPr>
            <p:custDataLst>
              <p:tags r:id="rId3"/>
            </p:custDataLst>
          </p:nvPr>
        </p:nvSpPr>
        <p:spPr bwMode="auto">
          <a:xfrm>
            <a:off x="190500" y="2286000"/>
            <a:ext cx="8629650"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IN" altLang="en-US" sz="2400" dirty="0"/>
              <a:t>There are 4 necessary and sufficient conditions for deadlock to occur </a:t>
            </a:r>
          </a:p>
          <a:p>
            <a:pPr algn="just">
              <a:buFont typeface="Wingdings" pitchFamily="2" charset="2"/>
              <a:buChar char="v"/>
            </a:pPr>
            <a:r>
              <a:rPr lang="en-IN" altLang="en-US" sz="2400" b="1" dirty="0"/>
              <a:t>Mutual Exclusion</a:t>
            </a:r>
            <a:r>
              <a:rPr lang="en-IN" altLang="en-US" sz="2400" dirty="0"/>
              <a:t>: </a:t>
            </a:r>
            <a:r>
              <a:rPr lang="en-IN" sz="2400" dirty="0" err="1"/>
              <a:t>Atleast</a:t>
            </a:r>
            <a:r>
              <a:rPr lang="en-IN" sz="2400" dirty="0"/>
              <a:t> one resource type in the system which can be used in non sharable mode i.e., mutual exclusion(one at a time/ one by one). Example: Printer</a:t>
            </a:r>
          </a:p>
          <a:p>
            <a:pPr marL="514350" indent="-514350" algn="just">
              <a:buFont typeface="+mj-lt"/>
              <a:buAutoNum type="romanUcPeriod"/>
            </a:pPr>
            <a:endParaRPr lang="en-IN" sz="2400" dirty="0"/>
          </a:p>
          <a:p>
            <a:pPr algn="just">
              <a:buFont typeface="Wingdings" pitchFamily="2" charset="2"/>
              <a:buChar char="v"/>
            </a:pPr>
            <a:r>
              <a:rPr lang="en-IN" sz="2400" b="1" dirty="0"/>
              <a:t>Hold &amp; Wait</a:t>
            </a:r>
            <a:r>
              <a:rPr lang="en-IN" sz="2400" dirty="0"/>
              <a:t>: A process is currently holding at least one resource and requesting additional resources which are being held by other processes.</a:t>
            </a:r>
            <a:endParaRPr lang="en-US" sz="2400" dirty="0"/>
          </a:p>
          <a:p>
            <a:pPr marL="514350" indent="-514350" algn="just">
              <a:buFont typeface="+mj-lt"/>
              <a:buAutoNum type="romanUcPeriod"/>
            </a:pPr>
            <a:endParaRPr lang="en-IN" sz="2400" dirty="0"/>
          </a:p>
          <a:p>
            <a:pPr marL="514350" indent="-514350" algn="just">
              <a:buFont typeface="+mj-lt"/>
              <a:buAutoNum type="romanUcPeriod"/>
            </a:pPr>
            <a:endParaRPr lang="en-IN" sz="2400" dirty="0"/>
          </a:p>
          <a:p>
            <a:pPr marL="514350" indent="-514350" algn="just">
              <a:buFont typeface="+mj-lt"/>
              <a:buAutoNum type="romanUcPeriod"/>
            </a:pPr>
            <a:endParaRPr lang="en-GB" sz="2400" dirty="0"/>
          </a:p>
          <a:p>
            <a:pPr marL="514350" indent="-514350" algn="just">
              <a:buFont typeface="+mj-lt"/>
              <a:buAutoNum type="romanUcPeriod"/>
            </a:pPr>
            <a:endParaRPr lang="en-IN" altLang="en-US" sz="2400" dirty="0"/>
          </a:p>
        </p:txBody>
      </p:sp>
      <p:sp>
        <p:nvSpPr>
          <p:cNvPr id="1946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946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sz="2800" b="1" dirty="0">
                <a:solidFill>
                  <a:schemeClr val="bg1"/>
                </a:solidFill>
              </a:rPr>
              <a:t>Necessary and sufficient conditions for Deadlock</a:t>
            </a: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8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32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buFont typeface="Wingdings" pitchFamily="2" charset="2"/>
              <a:buChar char="v"/>
              <a:defRPr/>
            </a:pPr>
            <a:r>
              <a:rPr lang="en-IN" sz="2400" b="1" dirty="0"/>
              <a:t>No pre-emption</a:t>
            </a:r>
            <a:r>
              <a:rPr lang="en-IN" sz="2400" dirty="0"/>
              <a:t>: A resource cannot be pre-empted that is a resource will be released by the process after completion of its task, voluntarily, </a:t>
            </a:r>
            <a:endParaRPr lang="en-US" sz="2400" dirty="0"/>
          </a:p>
          <a:p>
            <a:pPr marL="342900" indent="-342900" algn="just">
              <a:buFont typeface="Wingdings" pitchFamily="2" charset="2"/>
              <a:buChar char="v"/>
              <a:defRPr/>
            </a:pPr>
            <a:endParaRPr lang="en-IN" sz="2400" dirty="0"/>
          </a:p>
          <a:p>
            <a:pPr marL="342900" indent="-342900" algn="just">
              <a:buFont typeface="Wingdings" pitchFamily="2" charset="2"/>
              <a:buChar char="v"/>
              <a:defRPr/>
            </a:pPr>
            <a:r>
              <a:rPr lang="en-IN" sz="2400" b="1" dirty="0"/>
              <a:t>Circular Wait</a:t>
            </a:r>
            <a:r>
              <a:rPr lang="en-IN" sz="2400" dirty="0"/>
              <a:t>: Each process must be waiting for a resource which is being held by another process, which in turn is waiting for the first process to release the resource.</a:t>
            </a:r>
            <a:endParaRPr lang="en-US" sz="2400" dirty="0"/>
          </a:p>
          <a:p>
            <a:pPr marL="342900" indent="-342900" algn="just">
              <a:buFont typeface="Wingdings" pitchFamily="2" charset="2"/>
              <a:buChar char="v"/>
              <a:defRPr/>
            </a:pPr>
            <a:endParaRPr lang="en-IN" sz="2400" dirty="0"/>
          </a:p>
        </p:txBody>
      </p:sp>
      <p:sp>
        <p:nvSpPr>
          <p:cNvPr id="2048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p>
            <a:r>
              <a:rPr lang="en-IN" sz="2800" b="1" dirty="0">
                <a:solidFill>
                  <a:schemeClr val="bg1"/>
                </a:solidFill>
                <a:latin typeface="Calibri" panose="020F0502020204030204" pitchFamily="34" charset="0"/>
              </a:rPr>
              <a:t>Necessary and sufficient conditions for Deadlock </a:t>
            </a:r>
            <a:r>
              <a:rPr lang="en-IN" sz="2800" b="1" dirty="0" err="1">
                <a:solidFill>
                  <a:schemeClr val="bg1"/>
                </a:solidFill>
                <a:latin typeface="Calibri" panose="020F0502020204030204" pitchFamily="34" charset="0"/>
              </a:rPr>
              <a:t>cont</a:t>
            </a:r>
            <a:r>
              <a:rPr lang="en-IN" sz="2800" b="1" dirty="0">
                <a:solidFill>
                  <a:schemeClr val="bg1"/>
                </a:solidFill>
                <a:latin typeface="Calibri" panose="020F0502020204030204" pitchFamily="34" charset="0"/>
              </a:rPr>
              <a:t>…</a:t>
            </a:r>
            <a:endParaRPr lang="en-IN" altLang="en-US" sz="2800" b="1" dirty="0">
              <a:solidFill>
                <a:schemeClr val="bg1"/>
              </a:solidFill>
              <a:latin typeface="Calibri" panose="020F0502020204030204" pitchFamily="34" charset="0"/>
            </a:endParaRPr>
          </a:p>
        </p:txBody>
      </p:sp>
      <p:sp>
        <p:nvSpPr>
          <p:cNvPr id="2048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Tree>
  </p:cSld>
  <p:clrMapOvr>
    <a:masterClrMapping/>
  </p:clrMapOvr>
  <p:transition advTm="81566"/>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0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51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defRPr/>
            </a:pPr>
            <a:r>
              <a:rPr lang="en-IN" sz="2400" dirty="0"/>
              <a:t>In some cases deadlocks can be understood more clearly using </a:t>
            </a:r>
            <a:r>
              <a:rPr lang="en-IN" sz="2400" b="1" dirty="0"/>
              <a:t>Resource-Allocation Graphs</a:t>
            </a:r>
            <a:r>
              <a:rPr lang="en-IN" sz="2400" dirty="0"/>
              <a:t>, having the following properties:</a:t>
            </a:r>
            <a:endParaRPr lang="en-IN" sz="2000" dirty="0"/>
          </a:p>
          <a:p>
            <a:pPr marL="342900" indent="-342900" algn="just">
              <a:defRPr/>
            </a:pPr>
            <a:r>
              <a:rPr lang="en-IN" sz="2400" dirty="0"/>
              <a:t>A set of resource categories, { R1, R2, R3, . . ., RN }, which appear as square nodes on the graph. Dots inside the resource nodes indicate specific instances of the resource. ( E.g. two dots might represent two laser printers. )</a:t>
            </a:r>
          </a:p>
          <a:p>
            <a:pPr marL="342900" indent="-342900" algn="just">
              <a:defRPr/>
            </a:pPr>
            <a:r>
              <a:rPr lang="en-IN" sz="2400" dirty="0"/>
              <a:t>A set of processes, { P1, P2, P3, . . ., PN }</a:t>
            </a:r>
          </a:p>
          <a:p>
            <a:pPr marL="342900" indent="-342900" algn="just">
              <a:defRPr/>
            </a:pPr>
            <a:r>
              <a:rPr lang="en-IN" sz="2400" b="1" dirty="0"/>
              <a:t>Request Edges - </a:t>
            </a:r>
            <a:r>
              <a:rPr lang="en-IN" sz="2400" dirty="0"/>
              <a:t>A set of directed arcs from Pi to </a:t>
            </a:r>
            <a:r>
              <a:rPr lang="en-IN" sz="2400" dirty="0" err="1"/>
              <a:t>Rj</a:t>
            </a:r>
            <a:r>
              <a:rPr lang="en-IN" sz="2400" dirty="0"/>
              <a:t>, indicating that process Pi has requested </a:t>
            </a:r>
            <a:r>
              <a:rPr lang="en-IN" sz="2400" dirty="0" err="1"/>
              <a:t>Rj</a:t>
            </a:r>
            <a:r>
              <a:rPr lang="en-IN" sz="2400" dirty="0"/>
              <a:t>, and is currently waiting for that resource to become available.</a:t>
            </a:r>
          </a:p>
          <a:p>
            <a:pPr marL="342900" indent="-342900" algn="just">
              <a:defRPr/>
            </a:pPr>
            <a:endParaRPr lang="en-IN" sz="2000" dirty="0"/>
          </a:p>
          <a:p>
            <a:pPr marL="342900" indent="-342900" algn="just">
              <a:buFont typeface="Wingdings" pitchFamily="2" charset="2"/>
              <a:buChar char="§"/>
              <a:defRPr/>
            </a:pPr>
            <a:endParaRPr lang="en-IN" sz="2400" dirty="0"/>
          </a:p>
        </p:txBody>
      </p:sp>
      <p:sp>
        <p:nvSpPr>
          <p:cNvPr id="2150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151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sz="2800" b="1" dirty="0">
                <a:solidFill>
                  <a:schemeClr val="bg1"/>
                </a:solidFill>
              </a:rPr>
              <a:t>Resource-Allocation Graph </a:t>
            </a:r>
            <a:endParaRPr lang="en-IN" altLang="en-US" sz="2800" b="1" dirty="0">
              <a:solidFill>
                <a:schemeClr val="bg1"/>
              </a:solidFill>
            </a:endParaRPr>
          </a:p>
        </p:txBody>
      </p:sp>
    </p:spTree>
  </p:cSld>
  <p:clrMapOvr>
    <a:masterClrMapping/>
  </p:clrMapOvr>
  <p:transition advTm="8156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parul\Desktop\Digital Learning Content.png"/>
          <p:cNvPicPr>
            <a:picLocks noChangeAspect="1" noChangeArrowheads="1"/>
          </p:cNvPicPr>
          <p:nvPr>
            <p:custDataLst>
              <p:tags r:id="rId1"/>
            </p:custDataLst>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0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326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defRPr/>
            </a:pPr>
            <a:r>
              <a:rPr lang="en-IN" sz="2400" b="1" dirty="0"/>
              <a:t>Assignment Edges - </a:t>
            </a:r>
            <a:r>
              <a:rPr lang="en-IN" sz="2400" dirty="0"/>
              <a:t>A set of directed arcs from </a:t>
            </a:r>
            <a:r>
              <a:rPr lang="en-IN" sz="2400" dirty="0" err="1"/>
              <a:t>Rj</a:t>
            </a:r>
            <a:r>
              <a:rPr lang="en-IN" sz="2400" dirty="0"/>
              <a:t> to Pi indicating that resource </a:t>
            </a:r>
            <a:r>
              <a:rPr lang="en-IN" sz="2400" dirty="0" err="1"/>
              <a:t>Rj</a:t>
            </a:r>
            <a:r>
              <a:rPr lang="en-IN" sz="2400" dirty="0"/>
              <a:t> has been allocated to process Pi, and that Pi is currently holding resource </a:t>
            </a:r>
            <a:r>
              <a:rPr lang="en-IN" sz="2400" dirty="0" err="1"/>
              <a:t>Rj</a:t>
            </a:r>
            <a:r>
              <a:rPr lang="en-IN" sz="2400" dirty="0"/>
              <a:t>.</a:t>
            </a:r>
          </a:p>
          <a:p>
            <a:pPr marL="342900" indent="-342900" algn="just">
              <a:defRPr/>
            </a:pPr>
            <a:r>
              <a:rPr lang="en-IN" sz="2400" dirty="0"/>
              <a:t>Note that a </a:t>
            </a:r>
            <a:r>
              <a:rPr lang="en-IN" sz="2400" b="1" dirty="0"/>
              <a:t>request edge</a:t>
            </a:r>
            <a:r>
              <a:rPr lang="en-IN" sz="2400" dirty="0"/>
              <a:t> can be converted into an </a:t>
            </a:r>
            <a:r>
              <a:rPr lang="en-IN" sz="2400" b="1" dirty="0"/>
              <a:t>assignment edge</a:t>
            </a:r>
            <a:r>
              <a:rPr lang="en-IN" sz="2400" dirty="0"/>
              <a:t> by reversing the direction of the arc when the request is granted. </a:t>
            </a:r>
          </a:p>
          <a:p>
            <a:pPr marL="342900" indent="-342900" algn="just">
              <a:defRPr/>
            </a:pPr>
            <a:endParaRPr lang="en-IN" sz="2400" dirty="0"/>
          </a:p>
          <a:p>
            <a:pPr marL="342900" indent="-342900" algn="just">
              <a:buFont typeface="Wingdings" pitchFamily="2" charset="2"/>
              <a:buChar char="§"/>
              <a:defRPr/>
            </a:pPr>
            <a:endParaRPr lang="en-IN" sz="2400" dirty="0"/>
          </a:p>
        </p:txBody>
      </p:sp>
      <p:sp>
        <p:nvSpPr>
          <p:cNvPr id="2150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151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sz="2800" b="1" dirty="0">
                <a:solidFill>
                  <a:schemeClr val="bg1"/>
                </a:solidFill>
              </a:rPr>
              <a:t>Resource-Allocation Graph </a:t>
            </a:r>
            <a:endParaRPr lang="en-IN" altLang="en-US" sz="2800" b="1" dirty="0">
              <a:solidFill>
                <a:schemeClr val="bg1"/>
              </a:solidFill>
            </a:endParaRPr>
          </a:p>
        </p:txBody>
      </p:sp>
    </p:spTree>
    <p:extLst>
      <p:ext uri="{BB962C8B-B14F-4D97-AF65-F5344CB8AC3E}">
        <p14:creationId xmlns:p14="http://schemas.microsoft.com/office/powerpoint/2010/main" val="2166973551"/>
      </p:ext>
    </p:extLst>
  </p:cSld>
  <p:clrMapOvr>
    <a:masterClrMapping/>
  </p:clrMapOvr>
  <p:transition advTm="81566"/>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53"/>
</p:tagLst>
</file>

<file path=ppt/tags/tag101.xml><?xml version="1.0" encoding="utf-8"?>
<p:tagLst xmlns:a="http://schemas.openxmlformats.org/drawingml/2006/main" xmlns:r="http://schemas.openxmlformats.org/officeDocument/2006/relationships" xmlns:p="http://schemas.openxmlformats.org/presentationml/2006/main">
  <p:tag name="AS_UNIQUEID" val="51"/>
</p:tagLst>
</file>

<file path=ppt/tags/tag102.xml><?xml version="1.0" encoding="utf-8"?>
<p:tagLst xmlns:a="http://schemas.openxmlformats.org/drawingml/2006/main" xmlns:r="http://schemas.openxmlformats.org/officeDocument/2006/relationships" xmlns:p="http://schemas.openxmlformats.org/presentationml/2006/main">
  <p:tag name="AS_UNIQUEID" val="49"/>
</p:tagLst>
</file>

<file path=ppt/tags/tag103.xml><?xml version="1.0" encoding="utf-8"?>
<p:tagLst xmlns:a="http://schemas.openxmlformats.org/drawingml/2006/main" xmlns:r="http://schemas.openxmlformats.org/officeDocument/2006/relationships" xmlns:p="http://schemas.openxmlformats.org/presentationml/2006/main">
  <p:tag name="AS_UNIQUEID" val="50"/>
</p:tagLst>
</file>

<file path=ppt/tags/tag104.xml><?xml version="1.0" encoding="utf-8"?>
<p:tagLst xmlns:a="http://schemas.openxmlformats.org/drawingml/2006/main" xmlns:r="http://schemas.openxmlformats.org/officeDocument/2006/relationships" xmlns:p="http://schemas.openxmlformats.org/presentationml/2006/main">
  <p:tag name="AS_UNIQUEID" val="52"/>
</p:tagLst>
</file>

<file path=ppt/tags/tag105.xml><?xml version="1.0" encoding="utf-8"?>
<p:tagLst xmlns:a="http://schemas.openxmlformats.org/drawingml/2006/main" xmlns:r="http://schemas.openxmlformats.org/officeDocument/2006/relationships" xmlns:p="http://schemas.openxmlformats.org/presentationml/2006/main">
  <p:tag name="AS_UNIQUEID" val="53"/>
</p:tagLst>
</file>

<file path=ppt/tags/tag106.xml><?xml version="1.0" encoding="utf-8"?>
<p:tagLst xmlns:a="http://schemas.openxmlformats.org/drawingml/2006/main" xmlns:r="http://schemas.openxmlformats.org/officeDocument/2006/relationships" xmlns:p="http://schemas.openxmlformats.org/presentationml/2006/main">
  <p:tag name="AS_UNIQUEID" val="51"/>
</p:tagLst>
</file>

<file path=ppt/tags/tag107.xml><?xml version="1.0" encoding="utf-8"?>
<p:tagLst xmlns:a="http://schemas.openxmlformats.org/drawingml/2006/main" xmlns:r="http://schemas.openxmlformats.org/officeDocument/2006/relationships" xmlns:p="http://schemas.openxmlformats.org/presentationml/2006/main">
  <p:tag name="AS_UNIQUEID" val="49"/>
</p:tagLst>
</file>

<file path=ppt/tags/tag108.xml><?xml version="1.0" encoding="utf-8"?>
<p:tagLst xmlns:a="http://schemas.openxmlformats.org/drawingml/2006/main" xmlns:r="http://schemas.openxmlformats.org/officeDocument/2006/relationships" xmlns:p="http://schemas.openxmlformats.org/presentationml/2006/main">
  <p:tag name="AS_UNIQUEID" val="50"/>
</p:tagLst>
</file>

<file path=ppt/tags/tag109.xml><?xml version="1.0" encoding="utf-8"?>
<p:tagLst xmlns:a="http://schemas.openxmlformats.org/drawingml/2006/main" xmlns:r="http://schemas.openxmlformats.org/officeDocument/2006/relationships" xmlns:p="http://schemas.openxmlformats.org/presentationml/2006/main">
  <p:tag name="AS_UNIQUEID" val="51"/>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52"/>
</p:tagLst>
</file>

<file path=ppt/tags/tag111.xml><?xml version="1.0" encoding="utf-8"?>
<p:tagLst xmlns:a="http://schemas.openxmlformats.org/drawingml/2006/main" xmlns:r="http://schemas.openxmlformats.org/officeDocument/2006/relationships" xmlns:p="http://schemas.openxmlformats.org/presentationml/2006/main">
  <p:tag name="AS_UNIQUEID" val="53"/>
</p:tagLst>
</file>

<file path=ppt/tags/tag112.xml><?xml version="1.0" encoding="utf-8"?>
<p:tagLst xmlns:a="http://schemas.openxmlformats.org/drawingml/2006/main" xmlns:r="http://schemas.openxmlformats.org/officeDocument/2006/relationships" xmlns:p="http://schemas.openxmlformats.org/presentationml/2006/main">
  <p:tag name="AS_UNIQUEID" val="49"/>
</p:tagLst>
</file>

<file path=ppt/tags/tag113.xml><?xml version="1.0" encoding="utf-8"?>
<p:tagLst xmlns:a="http://schemas.openxmlformats.org/drawingml/2006/main" xmlns:r="http://schemas.openxmlformats.org/officeDocument/2006/relationships" xmlns:p="http://schemas.openxmlformats.org/presentationml/2006/main">
  <p:tag name="AS_UNIQUEID" val="50"/>
</p:tagLst>
</file>

<file path=ppt/tags/tag114.xml><?xml version="1.0" encoding="utf-8"?>
<p:tagLst xmlns:a="http://schemas.openxmlformats.org/drawingml/2006/main" xmlns:r="http://schemas.openxmlformats.org/officeDocument/2006/relationships" xmlns:p="http://schemas.openxmlformats.org/presentationml/2006/main">
  <p:tag name="AS_UNIQUEID" val="51"/>
</p:tagLst>
</file>

<file path=ppt/tags/tag115.xml><?xml version="1.0" encoding="utf-8"?>
<p:tagLst xmlns:a="http://schemas.openxmlformats.org/drawingml/2006/main" xmlns:r="http://schemas.openxmlformats.org/officeDocument/2006/relationships" xmlns:p="http://schemas.openxmlformats.org/presentationml/2006/main">
  <p:tag name="AS_UNIQUEID" val="52"/>
</p:tagLst>
</file>

<file path=ppt/tags/tag116.xml><?xml version="1.0" encoding="utf-8"?>
<p:tagLst xmlns:a="http://schemas.openxmlformats.org/drawingml/2006/main" xmlns:r="http://schemas.openxmlformats.org/officeDocument/2006/relationships" xmlns:p="http://schemas.openxmlformats.org/presentationml/2006/main">
  <p:tag name="AS_UNIQUEID" val="53"/>
</p:tagLst>
</file>

<file path=ppt/tags/tag117.xml><?xml version="1.0" encoding="utf-8"?>
<p:tagLst xmlns:a="http://schemas.openxmlformats.org/drawingml/2006/main" xmlns:r="http://schemas.openxmlformats.org/officeDocument/2006/relationships" xmlns:p="http://schemas.openxmlformats.org/presentationml/2006/main">
  <p:tag name="AS_UNIQUEID" val="49"/>
</p:tagLst>
</file>

<file path=ppt/tags/tag118.xml><?xml version="1.0" encoding="utf-8"?>
<p:tagLst xmlns:a="http://schemas.openxmlformats.org/drawingml/2006/main" xmlns:r="http://schemas.openxmlformats.org/officeDocument/2006/relationships" xmlns:p="http://schemas.openxmlformats.org/presentationml/2006/main">
  <p:tag name="AS_UNIQUEID" val="50"/>
</p:tagLst>
</file>

<file path=ppt/tags/tag119.xml><?xml version="1.0" encoding="utf-8"?>
<p:tagLst xmlns:a="http://schemas.openxmlformats.org/drawingml/2006/main" xmlns:r="http://schemas.openxmlformats.org/officeDocument/2006/relationships" xmlns:p="http://schemas.openxmlformats.org/presentationml/2006/main">
  <p:tag name="AS_UNIQUEID" val="51"/>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52"/>
</p:tagLst>
</file>

<file path=ppt/tags/tag121.xml><?xml version="1.0" encoding="utf-8"?>
<p:tagLst xmlns:a="http://schemas.openxmlformats.org/drawingml/2006/main" xmlns:r="http://schemas.openxmlformats.org/officeDocument/2006/relationships" xmlns:p="http://schemas.openxmlformats.org/presentationml/2006/main">
  <p:tag name="AS_UNIQUEID" val="53"/>
</p:tagLst>
</file>

<file path=ppt/tags/tag122.xml><?xml version="1.0" encoding="utf-8"?>
<p:tagLst xmlns:a="http://schemas.openxmlformats.org/drawingml/2006/main" xmlns:r="http://schemas.openxmlformats.org/officeDocument/2006/relationships" xmlns:p="http://schemas.openxmlformats.org/presentationml/2006/main">
  <p:tag name="AS_UNIQUEID" val="49"/>
</p:tagLst>
</file>

<file path=ppt/tags/tag123.xml><?xml version="1.0" encoding="utf-8"?>
<p:tagLst xmlns:a="http://schemas.openxmlformats.org/drawingml/2006/main" xmlns:r="http://schemas.openxmlformats.org/officeDocument/2006/relationships" xmlns:p="http://schemas.openxmlformats.org/presentationml/2006/main">
  <p:tag name="AS_UNIQUEID" val="50"/>
</p:tagLst>
</file>

<file path=ppt/tags/tag124.xml><?xml version="1.0" encoding="utf-8"?>
<p:tagLst xmlns:a="http://schemas.openxmlformats.org/drawingml/2006/main" xmlns:r="http://schemas.openxmlformats.org/officeDocument/2006/relationships" xmlns:p="http://schemas.openxmlformats.org/presentationml/2006/main">
  <p:tag name="AS_UNIQUEID" val="51"/>
</p:tagLst>
</file>

<file path=ppt/tags/tag125.xml><?xml version="1.0" encoding="utf-8"?>
<p:tagLst xmlns:a="http://schemas.openxmlformats.org/drawingml/2006/main" xmlns:r="http://schemas.openxmlformats.org/officeDocument/2006/relationships" xmlns:p="http://schemas.openxmlformats.org/presentationml/2006/main">
  <p:tag name="AS_UNIQUEID" val="52"/>
</p:tagLst>
</file>

<file path=ppt/tags/tag126.xml><?xml version="1.0" encoding="utf-8"?>
<p:tagLst xmlns:a="http://schemas.openxmlformats.org/drawingml/2006/main" xmlns:r="http://schemas.openxmlformats.org/officeDocument/2006/relationships" xmlns:p="http://schemas.openxmlformats.org/presentationml/2006/main">
  <p:tag name="AS_UNIQUEID" val="53"/>
</p:tagLst>
</file>

<file path=ppt/tags/tag127.xml><?xml version="1.0" encoding="utf-8"?>
<p:tagLst xmlns:a="http://schemas.openxmlformats.org/drawingml/2006/main" xmlns:r="http://schemas.openxmlformats.org/officeDocument/2006/relationships" xmlns:p="http://schemas.openxmlformats.org/presentationml/2006/main">
  <p:tag name="AS_UNIQUEID" val="49"/>
</p:tagLst>
</file>

<file path=ppt/tags/tag128.xml><?xml version="1.0" encoding="utf-8"?>
<p:tagLst xmlns:a="http://schemas.openxmlformats.org/drawingml/2006/main" xmlns:r="http://schemas.openxmlformats.org/officeDocument/2006/relationships" xmlns:p="http://schemas.openxmlformats.org/presentationml/2006/main">
  <p:tag name="AS_UNIQUEID" val="50"/>
</p:tagLst>
</file>

<file path=ppt/tags/tag129.xml><?xml version="1.0" encoding="utf-8"?>
<p:tagLst xmlns:a="http://schemas.openxmlformats.org/drawingml/2006/main" xmlns:r="http://schemas.openxmlformats.org/officeDocument/2006/relationships" xmlns:p="http://schemas.openxmlformats.org/presentationml/2006/main">
  <p:tag name="AS_UNIQUEID" val="51"/>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52"/>
</p:tagLst>
</file>

<file path=ppt/tags/tag131.xml><?xml version="1.0" encoding="utf-8"?>
<p:tagLst xmlns:a="http://schemas.openxmlformats.org/drawingml/2006/main" xmlns:r="http://schemas.openxmlformats.org/officeDocument/2006/relationships" xmlns:p="http://schemas.openxmlformats.org/presentationml/2006/main">
  <p:tag name="AS_UNIQUEID" val="53"/>
</p:tagLst>
</file>

<file path=ppt/tags/tag132.xml><?xml version="1.0" encoding="utf-8"?>
<p:tagLst xmlns:a="http://schemas.openxmlformats.org/drawingml/2006/main" xmlns:r="http://schemas.openxmlformats.org/officeDocument/2006/relationships" xmlns:p="http://schemas.openxmlformats.org/presentationml/2006/main">
  <p:tag name="AS_UNIQUEID" val="49"/>
</p:tagLst>
</file>

<file path=ppt/tags/tag133.xml><?xml version="1.0" encoding="utf-8"?>
<p:tagLst xmlns:a="http://schemas.openxmlformats.org/drawingml/2006/main" xmlns:r="http://schemas.openxmlformats.org/officeDocument/2006/relationships" xmlns:p="http://schemas.openxmlformats.org/presentationml/2006/main">
  <p:tag name="AS_UNIQUEID" val="50"/>
</p:tagLst>
</file>

<file path=ppt/tags/tag134.xml><?xml version="1.0" encoding="utf-8"?>
<p:tagLst xmlns:a="http://schemas.openxmlformats.org/drawingml/2006/main" xmlns:r="http://schemas.openxmlformats.org/officeDocument/2006/relationships" xmlns:p="http://schemas.openxmlformats.org/presentationml/2006/main">
  <p:tag name="AS_UNIQUEID" val="51"/>
</p:tagLst>
</file>

<file path=ppt/tags/tag135.xml><?xml version="1.0" encoding="utf-8"?>
<p:tagLst xmlns:a="http://schemas.openxmlformats.org/drawingml/2006/main" xmlns:r="http://schemas.openxmlformats.org/officeDocument/2006/relationships" xmlns:p="http://schemas.openxmlformats.org/presentationml/2006/main">
  <p:tag name="AS_UNIQUEID" val="52"/>
</p:tagLst>
</file>

<file path=ppt/tags/tag136.xml><?xml version="1.0" encoding="utf-8"?>
<p:tagLst xmlns:a="http://schemas.openxmlformats.org/drawingml/2006/main" xmlns:r="http://schemas.openxmlformats.org/officeDocument/2006/relationships" xmlns:p="http://schemas.openxmlformats.org/presentationml/2006/main">
  <p:tag name="AS_UNIQUEID" val="53"/>
</p:tagLst>
</file>

<file path=ppt/tags/tag137.xml><?xml version="1.0" encoding="utf-8"?>
<p:tagLst xmlns:a="http://schemas.openxmlformats.org/drawingml/2006/main" xmlns:r="http://schemas.openxmlformats.org/officeDocument/2006/relationships" xmlns:p="http://schemas.openxmlformats.org/presentationml/2006/main">
  <p:tag name="AS_UNIQUEID" val="49"/>
</p:tagLst>
</file>

<file path=ppt/tags/tag138.xml><?xml version="1.0" encoding="utf-8"?>
<p:tagLst xmlns:a="http://schemas.openxmlformats.org/drawingml/2006/main" xmlns:r="http://schemas.openxmlformats.org/officeDocument/2006/relationships" xmlns:p="http://schemas.openxmlformats.org/presentationml/2006/main">
  <p:tag name="AS_UNIQUEID" val="50"/>
</p:tagLst>
</file>

<file path=ppt/tags/tag139.xml><?xml version="1.0" encoding="utf-8"?>
<p:tagLst xmlns:a="http://schemas.openxmlformats.org/drawingml/2006/main" xmlns:r="http://schemas.openxmlformats.org/officeDocument/2006/relationships" xmlns:p="http://schemas.openxmlformats.org/presentationml/2006/main">
  <p:tag name="AS_UNIQUEID" val="51"/>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52"/>
</p:tagLst>
</file>

<file path=ppt/tags/tag141.xml><?xml version="1.0" encoding="utf-8"?>
<p:tagLst xmlns:a="http://schemas.openxmlformats.org/drawingml/2006/main" xmlns:r="http://schemas.openxmlformats.org/officeDocument/2006/relationships" xmlns:p="http://schemas.openxmlformats.org/presentationml/2006/main">
  <p:tag name="AS_UNIQUEID" val="53"/>
</p:tagLst>
</file>

<file path=ppt/tags/tag142.xml><?xml version="1.0" encoding="utf-8"?>
<p:tagLst xmlns:a="http://schemas.openxmlformats.org/drawingml/2006/main" xmlns:r="http://schemas.openxmlformats.org/officeDocument/2006/relationships" xmlns:p="http://schemas.openxmlformats.org/presentationml/2006/main">
  <p:tag name="AS_UNIQUEID" val="49"/>
</p:tagLst>
</file>

<file path=ppt/tags/tag143.xml><?xml version="1.0" encoding="utf-8"?>
<p:tagLst xmlns:a="http://schemas.openxmlformats.org/drawingml/2006/main" xmlns:r="http://schemas.openxmlformats.org/officeDocument/2006/relationships" xmlns:p="http://schemas.openxmlformats.org/presentationml/2006/main">
  <p:tag name="AS_UNIQUEID" val="50"/>
</p:tagLst>
</file>

<file path=ppt/tags/tag144.xml><?xml version="1.0" encoding="utf-8"?>
<p:tagLst xmlns:a="http://schemas.openxmlformats.org/drawingml/2006/main" xmlns:r="http://schemas.openxmlformats.org/officeDocument/2006/relationships" xmlns:p="http://schemas.openxmlformats.org/presentationml/2006/main">
  <p:tag name="AS_UNIQUEID" val="51"/>
</p:tagLst>
</file>

<file path=ppt/tags/tag145.xml><?xml version="1.0" encoding="utf-8"?>
<p:tagLst xmlns:a="http://schemas.openxmlformats.org/drawingml/2006/main" xmlns:r="http://schemas.openxmlformats.org/officeDocument/2006/relationships" xmlns:p="http://schemas.openxmlformats.org/presentationml/2006/main">
  <p:tag name="AS_UNIQUEID" val="52"/>
</p:tagLst>
</file>

<file path=ppt/tags/tag146.xml><?xml version="1.0" encoding="utf-8"?>
<p:tagLst xmlns:a="http://schemas.openxmlformats.org/drawingml/2006/main" xmlns:r="http://schemas.openxmlformats.org/officeDocument/2006/relationships" xmlns:p="http://schemas.openxmlformats.org/presentationml/2006/main">
  <p:tag name="AS_UNIQUEID" val="53"/>
</p:tagLst>
</file>

<file path=ppt/tags/tag147.xml><?xml version="1.0" encoding="utf-8"?>
<p:tagLst xmlns:a="http://schemas.openxmlformats.org/drawingml/2006/main" xmlns:r="http://schemas.openxmlformats.org/officeDocument/2006/relationships" xmlns:p="http://schemas.openxmlformats.org/presentationml/2006/main">
  <p:tag name="AS_UNIQUEID" val="49"/>
</p:tagLst>
</file>

<file path=ppt/tags/tag148.xml><?xml version="1.0" encoding="utf-8"?>
<p:tagLst xmlns:a="http://schemas.openxmlformats.org/drawingml/2006/main" xmlns:r="http://schemas.openxmlformats.org/officeDocument/2006/relationships" xmlns:p="http://schemas.openxmlformats.org/presentationml/2006/main">
  <p:tag name="AS_UNIQUEID" val="50"/>
</p:tagLst>
</file>

<file path=ppt/tags/tag149.xml><?xml version="1.0" encoding="utf-8"?>
<p:tagLst xmlns:a="http://schemas.openxmlformats.org/drawingml/2006/main" xmlns:r="http://schemas.openxmlformats.org/officeDocument/2006/relationships" xmlns:p="http://schemas.openxmlformats.org/presentationml/2006/main">
  <p:tag name="AS_UNIQUEID" val="51"/>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50.xml><?xml version="1.0" encoding="utf-8"?>
<p:tagLst xmlns:a="http://schemas.openxmlformats.org/drawingml/2006/main" xmlns:r="http://schemas.openxmlformats.org/officeDocument/2006/relationships" xmlns:p="http://schemas.openxmlformats.org/presentationml/2006/main">
  <p:tag name="AS_UNIQUEID" val="52"/>
</p:tagLst>
</file>

<file path=ppt/tags/tag151.xml><?xml version="1.0" encoding="utf-8"?>
<p:tagLst xmlns:a="http://schemas.openxmlformats.org/drawingml/2006/main" xmlns:r="http://schemas.openxmlformats.org/officeDocument/2006/relationships" xmlns:p="http://schemas.openxmlformats.org/presentationml/2006/main">
  <p:tag name="AS_UNIQUEID" val="53"/>
</p:tagLst>
</file>

<file path=ppt/tags/tag152.xml><?xml version="1.0" encoding="utf-8"?>
<p:tagLst xmlns:a="http://schemas.openxmlformats.org/drawingml/2006/main" xmlns:r="http://schemas.openxmlformats.org/officeDocument/2006/relationships" xmlns:p="http://schemas.openxmlformats.org/presentationml/2006/main">
  <p:tag name="AS_UNIQUEID" val="49"/>
</p:tagLst>
</file>

<file path=ppt/tags/tag153.xml><?xml version="1.0" encoding="utf-8"?>
<p:tagLst xmlns:a="http://schemas.openxmlformats.org/drawingml/2006/main" xmlns:r="http://schemas.openxmlformats.org/officeDocument/2006/relationships" xmlns:p="http://schemas.openxmlformats.org/presentationml/2006/main">
  <p:tag name="AS_UNIQUEID" val="50"/>
</p:tagLst>
</file>

<file path=ppt/tags/tag154.xml><?xml version="1.0" encoding="utf-8"?>
<p:tagLst xmlns:a="http://schemas.openxmlformats.org/drawingml/2006/main" xmlns:r="http://schemas.openxmlformats.org/officeDocument/2006/relationships" xmlns:p="http://schemas.openxmlformats.org/presentationml/2006/main">
  <p:tag name="AS_UNIQUEID" val="51"/>
</p:tagLst>
</file>

<file path=ppt/tags/tag155.xml><?xml version="1.0" encoding="utf-8"?>
<p:tagLst xmlns:a="http://schemas.openxmlformats.org/drawingml/2006/main" xmlns:r="http://schemas.openxmlformats.org/officeDocument/2006/relationships" xmlns:p="http://schemas.openxmlformats.org/presentationml/2006/main">
  <p:tag name="AS_UNIQUEID" val="52"/>
</p:tagLst>
</file>

<file path=ppt/tags/tag156.xml><?xml version="1.0" encoding="utf-8"?>
<p:tagLst xmlns:a="http://schemas.openxmlformats.org/drawingml/2006/main" xmlns:r="http://schemas.openxmlformats.org/officeDocument/2006/relationships" xmlns:p="http://schemas.openxmlformats.org/presentationml/2006/main">
  <p:tag name="AS_UNIQUEID" val="53"/>
</p:tagLst>
</file>

<file path=ppt/tags/tag157.xml><?xml version="1.0" encoding="utf-8"?>
<p:tagLst xmlns:a="http://schemas.openxmlformats.org/drawingml/2006/main" xmlns:r="http://schemas.openxmlformats.org/officeDocument/2006/relationships" xmlns:p="http://schemas.openxmlformats.org/presentationml/2006/main">
  <p:tag name="AS_UNIQUEID" val="49"/>
</p:tagLst>
</file>

<file path=ppt/tags/tag158.xml><?xml version="1.0" encoding="utf-8"?>
<p:tagLst xmlns:a="http://schemas.openxmlformats.org/drawingml/2006/main" xmlns:r="http://schemas.openxmlformats.org/officeDocument/2006/relationships" xmlns:p="http://schemas.openxmlformats.org/presentationml/2006/main">
  <p:tag name="AS_UNIQUEID" val="50"/>
</p:tagLst>
</file>

<file path=ppt/tags/tag159.xml><?xml version="1.0" encoding="utf-8"?>
<p:tagLst xmlns:a="http://schemas.openxmlformats.org/drawingml/2006/main" xmlns:r="http://schemas.openxmlformats.org/officeDocument/2006/relationships" xmlns:p="http://schemas.openxmlformats.org/presentationml/2006/main">
  <p:tag name="AS_UNIQUEID" val="51"/>
</p:tagLst>
</file>

<file path=ppt/tags/tag16.xml><?xml version="1.0" encoding="utf-8"?>
<p:tagLst xmlns:a="http://schemas.openxmlformats.org/drawingml/2006/main" xmlns:r="http://schemas.openxmlformats.org/officeDocument/2006/relationships" xmlns:p="http://schemas.openxmlformats.org/presentationml/2006/main">
  <p:tag name="AS_UNIQUEID" val="51"/>
</p:tagLst>
</file>

<file path=ppt/tags/tag160.xml><?xml version="1.0" encoding="utf-8"?>
<p:tagLst xmlns:a="http://schemas.openxmlformats.org/drawingml/2006/main" xmlns:r="http://schemas.openxmlformats.org/officeDocument/2006/relationships" xmlns:p="http://schemas.openxmlformats.org/presentationml/2006/main">
  <p:tag name="AS_UNIQUEID" val="52"/>
</p:tagLst>
</file>

<file path=ppt/tags/tag161.xml><?xml version="1.0" encoding="utf-8"?>
<p:tagLst xmlns:a="http://schemas.openxmlformats.org/drawingml/2006/main" xmlns:r="http://schemas.openxmlformats.org/officeDocument/2006/relationships" xmlns:p="http://schemas.openxmlformats.org/presentationml/2006/main">
  <p:tag name="AS_UNIQUEID" val="53"/>
</p:tagLst>
</file>

<file path=ppt/tags/tag162.xml><?xml version="1.0" encoding="utf-8"?>
<p:tagLst xmlns:a="http://schemas.openxmlformats.org/drawingml/2006/main" xmlns:r="http://schemas.openxmlformats.org/officeDocument/2006/relationships" xmlns:p="http://schemas.openxmlformats.org/presentationml/2006/main">
  <p:tag name="AS_UNIQUEID" val="49"/>
</p:tagLst>
</file>

<file path=ppt/tags/tag163.xml><?xml version="1.0" encoding="utf-8"?>
<p:tagLst xmlns:a="http://schemas.openxmlformats.org/drawingml/2006/main" xmlns:r="http://schemas.openxmlformats.org/officeDocument/2006/relationships" xmlns:p="http://schemas.openxmlformats.org/presentationml/2006/main">
  <p:tag name="AS_UNIQUEID" val="50"/>
</p:tagLst>
</file>

<file path=ppt/tags/tag164.xml><?xml version="1.0" encoding="utf-8"?>
<p:tagLst xmlns:a="http://schemas.openxmlformats.org/drawingml/2006/main" xmlns:r="http://schemas.openxmlformats.org/officeDocument/2006/relationships" xmlns:p="http://schemas.openxmlformats.org/presentationml/2006/main">
  <p:tag name="AS_UNIQUEID" val="52"/>
</p:tagLst>
</file>

<file path=ppt/tags/tag165.xml><?xml version="1.0" encoding="utf-8"?>
<p:tagLst xmlns:a="http://schemas.openxmlformats.org/drawingml/2006/main" xmlns:r="http://schemas.openxmlformats.org/officeDocument/2006/relationships" xmlns:p="http://schemas.openxmlformats.org/presentationml/2006/main">
  <p:tag name="AS_UNIQUEID" val="53"/>
</p:tagLst>
</file>

<file path=ppt/tags/tag166.xml><?xml version="1.0" encoding="utf-8"?>
<p:tagLst xmlns:a="http://schemas.openxmlformats.org/drawingml/2006/main" xmlns:r="http://schemas.openxmlformats.org/officeDocument/2006/relationships" xmlns:p="http://schemas.openxmlformats.org/presentationml/2006/main">
  <p:tag name="AS_UNIQUEID" val="49"/>
</p:tagLst>
</file>

<file path=ppt/tags/tag167.xml><?xml version="1.0" encoding="utf-8"?>
<p:tagLst xmlns:a="http://schemas.openxmlformats.org/drawingml/2006/main" xmlns:r="http://schemas.openxmlformats.org/officeDocument/2006/relationships" xmlns:p="http://schemas.openxmlformats.org/presentationml/2006/main">
  <p:tag name="AS_UNIQUEID" val="50"/>
</p:tagLst>
</file>

<file path=ppt/tags/tag168.xml><?xml version="1.0" encoding="utf-8"?>
<p:tagLst xmlns:a="http://schemas.openxmlformats.org/drawingml/2006/main" xmlns:r="http://schemas.openxmlformats.org/officeDocument/2006/relationships" xmlns:p="http://schemas.openxmlformats.org/presentationml/2006/main">
  <p:tag name="AS_UNIQUEID" val="51"/>
</p:tagLst>
</file>

<file path=ppt/tags/tag169.xml><?xml version="1.0" encoding="utf-8"?>
<p:tagLst xmlns:a="http://schemas.openxmlformats.org/drawingml/2006/main" xmlns:r="http://schemas.openxmlformats.org/officeDocument/2006/relationships" xmlns:p="http://schemas.openxmlformats.org/presentationml/2006/main">
  <p:tag name="AS_UNIQUEID" val="52"/>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70.xml><?xml version="1.0" encoding="utf-8"?>
<p:tagLst xmlns:a="http://schemas.openxmlformats.org/drawingml/2006/main" xmlns:r="http://schemas.openxmlformats.org/officeDocument/2006/relationships" xmlns:p="http://schemas.openxmlformats.org/presentationml/2006/main">
  <p:tag name="AS_UNIQUEID" val="53"/>
</p:tagLst>
</file>

<file path=ppt/tags/tag171.xml><?xml version="1.0" encoding="utf-8"?>
<p:tagLst xmlns:a="http://schemas.openxmlformats.org/drawingml/2006/main" xmlns:r="http://schemas.openxmlformats.org/officeDocument/2006/relationships" xmlns:p="http://schemas.openxmlformats.org/presentationml/2006/main">
  <p:tag name="AS_UNIQUEID" val="49"/>
</p:tagLst>
</file>

<file path=ppt/tags/tag172.xml><?xml version="1.0" encoding="utf-8"?>
<p:tagLst xmlns:a="http://schemas.openxmlformats.org/drawingml/2006/main" xmlns:r="http://schemas.openxmlformats.org/officeDocument/2006/relationships" xmlns:p="http://schemas.openxmlformats.org/presentationml/2006/main">
  <p:tag name="AS_UNIQUEID" val="50"/>
</p:tagLst>
</file>

<file path=ppt/tags/tag173.xml><?xml version="1.0" encoding="utf-8"?>
<p:tagLst xmlns:a="http://schemas.openxmlformats.org/drawingml/2006/main" xmlns:r="http://schemas.openxmlformats.org/officeDocument/2006/relationships" xmlns:p="http://schemas.openxmlformats.org/presentationml/2006/main">
  <p:tag name="AS_UNIQUEID" val="51"/>
</p:tagLst>
</file>

<file path=ppt/tags/tag174.xml><?xml version="1.0" encoding="utf-8"?>
<p:tagLst xmlns:a="http://schemas.openxmlformats.org/drawingml/2006/main" xmlns:r="http://schemas.openxmlformats.org/officeDocument/2006/relationships" xmlns:p="http://schemas.openxmlformats.org/presentationml/2006/main">
  <p:tag name="AS_UNIQUEID" val="52"/>
</p:tagLst>
</file>

<file path=ppt/tags/tag175.xml><?xml version="1.0" encoding="utf-8"?>
<p:tagLst xmlns:a="http://schemas.openxmlformats.org/drawingml/2006/main" xmlns:r="http://schemas.openxmlformats.org/officeDocument/2006/relationships" xmlns:p="http://schemas.openxmlformats.org/presentationml/2006/main">
  <p:tag name="AS_UNIQUEID" val="53"/>
</p:tagLst>
</file>

<file path=ppt/tags/tag176.xml><?xml version="1.0" encoding="utf-8"?>
<p:tagLst xmlns:a="http://schemas.openxmlformats.org/drawingml/2006/main" xmlns:r="http://schemas.openxmlformats.org/officeDocument/2006/relationships" xmlns:p="http://schemas.openxmlformats.org/presentationml/2006/main">
  <p:tag name="AS_UNIQUEID" val="49"/>
</p:tagLst>
</file>

<file path=ppt/tags/tag177.xml><?xml version="1.0" encoding="utf-8"?>
<p:tagLst xmlns:a="http://schemas.openxmlformats.org/drawingml/2006/main" xmlns:r="http://schemas.openxmlformats.org/officeDocument/2006/relationships" xmlns:p="http://schemas.openxmlformats.org/presentationml/2006/main">
  <p:tag name="AS_UNIQUEID" val="50"/>
</p:tagLst>
</file>

<file path=ppt/tags/tag178.xml><?xml version="1.0" encoding="utf-8"?>
<p:tagLst xmlns:a="http://schemas.openxmlformats.org/drawingml/2006/main" xmlns:r="http://schemas.openxmlformats.org/officeDocument/2006/relationships" xmlns:p="http://schemas.openxmlformats.org/presentationml/2006/main">
  <p:tag name="AS_UNIQUEID" val="51"/>
</p:tagLst>
</file>

<file path=ppt/tags/tag179.xml><?xml version="1.0" encoding="utf-8"?>
<p:tagLst xmlns:a="http://schemas.openxmlformats.org/drawingml/2006/main" xmlns:r="http://schemas.openxmlformats.org/officeDocument/2006/relationships" xmlns:p="http://schemas.openxmlformats.org/presentationml/2006/main">
  <p:tag name="AS_UNIQUEID" val="52"/>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80.xml><?xml version="1.0" encoding="utf-8"?>
<p:tagLst xmlns:a="http://schemas.openxmlformats.org/drawingml/2006/main" xmlns:r="http://schemas.openxmlformats.org/officeDocument/2006/relationships" xmlns:p="http://schemas.openxmlformats.org/presentationml/2006/main">
  <p:tag name="AS_UNIQUEID" val="53"/>
</p:tagLst>
</file>

<file path=ppt/tags/tag181.xml><?xml version="1.0" encoding="utf-8"?>
<p:tagLst xmlns:a="http://schemas.openxmlformats.org/drawingml/2006/main" xmlns:r="http://schemas.openxmlformats.org/officeDocument/2006/relationships" xmlns:p="http://schemas.openxmlformats.org/presentationml/2006/main">
  <p:tag name="AS_UNIQUEID" val="49"/>
</p:tagLst>
</file>

<file path=ppt/tags/tag182.xml><?xml version="1.0" encoding="utf-8"?>
<p:tagLst xmlns:a="http://schemas.openxmlformats.org/drawingml/2006/main" xmlns:r="http://schemas.openxmlformats.org/officeDocument/2006/relationships" xmlns:p="http://schemas.openxmlformats.org/presentationml/2006/main">
  <p:tag name="AS_UNIQUEID" val="50"/>
</p:tagLst>
</file>

<file path=ppt/tags/tag183.xml><?xml version="1.0" encoding="utf-8"?>
<p:tagLst xmlns:a="http://schemas.openxmlformats.org/drawingml/2006/main" xmlns:r="http://schemas.openxmlformats.org/officeDocument/2006/relationships" xmlns:p="http://schemas.openxmlformats.org/presentationml/2006/main">
  <p:tag name="AS_UNIQUEID" val="51"/>
</p:tagLst>
</file>

<file path=ppt/tags/tag184.xml><?xml version="1.0" encoding="utf-8"?>
<p:tagLst xmlns:a="http://schemas.openxmlformats.org/drawingml/2006/main" xmlns:r="http://schemas.openxmlformats.org/officeDocument/2006/relationships" xmlns:p="http://schemas.openxmlformats.org/presentationml/2006/main">
  <p:tag name="AS_UNIQUEID" val="52"/>
</p:tagLst>
</file>

<file path=ppt/tags/tag185.xml><?xml version="1.0" encoding="utf-8"?>
<p:tagLst xmlns:a="http://schemas.openxmlformats.org/drawingml/2006/main" xmlns:r="http://schemas.openxmlformats.org/officeDocument/2006/relationships" xmlns:p="http://schemas.openxmlformats.org/presentationml/2006/main">
  <p:tag name="AS_UNIQUEID" val="53"/>
</p:tagLst>
</file>

<file path=ppt/tags/tag186.xml><?xml version="1.0" encoding="utf-8"?>
<p:tagLst xmlns:a="http://schemas.openxmlformats.org/drawingml/2006/main" xmlns:r="http://schemas.openxmlformats.org/officeDocument/2006/relationships" xmlns:p="http://schemas.openxmlformats.org/presentationml/2006/main">
  <p:tag name="AS_UNIQUEID" val="49"/>
</p:tagLst>
</file>

<file path=ppt/tags/tag187.xml><?xml version="1.0" encoding="utf-8"?>
<p:tagLst xmlns:a="http://schemas.openxmlformats.org/drawingml/2006/main" xmlns:r="http://schemas.openxmlformats.org/officeDocument/2006/relationships" xmlns:p="http://schemas.openxmlformats.org/presentationml/2006/main">
  <p:tag name="AS_UNIQUEID" val="50"/>
</p:tagLst>
</file>

<file path=ppt/tags/tag188.xml><?xml version="1.0" encoding="utf-8"?>
<p:tagLst xmlns:a="http://schemas.openxmlformats.org/drawingml/2006/main" xmlns:r="http://schemas.openxmlformats.org/officeDocument/2006/relationships" xmlns:p="http://schemas.openxmlformats.org/presentationml/2006/main">
  <p:tag name="AS_UNIQUEID" val="51"/>
</p:tagLst>
</file>

<file path=ppt/tags/tag189.xml><?xml version="1.0" encoding="utf-8"?>
<p:tagLst xmlns:a="http://schemas.openxmlformats.org/drawingml/2006/main" xmlns:r="http://schemas.openxmlformats.org/officeDocument/2006/relationships" xmlns:p="http://schemas.openxmlformats.org/presentationml/2006/main">
  <p:tag name="AS_UNIQUEID" val="52"/>
</p:tagLst>
</file>

<file path=ppt/tags/tag19.xml><?xml version="1.0" encoding="utf-8"?>
<p:tagLst xmlns:a="http://schemas.openxmlformats.org/drawingml/2006/main" xmlns:r="http://schemas.openxmlformats.org/officeDocument/2006/relationships" xmlns:p="http://schemas.openxmlformats.org/presentationml/2006/main">
  <p:tag name="AS_UNIQUEID" val="49"/>
</p:tagLst>
</file>

<file path=ppt/tags/tag190.xml><?xml version="1.0" encoding="utf-8"?>
<p:tagLst xmlns:a="http://schemas.openxmlformats.org/drawingml/2006/main" xmlns:r="http://schemas.openxmlformats.org/officeDocument/2006/relationships" xmlns:p="http://schemas.openxmlformats.org/presentationml/2006/main">
  <p:tag name="AS_UNIQUEID" val="53"/>
</p:tagLst>
</file>

<file path=ppt/tags/tag191.xml><?xml version="1.0" encoding="utf-8"?>
<p:tagLst xmlns:a="http://schemas.openxmlformats.org/drawingml/2006/main" xmlns:r="http://schemas.openxmlformats.org/officeDocument/2006/relationships" xmlns:p="http://schemas.openxmlformats.org/presentationml/2006/main">
  <p:tag name="AS_UNIQUEID" val="49"/>
</p:tagLst>
</file>

<file path=ppt/tags/tag192.xml><?xml version="1.0" encoding="utf-8"?>
<p:tagLst xmlns:a="http://schemas.openxmlformats.org/drawingml/2006/main" xmlns:r="http://schemas.openxmlformats.org/officeDocument/2006/relationships" xmlns:p="http://schemas.openxmlformats.org/presentationml/2006/main">
  <p:tag name="AS_UNIQUEID" val="50"/>
</p:tagLst>
</file>

<file path=ppt/tags/tag193.xml><?xml version="1.0" encoding="utf-8"?>
<p:tagLst xmlns:a="http://schemas.openxmlformats.org/drawingml/2006/main" xmlns:r="http://schemas.openxmlformats.org/officeDocument/2006/relationships" xmlns:p="http://schemas.openxmlformats.org/presentationml/2006/main">
  <p:tag name="AS_UNIQUEID" val="51"/>
</p:tagLst>
</file>

<file path=ppt/tags/tag194.xml><?xml version="1.0" encoding="utf-8"?>
<p:tagLst xmlns:a="http://schemas.openxmlformats.org/drawingml/2006/main" xmlns:r="http://schemas.openxmlformats.org/officeDocument/2006/relationships" xmlns:p="http://schemas.openxmlformats.org/presentationml/2006/main">
  <p:tag name="AS_UNIQUEID" val="52"/>
</p:tagLst>
</file>

<file path=ppt/tags/tag195.xml><?xml version="1.0" encoding="utf-8"?>
<p:tagLst xmlns:a="http://schemas.openxmlformats.org/drawingml/2006/main" xmlns:r="http://schemas.openxmlformats.org/officeDocument/2006/relationships" xmlns:p="http://schemas.openxmlformats.org/presentationml/2006/main">
  <p:tag name="AS_UNIQUEID" val="53"/>
</p:tagLst>
</file>

<file path=ppt/tags/tag196.xml><?xml version="1.0" encoding="utf-8"?>
<p:tagLst xmlns:a="http://schemas.openxmlformats.org/drawingml/2006/main" xmlns:r="http://schemas.openxmlformats.org/officeDocument/2006/relationships" xmlns:p="http://schemas.openxmlformats.org/presentationml/2006/main">
  <p:tag name="AS_UNIQUEID" val="49"/>
</p:tagLst>
</file>

<file path=ppt/tags/tag197.xml><?xml version="1.0" encoding="utf-8"?>
<p:tagLst xmlns:a="http://schemas.openxmlformats.org/drawingml/2006/main" xmlns:r="http://schemas.openxmlformats.org/officeDocument/2006/relationships" xmlns:p="http://schemas.openxmlformats.org/presentationml/2006/main">
  <p:tag name="AS_UNIQUEID" val="50"/>
</p:tagLst>
</file>

<file path=ppt/tags/tag198.xml><?xml version="1.0" encoding="utf-8"?>
<p:tagLst xmlns:a="http://schemas.openxmlformats.org/drawingml/2006/main" xmlns:r="http://schemas.openxmlformats.org/officeDocument/2006/relationships" xmlns:p="http://schemas.openxmlformats.org/presentationml/2006/main">
  <p:tag name="AS_UNIQUEID" val="51"/>
</p:tagLst>
</file>

<file path=ppt/tags/tag199.xml><?xml version="1.0" encoding="utf-8"?>
<p:tagLst xmlns:a="http://schemas.openxmlformats.org/drawingml/2006/main" xmlns:r="http://schemas.openxmlformats.org/officeDocument/2006/relationships" xmlns:p="http://schemas.openxmlformats.org/presentationml/2006/main">
  <p:tag name="AS_UNIQUEID" val="52"/>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0"/>
</p:tagLst>
</file>

<file path=ppt/tags/tag200.xml><?xml version="1.0" encoding="utf-8"?>
<p:tagLst xmlns:a="http://schemas.openxmlformats.org/drawingml/2006/main" xmlns:r="http://schemas.openxmlformats.org/officeDocument/2006/relationships" xmlns:p="http://schemas.openxmlformats.org/presentationml/2006/main">
  <p:tag name="AS_UNIQUEID" val="53"/>
</p:tagLst>
</file>

<file path=ppt/tags/tag201.xml><?xml version="1.0" encoding="utf-8"?>
<p:tagLst xmlns:a="http://schemas.openxmlformats.org/drawingml/2006/main" xmlns:r="http://schemas.openxmlformats.org/officeDocument/2006/relationships" xmlns:p="http://schemas.openxmlformats.org/presentationml/2006/main">
  <p:tag name="AS_UNIQUEID" val="49"/>
</p:tagLst>
</file>

<file path=ppt/tags/tag202.xml><?xml version="1.0" encoding="utf-8"?>
<p:tagLst xmlns:a="http://schemas.openxmlformats.org/drawingml/2006/main" xmlns:r="http://schemas.openxmlformats.org/officeDocument/2006/relationships" xmlns:p="http://schemas.openxmlformats.org/presentationml/2006/main">
  <p:tag name="AS_UNIQUEID" val="50"/>
</p:tagLst>
</file>

<file path=ppt/tags/tag203.xml><?xml version="1.0" encoding="utf-8"?>
<p:tagLst xmlns:a="http://schemas.openxmlformats.org/drawingml/2006/main" xmlns:r="http://schemas.openxmlformats.org/officeDocument/2006/relationships" xmlns:p="http://schemas.openxmlformats.org/presentationml/2006/main">
  <p:tag name="AS_UNIQUEID" val="51"/>
</p:tagLst>
</file>

<file path=ppt/tags/tag204.xml><?xml version="1.0" encoding="utf-8"?>
<p:tagLst xmlns:a="http://schemas.openxmlformats.org/drawingml/2006/main" xmlns:r="http://schemas.openxmlformats.org/officeDocument/2006/relationships" xmlns:p="http://schemas.openxmlformats.org/presentationml/2006/main">
  <p:tag name="AS_UNIQUEID" val="52"/>
</p:tagLst>
</file>

<file path=ppt/tags/tag205.xml><?xml version="1.0" encoding="utf-8"?>
<p:tagLst xmlns:a="http://schemas.openxmlformats.org/drawingml/2006/main" xmlns:r="http://schemas.openxmlformats.org/officeDocument/2006/relationships" xmlns:p="http://schemas.openxmlformats.org/presentationml/2006/main">
  <p:tag name="AS_UNIQUEID" val="53"/>
</p:tagLst>
</file>

<file path=ppt/tags/tag206.xml><?xml version="1.0" encoding="utf-8"?>
<p:tagLst xmlns:a="http://schemas.openxmlformats.org/drawingml/2006/main" xmlns:r="http://schemas.openxmlformats.org/officeDocument/2006/relationships" xmlns:p="http://schemas.openxmlformats.org/presentationml/2006/main">
  <p:tag name="AS_UNIQUEID" val="49"/>
</p:tagLst>
</file>

<file path=ppt/tags/tag207.xml><?xml version="1.0" encoding="utf-8"?>
<p:tagLst xmlns:a="http://schemas.openxmlformats.org/drawingml/2006/main" xmlns:r="http://schemas.openxmlformats.org/officeDocument/2006/relationships" xmlns:p="http://schemas.openxmlformats.org/presentationml/2006/main">
  <p:tag name="AS_UNIQUEID" val="50"/>
</p:tagLst>
</file>

<file path=ppt/tags/tag208.xml><?xml version="1.0" encoding="utf-8"?>
<p:tagLst xmlns:a="http://schemas.openxmlformats.org/drawingml/2006/main" xmlns:r="http://schemas.openxmlformats.org/officeDocument/2006/relationships" xmlns:p="http://schemas.openxmlformats.org/presentationml/2006/main">
  <p:tag name="AS_UNIQUEID" val="51"/>
</p:tagLst>
</file>

<file path=ppt/tags/tag209.xml><?xml version="1.0" encoding="utf-8"?>
<p:tagLst xmlns:a="http://schemas.openxmlformats.org/drawingml/2006/main" xmlns:r="http://schemas.openxmlformats.org/officeDocument/2006/relationships" xmlns:p="http://schemas.openxmlformats.org/presentationml/2006/main">
  <p:tag name="AS_UNIQUEID" val="52"/>
</p:tagLst>
</file>

<file path=ppt/tags/tag21.xml><?xml version="1.0" encoding="utf-8"?>
<p:tagLst xmlns:a="http://schemas.openxmlformats.org/drawingml/2006/main" xmlns:r="http://schemas.openxmlformats.org/officeDocument/2006/relationships" xmlns:p="http://schemas.openxmlformats.org/presentationml/2006/main">
  <p:tag name="AS_UNIQUEID" val="51"/>
</p:tagLst>
</file>

<file path=ppt/tags/tag210.xml><?xml version="1.0" encoding="utf-8"?>
<p:tagLst xmlns:a="http://schemas.openxmlformats.org/drawingml/2006/main" xmlns:r="http://schemas.openxmlformats.org/officeDocument/2006/relationships" xmlns:p="http://schemas.openxmlformats.org/presentationml/2006/main">
  <p:tag name="AS_UNIQUEID" val="53"/>
</p:tagLst>
</file>

<file path=ppt/tags/tag211.xml><?xml version="1.0" encoding="utf-8"?>
<p:tagLst xmlns:a="http://schemas.openxmlformats.org/drawingml/2006/main" xmlns:r="http://schemas.openxmlformats.org/officeDocument/2006/relationships" xmlns:p="http://schemas.openxmlformats.org/presentationml/2006/main">
  <p:tag name="AS_UNIQUEID" val="49"/>
</p:tagLst>
</file>

<file path=ppt/tags/tag212.xml><?xml version="1.0" encoding="utf-8"?>
<p:tagLst xmlns:a="http://schemas.openxmlformats.org/drawingml/2006/main" xmlns:r="http://schemas.openxmlformats.org/officeDocument/2006/relationships" xmlns:p="http://schemas.openxmlformats.org/presentationml/2006/main">
  <p:tag name="AS_UNIQUEID" val="50"/>
</p:tagLst>
</file>

<file path=ppt/tags/tag213.xml><?xml version="1.0" encoding="utf-8"?>
<p:tagLst xmlns:a="http://schemas.openxmlformats.org/drawingml/2006/main" xmlns:r="http://schemas.openxmlformats.org/officeDocument/2006/relationships" xmlns:p="http://schemas.openxmlformats.org/presentationml/2006/main">
  <p:tag name="AS_UNIQUEID" val="51"/>
</p:tagLst>
</file>

<file path=ppt/tags/tag214.xml><?xml version="1.0" encoding="utf-8"?>
<p:tagLst xmlns:a="http://schemas.openxmlformats.org/drawingml/2006/main" xmlns:r="http://schemas.openxmlformats.org/officeDocument/2006/relationships" xmlns:p="http://schemas.openxmlformats.org/presentationml/2006/main">
  <p:tag name="AS_UNIQUEID" val="52"/>
</p:tagLst>
</file>

<file path=ppt/tags/tag215.xml><?xml version="1.0" encoding="utf-8"?>
<p:tagLst xmlns:a="http://schemas.openxmlformats.org/drawingml/2006/main" xmlns:r="http://schemas.openxmlformats.org/officeDocument/2006/relationships" xmlns:p="http://schemas.openxmlformats.org/presentationml/2006/main">
  <p:tag name="AS_UNIQUEID" val="53"/>
</p:tagLst>
</file>

<file path=ppt/tags/tag216.xml><?xml version="1.0" encoding="utf-8"?>
<p:tagLst xmlns:a="http://schemas.openxmlformats.org/drawingml/2006/main" xmlns:r="http://schemas.openxmlformats.org/officeDocument/2006/relationships" xmlns:p="http://schemas.openxmlformats.org/presentationml/2006/main">
  <p:tag name="AS_UNIQUEID" val="49"/>
</p:tagLst>
</file>

<file path=ppt/tags/tag217.xml><?xml version="1.0" encoding="utf-8"?>
<p:tagLst xmlns:a="http://schemas.openxmlformats.org/drawingml/2006/main" xmlns:r="http://schemas.openxmlformats.org/officeDocument/2006/relationships" xmlns:p="http://schemas.openxmlformats.org/presentationml/2006/main">
  <p:tag name="AS_UNIQUEID" val="50"/>
</p:tagLst>
</file>

<file path=ppt/tags/tag218.xml><?xml version="1.0" encoding="utf-8"?>
<p:tagLst xmlns:a="http://schemas.openxmlformats.org/drawingml/2006/main" xmlns:r="http://schemas.openxmlformats.org/officeDocument/2006/relationships" xmlns:p="http://schemas.openxmlformats.org/presentationml/2006/main">
  <p:tag name="AS_UNIQUEID" val="51"/>
</p:tagLst>
</file>

<file path=ppt/tags/tag219.xml><?xml version="1.0" encoding="utf-8"?>
<p:tagLst xmlns:a="http://schemas.openxmlformats.org/drawingml/2006/main" xmlns:r="http://schemas.openxmlformats.org/officeDocument/2006/relationships" xmlns:p="http://schemas.openxmlformats.org/presentationml/2006/main">
  <p:tag name="AS_UNIQUEID" val="52"/>
</p:tagLst>
</file>

<file path=ppt/tags/tag22.xml><?xml version="1.0" encoding="utf-8"?>
<p:tagLst xmlns:a="http://schemas.openxmlformats.org/drawingml/2006/main" xmlns:r="http://schemas.openxmlformats.org/officeDocument/2006/relationships" xmlns:p="http://schemas.openxmlformats.org/presentationml/2006/main">
  <p:tag name="AS_UNIQUEID" val="52"/>
</p:tagLst>
</file>

<file path=ppt/tags/tag220.xml><?xml version="1.0" encoding="utf-8"?>
<p:tagLst xmlns:a="http://schemas.openxmlformats.org/drawingml/2006/main" xmlns:r="http://schemas.openxmlformats.org/officeDocument/2006/relationships" xmlns:p="http://schemas.openxmlformats.org/presentationml/2006/main">
  <p:tag name="AS_UNIQUEID" val="53"/>
</p:tagLst>
</file>

<file path=ppt/tags/tag221.xml><?xml version="1.0" encoding="utf-8"?>
<p:tagLst xmlns:a="http://schemas.openxmlformats.org/drawingml/2006/main" xmlns:r="http://schemas.openxmlformats.org/officeDocument/2006/relationships" xmlns:p="http://schemas.openxmlformats.org/presentationml/2006/main">
  <p:tag name="AS_UNIQUEID" val="49"/>
</p:tagLst>
</file>

<file path=ppt/tags/tag222.xml><?xml version="1.0" encoding="utf-8"?>
<p:tagLst xmlns:a="http://schemas.openxmlformats.org/drawingml/2006/main" xmlns:r="http://schemas.openxmlformats.org/officeDocument/2006/relationships" xmlns:p="http://schemas.openxmlformats.org/presentationml/2006/main">
  <p:tag name="AS_UNIQUEID" val="50"/>
</p:tagLst>
</file>

<file path=ppt/tags/tag223.xml><?xml version="1.0" encoding="utf-8"?>
<p:tagLst xmlns:a="http://schemas.openxmlformats.org/drawingml/2006/main" xmlns:r="http://schemas.openxmlformats.org/officeDocument/2006/relationships" xmlns:p="http://schemas.openxmlformats.org/presentationml/2006/main">
  <p:tag name="AS_UNIQUEID" val="52"/>
</p:tagLst>
</file>

<file path=ppt/tags/tag224.xml><?xml version="1.0" encoding="utf-8"?>
<p:tagLst xmlns:a="http://schemas.openxmlformats.org/drawingml/2006/main" xmlns:r="http://schemas.openxmlformats.org/officeDocument/2006/relationships" xmlns:p="http://schemas.openxmlformats.org/presentationml/2006/main">
  <p:tag name="AS_UNIQUEID" val="53"/>
</p:tagLst>
</file>

<file path=ppt/tags/tag225.xml><?xml version="1.0" encoding="utf-8"?>
<p:tagLst xmlns:a="http://schemas.openxmlformats.org/drawingml/2006/main" xmlns:r="http://schemas.openxmlformats.org/officeDocument/2006/relationships" xmlns:p="http://schemas.openxmlformats.org/presentationml/2006/main">
  <p:tag name="AS_UNIQUEID" val="51"/>
</p:tagLst>
</file>

<file path=ppt/tags/tag226.xml><?xml version="1.0" encoding="utf-8"?>
<p:tagLst xmlns:a="http://schemas.openxmlformats.org/drawingml/2006/main" xmlns:r="http://schemas.openxmlformats.org/officeDocument/2006/relationships" xmlns:p="http://schemas.openxmlformats.org/presentationml/2006/main">
  <p:tag name="AS_UNIQUEID" val="92"/>
</p:tagLst>
</file>

<file path=ppt/tags/tag227.xml><?xml version="1.0" encoding="utf-8"?>
<p:tagLst xmlns:a="http://schemas.openxmlformats.org/drawingml/2006/main" xmlns:r="http://schemas.openxmlformats.org/officeDocument/2006/relationships" xmlns:p="http://schemas.openxmlformats.org/presentationml/2006/main">
  <p:tag name="AS_UNIQUEID" val="93"/>
</p:tagLst>
</file>

<file path=ppt/tags/tag228.xml><?xml version="1.0" encoding="utf-8"?>
<p:tagLst xmlns:a="http://schemas.openxmlformats.org/drawingml/2006/main" xmlns:r="http://schemas.openxmlformats.org/officeDocument/2006/relationships" xmlns:p="http://schemas.openxmlformats.org/presentationml/2006/main">
  <p:tag name="AS_UNIQUEID" val="94"/>
</p:tagLst>
</file>

<file path=ppt/tags/tag229.xml><?xml version="1.0" encoding="utf-8"?>
<p:tagLst xmlns:a="http://schemas.openxmlformats.org/drawingml/2006/main" xmlns:r="http://schemas.openxmlformats.org/officeDocument/2006/relationships" xmlns:p="http://schemas.openxmlformats.org/presentationml/2006/main">
  <p:tag name="AS_UNIQUEID" val="95"/>
</p:tagLst>
</file>

<file path=ppt/tags/tag23.xml><?xml version="1.0" encoding="utf-8"?>
<p:tagLst xmlns:a="http://schemas.openxmlformats.org/drawingml/2006/main" xmlns:r="http://schemas.openxmlformats.org/officeDocument/2006/relationships" xmlns:p="http://schemas.openxmlformats.org/presentationml/2006/main">
  <p:tag name="AS_UNIQUEID" val="53"/>
</p:tagLst>
</file>

<file path=ppt/tags/tag230.xml><?xml version="1.0" encoding="utf-8"?>
<p:tagLst xmlns:a="http://schemas.openxmlformats.org/drawingml/2006/main" xmlns:r="http://schemas.openxmlformats.org/officeDocument/2006/relationships" xmlns:p="http://schemas.openxmlformats.org/presentationml/2006/main">
  <p:tag name="AS_UNIQUEID" val="96"/>
</p:tagLst>
</file>

<file path=ppt/tags/tag231.xml><?xml version="1.0" encoding="utf-8"?>
<p:tagLst xmlns:a="http://schemas.openxmlformats.org/drawingml/2006/main" xmlns:r="http://schemas.openxmlformats.org/officeDocument/2006/relationships" xmlns:p="http://schemas.openxmlformats.org/presentationml/2006/main">
  <p:tag name="AS_UNIQUEID" val="97"/>
</p:tagLst>
</file>

<file path=ppt/tags/tag24.xml><?xml version="1.0" encoding="utf-8"?>
<p:tagLst xmlns:a="http://schemas.openxmlformats.org/drawingml/2006/main" xmlns:r="http://schemas.openxmlformats.org/officeDocument/2006/relationships" xmlns:p="http://schemas.openxmlformats.org/presentationml/2006/main">
  <p:tag name="AS_UNIQUEID" val="49"/>
</p:tagLst>
</file>

<file path=ppt/tags/tag25.xml><?xml version="1.0" encoding="utf-8"?>
<p:tagLst xmlns:a="http://schemas.openxmlformats.org/drawingml/2006/main" xmlns:r="http://schemas.openxmlformats.org/officeDocument/2006/relationships" xmlns:p="http://schemas.openxmlformats.org/presentationml/2006/main">
  <p:tag name="AS_UNIQUEID" val="50"/>
</p:tagLst>
</file>

<file path=ppt/tags/tag26.xml><?xml version="1.0" encoding="utf-8"?>
<p:tagLst xmlns:a="http://schemas.openxmlformats.org/drawingml/2006/main" xmlns:r="http://schemas.openxmlformats.org/officeDocument/2006/relationships" xmlns:p="http://schemas.openxmlformats.org/presentationml/2006/main">
  <p:tag name="AS_UNIQUEID" val="51"/>
</p:tagLst>
</file>

<file path=ppt/tags/tag27.xml><?xml version="1.0" encoding="utf-8"?>
<p:tagLst xmlns:a="http://schemas.openxmlformats.org/drawingml/2006/main" xmlns:r="http://schemas.openxmlformats.org/officeDocument/2006/relationships" xmlns:p="http://schemas.openxmlformats.org/presentationml/2006/main">
  <p:tag name="AS_UNIQUEID" val="52"/>
</p:tagLst>
</file>

<file path=ppt/tags/tag28.xml><?xml version="1.0" encoding="utf-8"?>
<p:tagLst xmlns:a="http://schemas.openxmlformats.org/drawingml/2006/main" xmlns:r="http://schemas.openxmlformats.org/officeDocument/2006/relationships" xmlns:p="http://schemas.openxmlformats.org/presentationml/2006/main">
  <p:tag name="AS_UNIQUEID" val="53"/>
</p:tagLst>
</file>

<file path=ppt/tags/tag29.xml><?xml version="1.0" encoding="utf-8"?>
<p:tagLst xmlns:a="http://schemas.openxmlformats.org/drawingml/2006/main" xmlns:r="http://schemas.openxmlformats.org/officeDocument/2006/relationships" xmlns:p="http://schemas.openxmlformats.org/presentationml/2006/main">
  <p:tag name="AS_UNIQUEID" val="49"/>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0"/>
</p:tagLst>
</file>

<file path=ppt/tags/tag31.xml><?xml version="1.0" encoding="utf-8"?>
<p:tagLst xmlns:a="http://schemas.openxmlformats.org/drawingml/2006/main" xmlns:r="http://schemas.openxmlformats.org/officeDocument/2006/relationships" xmlns:p="http://schemas.openxmlformats.org/presentationml/2006/main">
  <p:tag name="AS_UNIQUEID" val="51"/>
</p:tagLst>
</file>

<file path=ppt/tags/tag32.xml><?xml version="1.0" encoding="utf-8"?>
<p:tagLst xmlns:a="http://schemas.openxmlformats.org/drawingml/2006/main" xmlns:r="http://schemas.openxmlformats.org/officeDocument/2006/relationships" xmlns:p="http://schemas.openxmlformats.org/presentationml/2006/main">
  <p:tag name="AS_UNIQUEID" val="52"/>
</p:tagLst>
</file>

<file path=ppt/tags/tag33.xml><?xml version="1.0" encoding="utf-8"?>
<p:tagLst xmlns:a="http://schemas.openxmlformats.org/drawingml/2006/main" xmlns:r="http://schemas.openxmlformats.org/officeDocument/2006/relationships" xmlns:p="http://schemas.openxmlformats.org/presentationml/2006/main">
  <p:tag name="AS_UNIQUEID" val="53"/>
</p:tagLst>
</file>

<file path=ppt/tags/tag34.xml><?xml version="1.0" encoding="utf-8"?>
<p:tagLst xmlns:a="http://schemas.openxmlformats.org/drawingml/2006/main" xmlns:r="http://schemas.openxmlformats.org/officeDocument/2006/relationships" xmlns:p="http://schemas.openxmlformats.org/presentationml/2006/main">
  <p:tag name="AS_UNIQUEID" val="49"/>
</p:tagLst>
</file>

<file path=ppt/tags/tag35.xml><?xml version="1.0" encoding="utf-8"?>
<p:tagLst xmlns:a="http://schemas.openxmlformats.org/drawingml/2006/main" xmlns:r="http://schemas.openxmlformats.org/officeDocument/2006/relationships" xmlns:p="http://schemas.openxmlformats.org/presentationml/2006/main">
  <p:tag name="AS_UNIQUEID" val="50"/>
</p:tagLst>
</file>

<file path=ppt/tags/tag36.xml><?xml version="1.0" encoding="utf-8"?>
<p:tagLst xmlns:a="http://schemas.openxmlformats.org/drawingml/2006/main" xmlns:r="http://schemas.openxmlformats.org/officeDocument/2006/relationships" xmlns:p="http://schemas.openxmlformats.org/presentationml/2006/main">
  <p:tag name="AS_UNIQUEID" val="51"/>
</p:tagLst>
</file>

<file path=ppt/tags/tag37.xml><?xml version="1.0" encoding="utf-8"?>
<p:tagLst xmlns:a="http://schemas.openxmlformats.org/drawingml/2006/main" xmlns:r="http://schemas.openxmlformats.org/officeDocument/2006/relationships" xmlns:p="http://schemas.openxmlformats.org/presentationml/2006/main">
  <p:tag name="AS_UNIQUEID" val="52"/>
</p:tagLst>
</file>

<file path=ppt/tags/tag38.xml><?xml version="1.0" encoding="utf-8"?>
<p:tagLst xmlns:a="http://schemas.openxmlformats.org/drawingml/2006/main" xmlns:r="http://schemas.openxmlformats.org/officeDocument/2006/relationships" xmlns:p="http://schemas.openxmlformats.org/presentationml/2006/main">
  <p:tag name="AS_UNIQUEID" val="53"/>
</p:tagLst>
</file>

<file path=ppt/tags/tag39.xml><?xml version="1.0" encoding="utf-8"?>
<p:tagLst xmlns:a="http://schemas.openxmlformats.org/drawingml/2006/main" xmlns:r="http://schemas.openxmlformats.org/officeDocument/2006/relationships" xmlns:p="http://schemas.openxmlformats.org/presentationml/2006/main">
  <p:tag name="AS_UNIQUEID" val="49"/>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0"/>
</p:tagLst>
</file>

<file path=ppt/tags/tag41.xml><?xml version="1.0" encoding="utf-8"?>
<p:tagLst xmlns:a="http://schemas.openxmlformats.org/drawingml/2006/main" xmlns:r="http://schemas.openxmlformats.org/officeDocument/2006/relationships" xmlns:p="http://schemas.openxmlformats.org/presentationml/2006/main">
  <p:tag name="AS_UNIQUEID" val="51"/>
</p:tagLst>
</file>

<file path=ppt/tags/tag42.xml><?xml version="1.0" encoding="utf-8"?>
<p:tagLst xmlns:a="http://schemas.openxmlformats.org/drawingml/2006/main" xmlns:r="http://schemas.openxmlformats.org/officeDocument/2006/relationships" xmlns:p="http://schemas.openxmlformats.org/presentationml/2006/main">
  <p:tag name="AS_UNIQUEID" val="52"/>
</p:tagLst>
</file>

<file path=ppt/tags/tag43.xml><?xml version="1.0" encoding="utf-8"?>
<p:tagLst xmlns:a="http://schemas.openxmlformats.org/drawingml/2006/main" xmlns:r="http://schemas.openxmlformats.org/officeDocument/2006/relationships" xmlns:p="http://schemas.openxmlformats.org/presentationml/2006/main">
  <p:tag name="AS_UNIQUEID" val="53"/>
</p:tagLst>
</file>

<file path=ppt/tags/tag44.xml><?xml version="1.0" encoding="utf-8"?>
<p:tagLst xmlns:a="http://schemas.openxmlformats.org/drawingml/2006/main" xmlns:r="http://schemas.openxmlformats.org/officeDocument/2006/relationships" xmlns:p="http://schemas.openxmlformats.org/presentationml/2006/main">
  <p:tag name="AS_UNIQUEID" val="49"/>
</p:tagLst>
</file>

<file path=ppt/tags/tag45.xml><?xml version="1.0" encoding="utf-8"?>
<p:tagLst xmlns:a="http://schemas.openxmlformats.org/drawingml/2006/main" xmlns:r="http://schemas.openxmlformats.org/officeDocument/2006/relationships" xmlns:p="http://schemas.openxmlformats.org/presentationml/2006/main">
  <p:tag name="AS_UNIQUEID" val="50"/>
</p:tagLst>
</file>

<file path=ppt/tags/tag46.xml><?xml version="1.0" encoding="utf-8"?>
<p:tagLst xmlns:a="http://schemas.openxmlformats.org/drawingml/2006/main" xmlns:r="http://schemas.openxmlformats.org/officeDocument/2006/relationships" xmlns:p="http://schemas.openxmlformats.org/presentationml/2006/main">
  <p:tag name="AS_UNIQUEID" val="51"/>
</p:tagLst>
</file>

<file path=ppt/tags/tag47.xml><?xml version="1.0" encoding="utf-8"?>
<p:tagLst xmlns:a="http://schemas.openxmlformats.org/drawingml/2006/main" xmlns:r="http://schemas.openxmlformats.org/officeDocument/2006/relationships" xmlns:p="http://schemas.openxmlformats.org/presentationml/2006/main">
  <p:tag name="AS_UNIQUEID" val="52"/>
</p:tagLst>
</file>

<file path=ppt/tags/tag48.xml><?xml version="1.0" encoding="utf-8"?>
<p:tagLst xmlns:a="http://schemas.openxmlformats.org/drawingml/2006/main" xmlns:r="http://schemas.openxmlformats.org/officeDocument/2006/relationships" xmlns:p="http://schemas.openxmlformats.org/presentationml/2006/main">
  <p:tag name="AS_UNIQUEID" val="53"/>
</p:tagLst>
</file>

<file path=ppt/tags/tag49.xml><?xml version="1.0" encoding="utf-8"?>
<p:tagLst xmlns:a="http://schemas.openxmlformats.org/drawingml/2006/main" xmlns:r="http://schemas.openxmlformats.org/officeDocument/2006/relationships" xmlns:p="http://schemas.openxmlformats.org/presentationml/2006/main">
  <p:tag name="AS_UNIQUEID" val="49"/>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50"/>
</p:tagLst>
</file>

<file path=ppt/tags/tag51.xml><?xml version="1.0" encoding="utf-8"?>
<p:tagLst xmlns:a="http://schemas.openxmlformats.org/drawingml/2006/main" xmlns:r="http://schemas.openxmlformats.org/officeDocument/2006/relationships" xmlns:p="http://schemas.openxmlformats.org/presentationml/2006/main">
  <p:tag name="AS_UNIQUEID" val="51"/>
</p:tagLst>
</file>

<file path=ppt/tags/tag52.xml><?xml version="1.0" encoding="utf-8"?>
<p:tagLst xmlns:a="http://schemas.openxmlformats.org/drawingml/2006/main" xmlns:r="http://schemas.openxmlformats.org/officeDocument/2006/relationships" xmlns:p="http://schemas.openxmlformats.org/presentationml/2006/main">
  <p:tag name="AS_UNIQUEID" val="52"/>
</p:tagLst>
</file>

<file path=ppt/tags/tag53.xml><?xml version="1.0" encoding="utf-8"?>
<p:tagLst xmlns:a="http://schemas.openxmlformats.org/drawingml/2006/main" xmlns:r="http://schemas.openxmlformats.org/officeDocument/2006/relationships" xmlns:p="http://schemas.openxmlformats.org/presentationml/2006/main">
  <p:tag name="AS_UNIQUEID" val="53"/>
</p:tagLst>
</file>

<file path=ppt/tags/tag54.xml><?xml version="1.0" encoding="utf-8"?>
<p:tagLst xmlns:a="http://schemas.openxmlformats.org/drawingml/2006/main" xmlns:r="http://schemas.openxmlformats.org/officeDocument/2006/relationships" xmlns:p="http://schemas.openxmlformats.org/presentationml/2006/main">
  <p:tag name="AS_UNIQUEID" val="56"/>
</p:tagLst>
</file>

<file path=ppt/tags/tag55.xml><?xml version="1.0" encoding="utf-8"?>
<p:tagLst xmlns:a="http://schemas.openxmlformats.org/drawingml/2006/main" xmlns:r="http://schemas.openxmlformats.org/officeDocument/2006/relationships" xmlns:p="http://schemas.openxmlformats.org/presentationml/2006/main">
  <p:tag name="AS_UNIQUEID" val="58"/>
</p:tagLst>
</file>

<file path=ppt/tags/tag56.xml><?xml version="1.0" encoding="utf-8"?>
<p:tagLst xmlns:a="http://schemas.openxmlformats.org/drawingml/2006/main" xmlns:r="http://schemas.openxmlformats.org/officeDocument/2006/relationships" xmlns:p="http://schemas.openxmlformats.org/presentationml/2006/main">
  <p:tag name="AS_UNIQUEID" val="49"/>
</p:tagLst>
</file>

<file path=ppt/tags/tag57.xml><?xml version="1.0" encoding="utf-8"?>
<p:tagLst xmlns:a="http://schemas.openxmlformats.org/drawingml/2006/main" xmlns:r="http://schemas.openxmlformats.org/officeDocument/2006/relationships" xmlns:p="http://schemas.openxmlformats.org/presentationml/2006/main">
  <p:tag name="AS_UNIQUEID" val="50"/>
</p:tagLst>
</file>

<file path=ppt/tags/tag58.xml><?xml version="1.0" encoding="utf-8"?>
<p:tagLst xmlns:a="http://schemas.openxmlformats.org/drawingml/2006/main" xmlns:r="http://schemas.openxmlformats.org/officeDocument/2006/relationships" xmlns:p="http://schemas.openxmlformats.org/presentationml/2006/main">
  <p:tag name="AS_UNIQUEID" val="52"/>
</p:tagLst>
</file>

<file path=ppt/tags/tag59.xml><?xml version="1.0" encoding="utf-8"?>
<p:tagLst xmlns:a="http://schemas.openxmlformats.org/drawingml/2006/main" xmlns:r="http://schemas.openxmlformats.org/officeDocument/2006/relationships" xmlns:p="http://schemas.openxmlformats.org/presentationml/2006/main">
  <p:tag name="AS_UNIQUEID" val="53"/>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56"/>
</p:tagLst>
</file>

<file path=ppt/tags/tag61.xml><?xml version="1.0" encoding="utf-8"?>
<p:tagLst xmlns:a="http://schemas.openxmlformats.org/drawingml/2006/main" xmlns:r="http://schemas.openxmlformats.org/officeDocument/2006/relationships" xmlns:p="http://schemas.openxmlformats.org/presentationml/2006/main">
  <p:tag name="AS_UNIQUEID" val="58"/>
</p:tagLst>
</file>

<file path=ppt/tags/tag62.xml><?xml version="1.0" encoding="utf-8"?>
<p:tagLst xmlns:a="http://schemas.openxmlformats.org/drawingml/2006/main" xmlns:r="http://schemas.openxmlformats.org/officeDocument/2006/relationships" xmlns:p="http://schemas.openxmlformats.org/presentationml/2006/main">
  <p:tag name="AS_UNIQUEID" val="49"/>
</p:tagLst>
</file>

<file path=ppt/tags/tag63.xml><?xml version="1.0" encoding="utf-8"?>
<p:tagLst xmlns:a="http://schemas.openxmlformats.org/drawingml/2006/main" xmlns:r="http://schemas.openxmlformats.org/officeDocument/2006/relationships" xmlns:p="http://schemas.openxmlformats.org/presentationml/2006/main">
  <p:tag name="AS_UNIQUEID" val="50"/>
</p:tagLst>
</file>

<file path=ppt/tags/tag64.xml><?xml version="1.0" encoding="utf-8"?>
<p:tagLst xmlns:a="http://schemas.openxmlformats.org/drawingml/2006/main" xmlns:r="http://schemas.openxmlformats.org/officeDocument/2006/relationships" xmlns:p="http://schemas.openxmlformats.org/presentationml/2006/main">
  <p:tag name="AS_UNIQUEID" val="51"/>
</p:tagLst>
</file>

<file path=ppt/tags/tag65.xml><?xml version="1.0" encoding="utf-8"?>
<p:tagLst xmlns:a="http://schemas.openxmlformats.org/drawingml/2006/main" xmlns:r="http://schemas.openxmlformats.org/officeDocument/2006/relationships" xmlns:p="http://schemas.openxmlformats.org/presentationml/2006/main">
  <p:tag name="AS_UNIQUEID" val="52"/>
</p:tagLst>
</file>

<file path=ppt/tags/tag66.xml><?xml version="1.0" encoding="utf-8"?>
<p:tagLst xmlns:a="http://schemas.openxmlformats.org/drawingml/2006/main" xmlns:r="http://schemas.openxmlformats.org/officeDocument/2006/relationships" xmlns:p="http://schemas.openxmlformats.org/presentationml/2006/main">
  <p:tag name="AS_UNIQUEID" val="53"/>
</p:tagLst>
</file>

<file path=ppt/tags/tag67.xml><?xml version="1.0" encoding="utf-8"?>
<p:tagLst xmlns:a="http://schemas.openxmlformats.org/drawingml/2006/main" xmlns:r="http://schemas.openxmlformats.org/officeDocument/2006/relationships" xmlns:p="http://schemas.openxmlformats.org/presentationml/2006/main">
  <p:tag name="AS_UNIQUEID" val="49"/>
</p:tagLst>
</file>

<file path=ppt/tags/tag68.xml><?xml version="1.0" encoding="utf-8"?>
<p:tagLst xmlns:a="http://schemas.openxmlformats.org/drawingml/2006/main" xmlns:r="http://schemas.openxmlformats.org/officeDocument/2006/relationships" xmlns:p="http://schemas.openxmlformats.org/presentationml/2006/main">
  <p:tag name="AS_UNIQUEID" val="50"/>
</p:tagLst>
</file>

<file path=ppt/tags/tag69.xml><?xml version="1.0" encoding="utf-8"?>
<p:tagLst xmlns:a="http://schemas.openxmlformats.org/drawingml/2006/main" xmlns:r="http://schemas.openxmlformats.org/officeDocument/2006/relationships" xmlns:p="http://schemas.openxmlformats.org/presentationml/2006/main">
  <p:tag name="AS_UNIQUEID" val="52"/>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53"/>
</p:tagLst>
</file>

<file path=ppt/tags/tag71.xml><?xml version="1.0" encoding="utf-8"?>
<p:tagLst xmlns:a="http://schemas.openxmlformats.org/drawingml/2006/main" xmlns:r="http://schemas.openxmlformats.org/officeDocument/2006/relationships" xmlns:p="http://schemas.openxmlformats.org/presentationml/2006/main">
  <p:tag name="AS_UNIQUEID" val="51"/>
</p:tagLst>
</file>

<file path=ppt/tags/tag72.xml><?xml version="1.0" encoding="utf-8"?>
<p:tagLst xmlns:a="http://schemas.openxmlformats.org/drawingml/2006/main" xmlns:r="http://schemas.openxmlformats.org/officeDocument/2006/relationships" xmlns:p="http://schemas.openxmlformats.org/presentationml/2006/main">
  <p:tag name="AS_UNIQUEID" val="49"/>
</p:tagLst>
</file>

<file path=ppt/tags/tag73.xml><?xml version="1.0" encoding="utf-8"?>
<p:tagLst xmlns:a="http://schemas.openxmlformats.org/drawingml/2006/main" xmlns:r="http://schemas.openxmlformats.org/officeDocument/2006/relationships" xmlns:p="http://schemas.openxmlformats.org/presentationml/2006/main">
  <p:tag name="AS_UNIQUEID" val="50"/>
</p:tagLst>
</file>

<file path=ppt/tags/tag74.xml><?xml version="1.0" encoding="utf-8"?>
<p:tagLst xmlns:a="http://schemas.openxmlformats.org/drawingml/2006/main" xmlns:r="http://schemas.openxmlformats.org/officeDocument/2006/relationships" xmlns:p="http://schemas.openxmlformats.org/presentationml/2006/main">
  <p:tag name="AS_UNIQUEID" val="52"/>
</p:tagLst>
</file>

<file path=ppt/tags/tag75.xml><?xml version="1.0" encoding="utf-8"?>
<p:tagLst xmlns:a="http://schemas.openxmlformats.org/drawingml/2006/main" xmlns:r="http://schemas.openxmlformats.org/officeDocument/2006/relationships" xmlns:p="http://schemas.openxmlformats.org/presentationml/2006/main">
  <p:tag name="AS_UNIQUEID" val="53"/>
</p:tagLst>
</file>

<file path=ppt/tags/tag76.xml><?xml version="1.0" encoding="utf-8"?>
<p:tagLst xmlns:a="http://schemas.openxmlformats.org/drawingml/2006/main" xmlns:r="http://schemas.openxmlformats.org/officeDocument/2006/relationships" xmlns:p="http://schemas.openxmlformats.org/presentationml/2006/main">
  <p:tag name="AS_UNIQUEID" val="51"/>
</p:tagLst>
</file>

<file path=ppt/tags/tag77.xml><?xml version="1.0" encoding="utf-8"?>
<p:tagLst xmlns:a="http://schemas.openxmlformats.org/drawingml/2006/main" xmlns:r="http://schemas.openxmlformats.org/officeDocument/2006/relationships" xmlns:p="http://schemas.openxmlformats.org/presentationml/2006/main">
  <p:tag name="AS_UNIQUEID" val="49"/>
</p:tagLst>
</file>

<file path=ppt/tags/tag78.xml><?xml version="1.0" encoding="utf-8"?>
<p:tagLst xmlns:a="http://schemas.openxmlformats.org/drawingml/2006/main" xmlns:r="http://schemas.openxmlformats.org/officeDocument/2006/relationships" xmlns:p="http://schemas.openxmlformats.org/presentationml/2006/main">
  <p:tag name="AS_UNIQUEID" val="50"/>
</p:tagLst>
</file>

<file path=ppt/tags/tag79.xml><?xml version="1.0" encoding="utf-8"?>
<p:tagLst xmlns:a="http://schemas.openxmlformats.org/drawingml/2006/main" xmlns:r="http://schemas.openxmlformats.org/officeDocument/2006/relationships" xmlns:p="http://schemas.openxmlformats.org/presentationml/2006/main">
  <p:tag name="AS_UNIQUEID" val="52"/>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53"/>
</p:tagLst>
</file>

<file path=ppt/tags/tag81.xml><?xml version="1.0" encoding="utf-8"?>
<p:tagLst xmlns:a="http://schemas.openxmlformats.org/drawingml/2006/main" xmlns:r="http://schemas.openxmlformats.org/officeDocument/2006/relationships" xmlns:p="http://schemas.openxmlformats.org/presentationml/2006/main">
  <p:tag name="AS_UNIQUEID" val="51"/>
</p:tagLst>
</file>

<file path=ppt/tags/tag82.xml><?xml version="1.0" encoding="utf-8"?>
<p:tagLst xmlns:a="http://schemas.openxmlformats.org/drawingml/2006/main" xmlns:r="http://schemas.openxmlformats.org/officeDocument/2006/relationships" xmlns:p="http://schemas.openxmlformats.org/presentationml/2006/main">
  <p:tag name="AS_UNIQUEID" val="49"/>
</p:tagLst>
</file>

<file path=ppt/tags/tag83.xml><?xml version="1.0" encoding="utf-8"?>
<p:tagLst xmlns:a="http://schemas.openxmlformats.org/drawingml/2006/main" xmlns:r="http://schemas.openxmlformats.org/officeDocument/2006/relationships" xmlns:p="http://schemas.openxmlformats.org/presentationml/2006/main">
  <p:tag name="AS_UNIQUEID" val="50"/>
</p:tagLst>
</file>

<file path=ppt/tags/tag84.xml><?xml version="1.0" encoding="utf-8"?>
<p:tagLst xmlns:a="http://schemas.openxmlformats.org/drawingml/2006/main" xmlns:r="http://schemas.openxmlformats.org/officeDocument/2006/relationships" xmlns:p="http://schemas.openxmlformats.org/presentationml/2006/main">
  <p:tag name="AS_UNIQUEID" val="52"/>
</p:tagLst>
</file>

<file path=ppt/tags/tag85.xml><?xml version="1.0" encoding="utf-8"?>
<p:tagLst xmlns:a="http://schemas.openxmlformats.org/drawingml/2006/main" xmlns:r="http://schemas.openxmlformats.org/officeDocument/2006/relationships" xmlns:p="http://schemas.openxmlformats.org/presentationml/2006/main">
  <p:tag name="AS_UNIQUEID" val="53"/>
</p:tagLst>
</file>

<file path=ppt/tags/tag86.xml><?xml version="1.0" encoding="utf-8"?>
<p:tagLst xmlns:a="http://schemas.openxmlformats.org/drawingml/2006/main" xmlns:r="http://schemas.openxmlformats.org/officeDocument/2006/relationships" xmlns:p="http://schemas.openxmlformats.org/presentationml/2006/main">
  <p:tag name="AS_UNIQUEID" val="51"/>
</p:tagLst>
</file>

<file path=ppt/tags/tag87.xml><?xml version="1.0" encoding="utf-8"?>
<p:tagLst xmlns:a="http://schemas.openxmlformats.org/drawingml/2006/main" xmlns:r="http://schemas.openxmlformats.org/officeDocument/2006/relationships" xmlns:p="http://schemas.openxmlformats.org/presentationml/2006/main">
  <p:tag name="AS_UNIQUEID" val="49"/>
</p:tagLst>
</file>

<file path=ppt/tags/tag88.xml><?xml version="1.0" encoding="utf-8"?>
<p:tagLst xmlns:a="http://schemas.openxmlformats.org/drawingml/2006/main" xmlns:r="http://schemas.openxmlformats.org/officeDocument/2006/relationships" xmlns:p="http://schemas.openxmlformats.org/presentationml/2006/main">
  <p:tag name="AS_UNIQUEID" val="50"/>
</p:tagLst>
</file>

<file path=ppt/tags/tag89.xml><?xml version="1.0" encoding="utf-8"?>
<p:tagLst xmlns:a="http://schemas.openxmlformats.org/drawingml/2006/main" xmlns:r="http://schemas.openxmlformats.org/officeDocument/2006/relationships" xmlns:p="http://schemas.openxmlformats.org/presentationml/2006/main">
  <p:tag name="AS_UNIQUEID" val="52"/>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53"/>
</p:tagLst>
</file>

<file path=ppt/tags/tag91.xml><?xml version="1.0" encoding="utf-8"?>
<p:tagLst xmlns:a="http://schemas.openxmlformats.org/drawingml/2006/main" xmlns:r="http://schemas.openxmlformats.org/officeDocument/2006/relationships" xmlns:p="http://schemas.openxmlformats.org/presentationml/2006/main">
  <p:tag name="AS_UNIQUEID" val="51"/>
</p:tagLst>
</file>

<file path=ppt/tags/tag92.xml><?xml version="1.0" encoding="utf-8"?>
<p:tagLst xmlns:a="http://schemas.openxmlformats.org/drawingml/2006/main" xmlns:r="http://schemas.openxmlformats.org/officeDocument/2006/relationships" xmlns:p="http://schemas.openxmlformats.org/presentationml/2006/main">
  <p:tag name="AS_UNIQUEID" val="49"/>
</p:tagLst>
</file>

<file path=ppt/tags/tag93.xml><?xml version="1.0" encoding="utf-8"?>
<p:tagLst xmlns:a="http://schemas.openxmlformats.org/drawingml/2006/main" xmlns:r="http://schemas.openxmlformats.org/officeDocument/2006/relationships" xmlns:p="http://schemas.openxmlformats.org/presentationml/2006/main">
  <p:tag name="AS_UNIQUEID" val="50"/>
</p:tagLst>
</file>

<file path=ppt/tags/tag94.xml><?xml version="1.0" encoding="utf-8"?>
<p:tagLst xmlns:a="http://schemas.openxmlformats.org/drawingml/2006/main" xmlns:r="http://schemas.openxmlformats.org/officeDocument/2006/relationships" xmlns:p="http://schemas.openxmlformats.org/presentationml/2006/main">
  <p:tag name="AS_UNIQUEID" val="52"/>
</p:tagLst>
</file>

<file path=ppt/tags/tag95.xml><?xml version="1.0" encoding="utf-8"?>
<p:tagLst xmlns:a="http://schemas.openxmlformats.org/drawingml/2006/main" xmlns:r="http://schemas.openxmlformats.org/officeDocument/2006/relationships" xmlns:p="http://schemas.openxmlformats.org/presentationml/2006/main">
  <p:tag name="AS_UNIQUEID" val="53"/>
</p:tagLst>
</file>

<file path=ppt/tags/tag96.xml><?xml version="1.0" encoding="utf-8"?>
<p:tagLst xmlns:a="http://schemas.openxmlformats.org/drawingml/2006/main" xmlns:r="http://schemas.openxmlformats.org/officeDocument/2006/relationships" xmlns:p="http://schemas.openxmlformats.org/presentationml/2006/main">
  <p:tag name="AS_UNIQUEID" val="51"/>
</p:tagLst>
</file>

<file path=ppt/tags/tag97.xml><?xml version="1.0" encoding="utf-8"?>
<p:tagLst xmlns:a="http://schemas.openxmlformats.org/drawingml/2006/main" xmlns:r="http://schemas.openxmlformats.org/officeDocument/2006/relationships" xmlns:p="http://schemas.openxmlformats.org/presentationml/2006/main">
  <p:tag name="AS_UNIQUEID" val="49"/>
</p:tagLst>
</file>

<file path=ppt/tags/tag98.xml><?xml version="1.0" encoding="utf-8"?>
<p:tagLst xmlns:a="http://schemas.openxmlformats.org/drawingml/2006/main" xmlns:r="http://schemas.openxmlformats.org/officeDocument/2006/relationships" xmlns:p="http://schemas.openxmlformats.org/presentationml/2006/main">
  <p:tag name="AS_UNIQUEID" val="50"/>
</p:tagLst>
</file>

<file path=ppt/tags/tag99.xml><?xml version="1.0" encoding="utf-8"?>
<p:tagLst xmlns:a="http://schemas.openxmlformats.org/drawingml/2006/main" xmlns:r="http://schemas.openxmlformats.org/officeDocument/2006/relationships" xmlns:p="http://schemas.openxmlformats.org/presentationml/2006/main">
  <p:tag name="AS_UNIQUEID" val="5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1700</TotalTime>
  <Words>3392</Words>
  <Application>Microsoft Macintosh PowerPoint</Application>
  <PresentationFormat>On-screen Show (4:3)</PresentationFormat>
  <Paragraphs>198</Paragraphs>
  <Slides>45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parul</dc:creator>
  <cp:keywords/>
  <dc:description/>
  <cp:lastModifiedBy>Pulkit Verma (Student)</cp:lastModifiedBy>
  <cp:revision>154</cp:revision>
  <cp:lastPrinted>2020-05-29T09:39:12Z</cp:lastPrinted>
  <dcterms:created xsi:type="dcterms:W3CDTF">2020-05-18T10:32:41Z</dcterms:created>
  <dcterms:modified xsi:type="dcterms:W3CDTF">2020-05-30T11:20:18Z</dcterms:modified>
  <cp:category/>
</cp:coreProperties>
</file>