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55" r:id="rId4"/>
    <p:sldId id="259" r:id="rId5"/>
    <p:sldId id="267" r:id="rId6"/>
    <p:sldId id="352"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8" r:id="rId26"/>
    <p:sldId id="353" r:id="rId27"/>
    <p:sldId id="290" r:id="rId28"/>
    <p:sldId id="291" r:id="rId29"/>
    <p:sldId id="293" r:id="rId30"/>
    <p:sldId id="294" r:id="rId31"/>
    <p:sldId id="295" r:id="rId32"/>
    <p:sldId id="296" r:id="rId33"/>
    <p:sldId id="298" r:id="rId34"/>
    <p:sldId id="354"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266" r:id="rId88"/>
  </p:sldIdLst>
  <p:sldSz cx="9144000" cy="6858000" type="screen4x3"/>
  <p:notesSz cx="6858000" cy="9144000"/>
  <p:custDataLst>
    <p:tags r:id="rId89"/>
  </p:custDataLst>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24" autoAdjust="0"/>
  </p:normalViewPr>
  <p:slideViewPr>
    <p:cSldViewPr>
      <p:cViewPr varScale="1">
        <p:scale>
          <a:sx n="75" d="100"/>
          <a:sy n="75" d="100"/>
        </p:scale>
        <p:origin x="10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F59FF2EA-6338-4995-A8EA-E3D490AFA8C2}"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5DD4CB2D-8226-40ED-A601-2E600C162D11}" type="slidenum">
              <a:rPr lang="en-US" altLang="en-US"/>
              <a:pPr/>
              <a:t>‹#›</a:t>
            </a:fld>
            <a:endParaRPr lang="en-US"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A88C984-B378-462F-8DAB-9FEDFE866A4B}"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0065C5D8-7540-4C45-9D3E-2ED8DABC2251}"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FB587978-AA53-4307-B96A-D558DB363F09}"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BAE5A7B-26CF-4938-863D-E0C799AC983B}"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69BD5BC7-02E8-45B2-AC26-3616DC8097F7}"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3FF07F1E-1283-4526-9AE3-28848D788D8F}"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559C6ED7-6E06-4AB2-9F7E-8682BCE8DBD5}"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fld id="{10D7A151-4129-4AC6-BBF9-AA41127599C3}"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950220DE-27A0-483D-B54E-4F411B0E6D47}" type="datetime1">
              <a:rPr lang="en-US" altLang="en-US"/>
              <a:pPr>
                <a:defRPr/>
              </a:pPr>
              <a:t>6/13/2020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DA342CB9-DB3A-4B33-B666-6728BBE66603}"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A13AB68E-5D41-4CCB-8FD9-87EE8D4A1EFF}" type="datetime1">
              <a:rPr lang="en-US" altLang="en-US"/>
              <a:pPr>
                <a:defRPr/>
              </a:pPr>
              <a:t>6/13/2020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fld id="{6DE81E69-EC41-400D-AE5F-B735A67BC331}"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277169BB-DFBB-42DA-8B4F-4D8DE4BB29BC}" type="datetime1">
              <a:rPr lang="en-US" altLang="en-US"/>
              <a:pPr>
                <a:defRPr/>
              </a:pPr>
              <a:t>6/13/2020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fld id="{C9FAA794-7251-4263-BE26-C9AD49D35E18}"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4B9F838A-C064-41AF-8489-6004FC1C728A}" type="datetime1">
              <a:rPr lang="en-US" altLang="en-US"/>
              <a:pPr>
                <a:defRPr/>
              </a:pPr>
              <a:t>6/13/2020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fld id="{CEFB1F1D-738E-429A-BB9D-4D3FB4284A80}"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C91DCF89-A24C-4E0F-8EEE-62B5571CD21B}" type="datetime1">
              <a:rPr lang="en-US" altLang="en-US"/>
              <a:pPr>
                <a:defRPr/>
              </a:pPr>
              <a:t>6/13/2020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5D941A4A-82A6-4981-B9DF-D90E5206486D}"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A6647D80-D325-4F25-9CD6-74A9DCA73AA4}" type="datetime1">
              <a:rPr lang="en-US" altLang="en-US"/>
              <a:pPr>
                <a:defRPr/>
              </a:pPr>
              <a:t>6/13/2020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fld id="{48B262BE-DDC6-4D95-8692-D1D61DEE8CA2}"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w="9525" algn="ctr">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cs typeface="Arial" panose="020B0604020202020204" pitchFamily="34" charset="0"/>
              </a:defRPr>
            </a:lvl1pPr>
          </a:lstStyle>
          <a:p>
            <a:pPr>
              <a:defRPr/>
            </a:pPr>
            <a:fld id="{8BAB601D-B1AD-450D-A1FF-F0D1862AC374}" type="datetime1">
              <a:rPr lang="en-US" altLang="en-US"/>
              <a:pPr>
                <a:defRPr/>
              </a:pPr>
              <a:t>6/13/2020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a:defRPr>
            </a:lvl1pPr>
          </a:lstStyle>
          <a:p>
            <a:fld id="{508F2DD2-9EF4-4D00-82E7-8592A972C0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3.png"/><Relationship Id="rId5" Type="http://schemas.openxmlformats.org/officeDocument/2006/relationships/tags" Target="../tags/tag67.xml"/><Relationship Id="rId10" Type="http://schemas.openxmlformats.org/officeDocument/2006/relationships/image" Target="../media/image5.png"/><Relationship Id="rId4" Type="http://schemas.openxmlformats.org/officeDocument/2006/relationships/tags" Target="../tags/tag66.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2.xml"/><Relationship Id="rId7" Type="http://schemas.openxmlformats.org/officeDocument/2006/relationships/tags" Target="../tags/tag76.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3.png"/><Relationship Id="rId5" Type="http://schemas.openxmlformats.org/officeDocument/2006/relationships/tags" Target="../tags/tag74.xml"/><Relationship Id="rId10" Type="http://schemas.openxmlformats.org/officeDocument/2006/relationships/image" Target="../media/image5.png"/><Relationship Id="rId4" Type="http://schemas.openxmlformats.org/officeDocument/2006/relationships/tags" Target="../tags/tag73.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png"/><Relationship Id="rId5" Type="http://schemas.openxmlformats.org/officeDocument/2006/relationships/tags" Target="../tags/tag81.xml"/><Relationship Id="rId10" Type="http://schemas.openxmlformats.org/officeDocument/2006/relationships/image" Target="../media/image5.png"/><Relationship Id="rId4" Type="http://schemas.openxmlformats.org/officeDocument/2006/relationships/tags" Target="../tags/tag80.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6.xml"/><Relationship Id="rId7" Type="http://schemas.openxmlformats.org/officeDocument/2006/relationships/tags" Target="../tags/tag90.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3.png"/><Relationship Id="rId5" Type="http://schemas.openxmlformats.org/officeDocument/2006/relationships/tags" Target="../tags/tag88.xml"/><Relationship Id="rId10" Type="http://schemas.openxmlformats.org/officeDocument/2006/relationships/image" Target="../media/image5.png"/><Relationship Id="rId4" Type="http://schemas.openxmlformats.org/officeDocument/2006/relationships/tags" Target="../tags/tag87.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image" Target="../media/image3.png"/><Relationship Id="rId5" Type="http://schemas.openxmlformats.org/officeDocument/2006/relationships/tags" Target="../tags/tag95.xml"/><Relationship Id="rId10" Type="http://schemas.openxmlformats.org/officeDocument/2006/relationships/image" Target="../media/image5.png"/><Relationship Id="rId4" Type="http://schemas.openxmlformats.org/officeDocument/2006/relationships/tags" Target="../tags/tag94.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0.xml"/><Relationship Id="rId7" Type="http://schemas.openxmlformats.org/officeDocument/2006/relationships/tags" Target="../tags/tag104.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3.png"/><Relationship Id="rId5" Type="http://schemas.openxmlformats.org/officeDocument/2006/relationships/tags" Target="../tags/tag102.xml"/><Relationship Id="rId10" Type="http://schemas.openxmlformats.org/officeDocument/2006/relationships/image" Target="../media/image5.png"/><Relationship Id="rId4" Type="http://schemas.openxmlformats.org/officeDocument/2006/relationships/tags" Target="../tags/tag101.xm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6.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image" Target="../media/image3.png"/><Relationship Id="rId5" Type="http://schemas.openxmlformats.org/officeDocument/2006/relationships/tags" Target="../tags/tag109.xml"/><Relationship Id="rId10" Type="http://schemas.openxmlformats.org/officeDocument/2006/relationships/image" Target="../media/image5.png"/><Relationship Id="rId4" Type="http://schemas.openxmlformats.org/officeDocument/2006/relationships/tags" Target="../tags/tag108.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3.png"/><Relationship Id="rId5" Type="http://schemas.openxmlformats.org/officeDocument/2006/relationships/tags" Target="../tags/tag116.xml"/><Relationship Id="rId10" Type="http://schemas.openxmlformats.org/officeDocument/2006/relationships/image" Target="../media/image5.png"/><Relationship Id="rId4" Type="http://schemas.openxmlformats.org/officeDocument/2006/relationships/tags" Target="../tags/tag115.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1.xml"/><Relationship Id="rId7" Type="http://schemas.openxmlformats.org/officeDocument/2006/relationships/tags" Target="../tags/tag125.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tags" Target="../tags/tag124.xml"/><Relationship Id="rId5" Type="http://schemas.openxmlformats.org/officeDocument/2006/relationships/tags" Target="../tags/tag123.xml"/><Relationship Id="rId10" Type="http://schemas.openxmlformats.org/officeDocument/2006/relationships/image" Target="../media/image5.png"/><Relationship Id="rId4" Type="http://schemas.openxmlformats.org/officeDocument/2006/relationships/tags" Target="../tags/tag122.xml"/><Relationship Id="rId9"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3.png"/><Relationship Id="rId5" Type="http://schemas.openxmlformats.org/officeDocument/2006/relationships/tags" Target="../tags/tag130.xml"/><Relationship Id="rId10" Type="http://schemas.openxmlformats.org/officeDocument/2006/relationships/image" Target="../media/image5.png"/><Relationship Id="rId4" Type="http://schemas.openxmlformats.org/officeDocument/2006/relationships/tags" Target="../tags/tag129.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3.png"/><Relationship Id="rId5" Type="http://schemas.openxmlformats.org/officeDocument/2006/relationships/tags" Target="../tags/tag137.xml"/><Relationship Id="rId10" Type="http://schemas.openxmlformats.org/officeDocument/2006/relationships/image" Target="../media/image5.png"/><Relationship Id="rId4" Type="http://schemas.openxmlformats.org/officeDocument/2006/relationships/tags" Target="../tags/tag136.xml"/><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image" Target="../media/image3.png"/><Relationship Id="rId5" Type="http://schemas.openxmlformats.org/officeDocument/2006/relationships/tags" Target="../tags/tag144.xml"/><Relationship Id="rId10" Type="http://schemas.openxmlformats.org/officeDocument/2006/relationships/image" Target="../media/image5.png"/><Relationship Id="rId4" Type="http://schemas.openxmlformats.org/officeDocument/2006/relationships/tags" Target="../tags/tag143.xml"/><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3.png"/><Relationship Id="rId5" Type="http://schemas.openxmlformats.org/officeDocument/2006/relationships/tags" Target="../tags/tag151.xml"/><Relationship Id="rId10" Type="http://schemas.openxmlformats.org/officeDocument/2006/relationships/image" Target="../media/image5.png"/><Relationship Id="rId4" Type="http://schemas.openxmlformats.org/officeDocument/2006/relationships/tags" Target="../tags/tag150.xml"/><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3.png"/><Relationship Id="rId5" Type="http://schemas.openxmlformats.org/officeDocument/2006/relationships/tags" Target="../tags/tag158.xml"/><Relationship Id="rId10" Type="http://schemas.openxmlformats.org/officeDocument/2006/relationships/image" Target="../media/image5.png"/><Relationship Id="rId4" Type="http://schemas.openxmlformats.org/officeDocument/2006/relationships/tags" Target="../tags/tag157.xml"/><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image" Target="../media/image3.png"/><Relationship Id="rId5" Type="http://schemas.openxmlformats.org/officeDocument/2006/relationships/tags" Target="../tags/tag165.xml"/><Relationship Id="rId10" Type="http://schemas.openxmlformats.org/officeDocument/2006/relationships/image" Target="../media/image5.png"/><Relationship Id="rId4" Type="http://schemas.openxmlformats.org/officeDocument/2006/relationships/tags" Target="../tags/tag164.xml"/><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3.png"/><Relationship Id="rId5" Type="http://schemas.openxmlformats.org/officeDocument/2006/relationships/tags" Target="../tags/tag172.xml"/><Relationship Id="rId10" Type="http://schemas.openxmlformats.org/officeDocument/2006/relationships/image" Target="../media/image5.png"/><Relationship Id="rId4" Type="http://schemas.openxmlformats.org/officeDocument/2006/relationships/tags" Target="../tags/tag171.xml"/><Relationship Id="rId9"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7.xml"/><Relationship Id="rId7" Type="http://schemas.openxmlformats.org/officeDocument/2006/relationships/tags" Target="../tags/tag181.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image" Target="../media/image3.png"/><Relationship Id="rId5" Type="http://schemas.openxmlformats.org/officeDocument/2006/relationships/tags" Target="../tags/tag179.xml"/><Relationship Id="rId10" Type="http://schemas.openxmlformats.org/officeDocument/2006/relationships/image" Target="../media/image5.png"/><Relationship Id="rId4" Type="http://schemas.openxmlformats.org/officeDocument/2006/relationships/tags" Target="../tags/tag178.xml"/><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image" Target="../media/image3.png"/><Relationship Id="rId5" Type="http://schemas.openxmlformats.org/officeDocument/2006/relationships/tags" Target="../tags/tag186.xml"/><Relationship Id="rId10" Type="http://schemas.openxmlformats.org/officeDocument/2006/relationships/image" Target="../media/image5.png"/><Relationship Id="rId4" Type="http://schemas.openxmlformats.org/officeDocument/2006/relationships/tags" Target="../tags/tag185.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1.xml"/><Relationship Id="rId7" Type="http://schemas.openxmlformats.org/officeDocument/2006/relationships/tags" Target="../tags/tag195.xm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tags" Target="../tags/tag194.xml"/><Relationship Id="rId5" Type="http://schemas.openxmlformats.org/officeDocument/2006/relationships/tags" Target="../tags/tag193.xml"/><Relationship Id="rId10" Type="http://schemas.openxmlformats.org/officeDocument/2006/relationships/image" Target="../media/image5.png"/><Relationship Id="rId4" Type="http://schemas.openxmlformats.org/officeDocument/2006/relationships/tags" Target="../tags/tag192.xml"/><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8.xml"/><Relationship Id="rId7" Type="http://schemas.openxmlformats.org/officeDocument/2006/relationships/tags" Target="../tags/tag202.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tags" Target="../tags/tag201.xml"/><Relationship Id="rId11" Type="http://schemas.openxmlformats.org/officeDocument/2006/relationships/image" Target="../media/image3.png"/><Relationship Id="rId5" Type="http://schemas.openxmlformats.org/officeDocument/2006/relationships/tags" Target="../tags/tag200.xml"/><Relationship Id="rId10" Type="http://schemas.openxmlformats.org/officeDocument/2006/relationships/image" Target="../media/image5.png"/><Relationship Id="rId4" Type="http://schemas.openxmlformats.org/officeDocument/2006/relationships/tags" Target="../tags/tag199.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0" Type="http://schemas.openxmlformats.org/officeDocument/2006/relationships/image" Target="../media/image5.png"/><Relationship Id="rId4" Type="http://schemas.openxmlformats.org/officeDocument/2006/relationships/tags" Target="../tags/tag17.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7.png"/><Relationship Id="rId5" Type="http://schemas.openxmlformats.org/officeDocument/2006/relationships/tags" Target="../tags/tag207.xml"/><Relationship Id="rId10" Type="http://schemas.openxmlformats.org/officeDocument/2006/relationships/image" Target="../media/image5.png"/><Relationship Id="rId4" Type="http://schemas.openxmlformats.org/officeDocument/2006/relationships/tags" Target="../tags/tag206.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image" Target="../media/image3.png"/><Relationship Id="rId5" Type="http://schemas.openxmlformats.org/officeDocument/2006/relationships/tags" Target="../tags/tag214.xml"/><Relationship Id="rId10" Type="http://schemas.openxmlformats.org/officeDocument/2006/relationships/image" Target="../media/image5.png"/><Relationship Id="rId4" Type="http://schemas.openxmlformats.org/officeDocument/2006/relationships/tags" Target="../tags/tag213.xml"/><Relationship Id="rId9"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image" Target="../media/image3.png"/><Relationship Id="rId5" Type="http://schemas.openxmlformats.org/officeDocument/2006/relationships/tags" Target="../tags/tag221.xml"/><Relationship Id="rId10" Type="http://schemas.openxmlformats.org/officeDocument/2006/relationships/image" Target="../media/image5.png"/><Relationship Id="rId4" Type="http://schemas.openxmlformats.org/officeDocument/2006/relationships/tags" Target="../tags/tag220.xml"/><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image" Target="../media/image3.png"/><Relationship Id="rId5" Type="http://schemas.openxmlformats.org/officeDocument/2006/relationships/tags" Target="../tags/tag228.xml"/><Relationship Id="rId10" Type="http://schemas.openxmlformats.org/officeDocument/2006/relationships/image" Target="../media/image5.png"/><Relationship Id="rId4" Type="http://schemas.openxmlformats.org/officeDocument/2006/relationships/tags" Target="../tags/tag227.xml"/><Relationship Id="rId9"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image" Target="../media/image8.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image" Target="../media/image3.png"/><Relationship Id="rId5" Type="http://schemas.openxmlformats.org/officeDocument/2006/relationships/tags" Target="../tags/tag235.xml"/><Relationship Id="rId10" Type="http://schemas.openxmlformats.org/officeDocument/2006/relationships/image" Target="../media/image5.png"/><Relationship Id="rId4" Type="http://schemas.openxmlformats.org/officeDocument/2006/relationships/tags" Target="../tags/tag234.xml"/><Relationship Id="rId9"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0.xml"/><Relationship Id="rId7" Type="http://schemas.openxmlformats.org/officeDocument/2006/relationships/tags" Target="../tags/tag24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image" Target="../media/image3.png"/><Relationship Id="rId5" Type="http://schemas.openxmlformats.org/officeDocument/2006/relationships/tags" Target="../tags/tag242.xml"/><Relationship Id="rId10" Type="http://schemas.openxmlformats.org/officeDocument/2006/relationships/image" Target="../media/image5.png"/><Relationship Id="rId4" Type="http://schemas.openxmlformats.org/officeDocument/2006/relationships/tags" Target="../tags/tag241.xml"/><Relationship Id="rId9"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7.xml"/><Relationship Id="rId7" Type="http://schemas.openxmlformats.org/officeDocument/2006/relationships/tags" Target="../tags/tag251.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11" Type="http://schemas.openxmlformats.org/officeDocument/2006/relationships/image" Target="../media/image3.png"/><Relationship Id="rId5" Type="http://schemas.openxmlformats.org/officeDocument/2006/relationships/tags" Target="../tags/tag249.xml"/><Relationship Id="rId10" Type="http://schemas.openxmlformats.org/officeDocument/2006/relationships/image" Target="../media/image5.png"/><Relationship Id="rId4" Type="http://schemas.openxmlformats.org/officeDocument/2006/relationships/tags" Target="../tags/tag248.xml"/><Relationship Id="rId9" Type="http://schemas.openxmlformats.org/officeDocument/2006/relationships/image" Target="../media/image4.png"/></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4.xml"/><Relationship Id="rId7" Type="http://schemas.openxmlformats.org/officeDocument/2006/relationships/tags" Target="../tags/tag258.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tags" Target="../tags/tag257.xml"/><Relationship Id="rId11" Type="http://schemas.openxmlformats.org/officeDocument/2006/relationships/image" Target="../media/image3.png"/><Relationship Id="rId5" Type="http://schemas.openxmlformats.org/officeDocument/2006/relationships/tags" Target="../tags/tag256.xml"/><Relationship Id="rId10" Type="http://schemas.openxmlformats.org/officeDocument/2006/relationships/image" Target="../media/image5.png"/><Relationship Id="rId4" Type="http://schemas.openxmlformats.org/officeDocument/2006/relationships/tags" Target="../tags/tag255.xml"/><Relationship Id="rId9"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9.png"/><Relationship Id="rId5" Type="http://schemas.openxmlformats.org/officeDocument/2006/relationships/tags" Target="../tags/tag263.xml"/><Relationship Id="rId10" Type="http://schemas.openxmlformats.org/officeDocument/2006/relationships/image" Target="../media/image5.png"/><Relationship Id="rId4" Type="http://schemas.openxmlformats.org/officeDocument/2006/relationships/tags" Target="../tags/tag262.xml"/><Relationship Id="rId9"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8.xml"/><Relationship Id="rId7" Type="http://schemas.openxmlformats.org/officeDocument/2006/relationships/tags" Target="../tags/tag272.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image" Target="../media/image3.png"/><Relationship Id="rId5" Type="http://schemas.openxmlformats.org/officeDocument/2006/relationships/tags" Target="../tags/tag270.xml"/><Relationship Id="rId10" Type="http://schemas.openxmlformats.org/officeDocument/2006/relationships/image" Target="../media/image5.png"/><Relationship Id="rId4" Type="http://schemas.openxmlformats.org/officeDocument/2006/relationships/tags" Target="../tags/tag269.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png"/><Relationship Id="rId5" Type="http://schemas.openxmlformats.org/officeDocument/2006/relationships/tags" Target="../tags/tag25.xm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5.xml"/><Relationship Id="rId7" Type="http://schemas.openxmlformats.org/officeDocument/2006/relationships/tags" Target="../tags/tag279.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image" Target="../media/image3.png"/><Relationship Id="rId5" Type="http://schemas.openxmlformats.org/officeDocument/2006/relationships/tags" Target="../tags/tag277.xml"/><Relationship Id="rId10" Type="http://schemas.openxmlformats.org/officeDocument/2006/relationships/image" Target="../media/image5.png"/><Relationship Id="rId4" Type="http://schemas.openxmlformats.org/officeDocument/2006/relationships/tags" Target="../tags/tag276.xml"/><Relationship Id="rId9"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image" Target="../media/image10.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image" Target="../media/image3.png"/><Relationship Id="rId5" Type="http://schemas.openxmlformats.org/officeDocument/2006/relationships/tags" Target="../tags/tag284.xml"/><Relationship Id="rId10" Type="http://schemas.openxmlformats.org/officeDocument/2006/relationships/image" Target="../media/image5.png"/><Relationship Id="rId4" Type="http://schemas.openxmlformats.org/officeDocument/2006/relationships/tags" Target="../tags/tag283.xml"/><Relationship Id="rId9"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9.xml"/><Relationship Id="rId7" Type="http://schemas.openxmlformats.org/officeDocument/2006/relationships/tags" Target="../tags/tag293.xml"/><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image" Target="../media/image3.png"/><Relationship Id="rId5" Type="http://schemas.openxmlformats.org/officeDocument/2006/relationships/tags" Target="../tags/tag291.xml"/><Relationship Id="rId10" Type="http://schemas.openxmlformats.org/officeDocument/2006/relationships/image" Target="../media/image5.png"/><Relationship Id="rId4" Type="http://schemas.openxmlformats.org/officeDocument/2006/relationships/tags" Target="../tags/tag290.xml"/><Relationship Id="rId9" Type="http://schemas.openxmlformats.org/officeDocument/2006/relationships/image" Target="../media/image4.png"/></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6.xml"/><Relationship Id="rId7" Type="http://schemas.openxmlformats.org/officeDocument/2006/relationships/tags" Target="../tags/tag30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image" Target="../media/image3.png"/><Relationship Id="rId5" Type="http://schemas.openxmlformats.org/officeDocument/2006/relationships/tags" Target="../tags/tag298.xml"/><Relationship Id="rId10" Type="http://schemas.openxmlformats.org/officeDocument/2006/relationships/image" Target="../media/image5.png"/><Relationship Id="rId4" Type="http://schemas.openxmlformats.org/officeDocument/2006/relationships/tags" Target="../tags/tag297.xml"/><Relationship Id="rId9"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3.xml"/><Relationship Id="rId7" Type="http://schemas.openxmlformats.org/officeDocument/2006/relationships/tags" Target="../tags/tag307.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11" Type="http://schemas.openxmlformats.org/officeDocument/2006/relationships/image" Target="../media/image3.png"/><Relationship Id="rId5" Type="http://schemas.openxmlformats.org/officeDocument/2006/relationships/tags" Target="../tags/tag305.xml"/><Relationship Id="rId10" Type="http://schemas.openxmlformats.org/officeDocument/2006/relationships/image" Target="../media/image5.png"/><Relationship Id="rId4" Type="http://schemas.openxmlformats.org/officeDocument/2006/relationships/tags" Target="../tags/tag304.xml"/><Relationship Id="rId9" Type="http://schemas.openxmlformats.org/officeDocument/2006/relationships/image" Target="../media/image4.png"/></Relationships>
</file>

<file path=ppt/slides/_rels/slide4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0.xml"/><Relationship Id="rId7" Type="http://schemas.openxmlformats.org/officeDocument/2006/relationships/tags" Target="../tags/tag314.xml"/><Relationship Id="rId2" Type="http://schemas.openxmlformats.org/officeDocument/2006/relationships/tags" Target="../tags/tag309.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image" Target="../media/image3.png"/><Relationship Id="rId5" Type="http://schemas.openxmlformats.org/officeDocument/2006/relationships/tags" Target="../tags/tag312.xml"/><Relationship Id="rId10" Type="http://schemas.openxmlformats.org/officeDocument/2006/relationships/image" Target="../media/image5.png"/><Relationship Id="rId4" Type="http://schemas.openxmlformats.org/officeDocument/2006/relationships/tags" Target="../tags/tag311.xml"/><Relationship Id="rId9" Type="http://schemas.openxmlformats.org/officeDocument/2006/relationships/image" Target="../media/image4.png"/></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7.xml"/><Relationship Id="rId7" Type="http://schemas.openxmlformats.org/officeDocument/2006/relationships/tags" Target="../tags/tag321.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tags" Target="../tags/tag320.xml"/><Relationship Id="rId11" Type="http://schemas.openxmlformats.org/officeDocument/2006/relationships/image" Target="../media/image3.png"/><Relationship Id="rId5" Type="http://schemas.openxmlformats.org/officeDocument/2006/relationships/tags" Target="../tags/tag319.xml"/><Relationship Id="rId10" Type="http://schemas.openxmlformats.org/officeDocument/2006/relationships/image" Target="../media/image5.png"/><Relationship Id="rId4" Type="http://schemas.openxmlformats.org/officeDocument/2006/relationships/tags" Target="../tags/tag318.xml"/><Relationship Id="rId9" Type="http://schemas.openxmlformats.org/officeDocument/2006/relationships/image" Target="../media/image4.png"/></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24.xml"/><Relationship Id="rId7" Type="http://schemas.openxmlformats.org/officeDocument/2006/relationships/tags" Target="../tags/tag328.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image" Target="../media/image3.png"/><Relationship Id="rId5" Type="http://schemas.openxmlformats.org/officeDocument/2006/relationships/tags" Target="../tags/tag326.xml"/><Relationship Id="rId10" Type="http://schemas.openxmlformats.org/officeDocument/2006/relationships/image" Target="../media/image5.png"/><Relationship Id="rId4" Type="http://schemas.openxmlformats.org/officeDocument/2006/relationships/tags" Target="../tags/tag325.xml"/><Relationship Id="rId9" Type="http://schemas.openxmlformats.org/officeDocument/2006/relationships/image" Target="../media/image4.png"/></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1.xml"/><Relationship Id="rId7" Type="http://schemas.openxmlformats.org/officeDocument/2006/relationships/tags" Target="../tags/tag335.xml"/><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tags" Target="../tags/tag334.xml"/><Relationship Id="rId11" Type="http://schemas.openxmlformats.org/officeDocument/2006/relationships/image" Target="../media/image3.png"/><Relationship Id="rId5" Type="http://schemas.openxmlformats.org/officeDocument/2006/relationships/tags" Target="../tags/tag333.xml"/><Relationship Id="rId10" Type="http://schemas.openxmlformats.org/officeDocument/2006/relationships/image" Target="../media/image5.png"/><Relationship Id="rId4" Type="http://schemas.openxmlformats.org/officeDocument/2006/relationships/tags" Target="../tags/tag332.xml"/><Relationship Id="rId9" Type="http://schemas.openxmlformats.org/officeDocument/2006/relationships/image" Target="../media/image4.pn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8.xml"/><Relationship Id="rId7" Type="http://schemas.openxmlformats.org/officeDocument/2006/relationships/tags" Target="../tags/tag342.xml"/><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image" Target="../media/image3.png"/><Relationship Id="rId5" Type="http://schemas.openxmlformats.org/officeDocument/2006/relationships/tags" Target="../tags/tag340.xml"/><Relationship Id="rId10" Type="http://schemas.openxmlformats.org/officeDocument/2006/relationships/image" Target="../media/image5.png"/><Relationship Id="rId4" Type="http://schemas.openxmlformats.org/officeDocument/2006/relationships/tags" Target="../tags/tag339.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3.png"/><Relationship Id="rId5" Type="http://schemas.openxmlformats.org/officeDocument/2006/relationships/tags" Target="../tags/tag32.xml"/><Relationship Id="rId10" Type="http://schemas.openxmlformats.org/officeDocument/2006/relationships/image" Target="../media/image5.png"/><Relationship Id="rId4" Type="http://schemas.openxmlformats.org/officeDocument/2006/relationships/tags" Target="../tags/tag31.xm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11" Type="http://schemas.openxmlformats.org/officeDocument/2006/relationships/image" Target="../media/image3.png"/><Relationship Id="rId5" Type="http://schemas.openxmlformats.org/officeDocument/2006/relationships/tags" Target="../tags/tag347.xml"/><Relationship Id="rId10" Type="http://schemas.openxmlformats.org/officeDocument/2006/relationships/image" Target="../media/image5.png"/><Relationship Id="rId4" Type="http://schemas.openxmlformats.org/officeDocument/2006/relationships/tags" Target="../tags/tag346.xml"/><Relationship Id="rId9"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2.xml"/><Relationship Id="rId7" Type="http://schemas.openxmlformats.org/officeDocument/2006/relationships/tags" Target="../tags/tag356.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image" Target="../media/image3.png"/><Relationship Id="rId5" Type="http://schemas.openxmlformats.org/officeDocument/2006/relationships/tags" Target="../tags/tag354.xml"/><Relationship Id="rId10" Type="http://schemas.openxmlformats.org/officeDocument/2006/relationships/image" Target="../media/image5.png"/><Relationship Id="rId4" Type="http://schemas.openxmlformats.org/officeDocument/2006/relationships/tags" Target="../tags/tag353.xml"/><Relationship Id="rId9" Type="http://schemas.openxmlformats.org/officeDocument/2006/relationships/image" Target="../media/image4.png"/></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59.xml"/><Relationship Id="rId7" Type="http://schemas.openxmlformats.org/officeDocument/2006/relationships/tags" Target="../tags/tag363.xml"/><Relationship Id="rId2" Type="http://schemas.openxmlformats.org/officeDocument/2006/relationships/tags" Target="../tags/tag358.xml"/><Relationship Id="rId1" Type="http://schemas.openxmlformats.org/officeDocument/2006/relationships/tags" Target="../tags/tag357.xml"/><Relationship Id="rId6" Type="http://schemas.openxmlformats.org/officeDocument/2006/relationships/tags" Target="../tags/tag362.xml"/><Relationship Id="rId11" Type="http://schemas.openxmlformats.org/officeDocument/2006/relationships/image" Target="../media/image3.png"/><Relationship Id="rId5" Type="http://schemas.openxmlformats.org/officeDocument/2006/relationships/tags" Target="../tags/tag361.xml"/><Relationship Id="rId10" Type="http://schemas.openxmlformats.org/officeDocument/2006/relationships/image" Target="../media/image5.png"/><Relationship Id="rId4" Type="http://schemas.openxmlformats.org/officeDocument/2006/relationships/tags" Target="../tags/tag360.xml"/><Relationship Id="rId9" Type="http://schemas.openxmlformats.org/officeDocument/2006/relationships/image" Target="../media/image4.png"/></Relationships>
</file>

<file path=ppt/slides/_rels/slide5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66.xml"/><Relationship Id="rId7" Type="http://schemas.openxmlformats.org/officeDocument/2006/relationships/tags" Target="../tags/tag370.xml"/><Relationship Id="rId12" Type="http://schemas.openxmlformats.org/officeDocument/2006/relationships/image" Target="../media/image11.png"/><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image" Target="../media/image3.png"/><Relationship Id="rId5" Type="http://schemas.openxmlformats.org/officeDocument/2006/relationships/tags" Target="../tags/tag368.xml"/><Relationship Id="rId10" Type="http://schemas.openxmlformats.org/officeDocument/2006/relationships/image" Target="../media/image5.png"/><Relationship Id="rId4" Type="http://schemas.openxmlformats.org/officeDocument/2006/relationships/tags" Target="../tags/tag367.xml"/><Relationship Id="rId9" Type="http://schemas.openxmlformats.org/officeDocument/2006/relationships/image" Target="../media/image4.png"/></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3.xml"/><Relationship Id="rId7" Type="http://schemas.openxmlformats.org/officeDocument/2006/relationships/tags" Target="../tags/tag377.xml"/><Relationship Id="rId2" Type="http://schemas.openxmlformats.org/officeDocument/2006/relationships/tags" Target="../tags/tag372.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image" Target="../media/image3.png"/><Relationship Id="rId5" Type="http://schemas.openxmlformats.org/officeDocument/2006/relationships/tags" Target="../tags/tag375.xml"/><Relationship Id="rId10" Type="http://schemas.openxmlformats.org/officeDocument/2006/relationships/image" Target="../media/image5.png"/><Relationship Id="rId4" Type="http://schemas.openxmlformats.org/officeDocument/2006/relationships/tags" Target="../tags/tag374.xml"/><Relationship Id="rId9" Type="http://schemas.openxmlformats.org/officeDocument/2006/relationships/image" Target="../media/image4.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0.xml"/><Relationship Id="rId7" Type="http://schemas.openxmlformats.org/officeDocument/2006/relationships/tags" Target="../tags/tag384.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image" Target="../media/image3.png"/><Relationship Id="rId5" Type="http://schemas.openxmlformats.org/officeDocument/2006/relationships/tags" Target="../tags/tag382.xml"/><Relationship Id="rId10" Type="http://schemas.openxmlformats.org/officeDocument/2006/relationships/image" Target="../media/image5.png"/><Relationship Id="rId4" Type="http://schemas.openxmlformats.org/officeDocument/2006/relationships/tags" Target="../tags/tag381.xml"/><Relationship Id="rId9" Type="http://schemas.openxmlformats.org/officeDocument/2006/relationships/image" Target="../media/image4.png"/></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87.xml"/><Relationship Id="rId7" Type="http://schemas.openxmlformats.org/officeDocument/2006/relationships/tags" Target="../tags/tag391.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image" Target="../media/image3.png"/><Relationship Id="rId5" Type="http://schemas.openxmlformats.org/officeDocument/2006/relationships/tags" Target="../tags/tag389.xml"/><Relationship Id="rId10" Type="http://schemas.openxmlformats.org/officeDocument/2006/relationships/image" Target="../media/image5.png"/><Relationship Id="rId4" Type="http://schemas.openxmlformats.org/officeDocument/2006/relationships/tags" Target="../tags/tag388.xml"/><Relationship Id="rId9"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94.xml"/><Relationship Id="rId7" Type="http://schemas.openxmlformats.org/officeDocument/2006/relationships/tags" Target="../tags/tag398.xml"/><Relationship Id="rId2" Type="http://schemas.openxmlformats.org/officeDocument/2006/relationships/tags" Target="../tags/tag393.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image" Target="../media/image3.png"/><Relationship Id="rId5" Type="http://schemas.openxmlformats.org/officeDocument/2006/relationships/tags" Target="../tags/tag396.xml"/><Relationship Id="rId10" Type="http://schemas.openxmlformats.org/officeDocument/2006/relationships/image" Target="../media/image5.png"/><Relationship Id="rId4" Type="http://schemas.openxmlformats.org/officeDocument/2006/relationships/tags" Target="../tags/tag395.xml"/><Relationship Id="rId9" Type="http://schemas.openxmlformats.org/officeDocument/2006/relationships/image" Target="../media/image4.png"/></Relationships>
</file>

<file path=ppt/slides/_rels/slide5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01.xml"/><Relationship Id="rId7" Type="http://schemas.openxmlformats.org/officeDocument/2006/relationships/tags" Target="../tags/tag405.xml"/><Relationship Id="rId12" Type="http://schemas.openxmlformats.org/officeDocument/2006/relationships/image" Target="../media/image12.png"/><Relationship Id="rId2" Type="http://schemas.openxmlformats.org/officeDocument/2006/relationships/tags" Target="../tags/tag400.xml"/><Relationship Id="rId1" Type="http://schemas.openxmlformats.org/officeDocument/2006/relationships/tags" Target="../tags/tag399.xml"/><Relationship Id="rId6" Type="http://schemas.openxmlformats.org/officeDocument/2006/relationships/tags" Target="../tags/tag404.xml"/><Relationship Id="rId11" Type="http://schemas.openxmlformats.org/officeDocument/2006/relationships/image" Target="../media/image3.png"/><Relationship Id="rId5" Type="http://schemas.openxmlformats.org/officeDocument/2006/relationships/tags" Target="../tags/tag403.xml"/><Relationship Id="rId10" Type="http://schemas.openxmlformats.org/officeDocument/2006/relationships/image" Target="../media/image5.png"/><Relationship Id="rId4" Type="http://schemas.openxmlformats.org/officeDocument/2006/relationships/tags" Target="../tags/tag402.xml"/><Relationship Id="rId9" Type="http://schemas.openxmlformats.org/officeDocument/2006/relationships/image" Target="../media/image4.png"/></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11" Type="http://schemas.openxmlformats.org/officeDocument/2006/relationships/image" Target="../media/image3.png"/><Relationship Id="rId5" Type="http://schemas.openxmlformats.org/officeDocument/2006/relationships/tags" Target="../tags/tag410.xml"/><Relationship Id="rId10" Type="http://schemas.openxmlformats.org/officeDocument/2006/relationships/image" Target="../media/image5.png"/><Relationship Id="rId4" Type="http://schemas.openxmlformats.org/officeDocument/2006/relationships/tags" Target="../tags/tag409.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png"/><Relationship Id="rId5" Type="http://schemas.openxmlformats.org/officeDocument/2006/relationships/tags" Target="../tags/tag39.xml"/><Relationship Id="rId10" Type="http://schemas.openxmlformats.org/officeDocument/2006/relationships/image" Target="../media/image5.png"/><Relationship Id="rId4" Type="http://schemas.openxmlformats.org/officeDocument/2006/relationships/tags" Target="../tags/tag38.xml"/><Relationship Id="rId9"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15.xml"/><Relationship Id="rId7" Type="http://schemas.openxmlformats.org/officeDocument/2006/relationships/tags" Target="../tags/tag419.xml"/><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tags" Target="../tags/tag418.xml"/><Relationship Id="rId11" Type="http://schemas.openxmlformats.org/officeDocument/2006/relationships/image" Target="../media/image3.png"/><Relationship Id="rId5" Type="http://schemas.openxmlformats.org/officeDocument/2006/relationships/tags" Target="../tags/tag417.xml"/><Relationship Id="rId10" Type="http://schemas.openxmlformats.org/officeDocument/2006/relationships/image" Target="../media/image5.png"/><Relationship Id="rId4" Type="http://schemas.openxmlformats.org/officeDocument/2006/relationships/tags" Target="../tags/tag416.xml"/><Relationship Id="rId9" Type="http://schemas.openxmlformats.org/officeDocument/2006/relationships/image" Target="../media/image4.png"/></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22.xml"/><Relationship Id="rId7" Type="http://schemas.openxmlformats.org/officeDocument/2006/relationships/tags" Target="../tags/tag426.xml"/><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tags" Target="../tags/tag425.xml"/><Relationship Id="rId11" Type="http://schemas.openxmlformats.org/officeDocument/2006/relationships/image" Target="../media/image3.png"/><Relationship Id="rId5" Type="http://schemas.openxmlformats.org/officeDocument/2006/relationships/tags" Target="../tags/tag424.xml"/><Relationship Id="rId10" Type="http://schemas.openxmlformats.org/officeDocument/2006/relationships/image" Target="../media/image5.png"/><Relationship Id="rId4" Type="http://schemas.openxmlformats.org/officeDocument/2006/relationships/tags" Target="../tags/tag423.xml"/><Relationship Id="rId9" Type="http://schemas.openxmlformats.org/officeDocument/2006/relationships/image" Target="../media/image4.png"/></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29.xml"/><Relationship Id="rId7" Type="http://schemas.openxmlformats.org/officeDocument/2006/relationships/tags" Target="../tags/tag433.xml"/><Relationship Id="rId12" Type="http://schemas.openxmlformats.org/officeDocument/2006/relationships/image" Target="../media/image13.png"/><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11" Type="http://schemas.openxmlformats.org/officeDocument/2006/relationships/image" Target="../media/image3.png"/><Relationship Id="rId5" Type="http://schemas.openxmlformats.org/officeDocument/2006/relationships/tags" Target="../tags/tag431.xml"/><Relationship Id="rId10" Type="http://schemas.openxmlformats.org/officeDocument/2006/relationships/image" Target="../media/image5.png"/><Relationship Id="rId4" Type="http://schemas.openxmlformats.org/officeDocument/2006/relationships/tags" Target="../tags/tag430.xml"/><Relationship Id="rId9" Type="http://schemas.openxmlformats.org/officeDocument/2006/relationships/image" Target="../media/image4.png"/></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36.xml"/><Relationship Id="rId7" Type="http://schemas.openxmlformats.org/officeDocument/2006/relationships/tags" Target="../tags/tag440.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tags" Target="../tags/tag439.xml"/><Relationship Id="rId11" Type="http://schemas.openxmlformats.org/officeDocument/2006/relationships/image" Target="../media/image3.png"/><Relationship Id="rId5" Type="http://schemas.openxmlformats.org/officeDocument/2006/relationships/tags" Target="../tags/tag438.xml"/><Relationship Id="rId10" Type="http://schemas.openxmlformats.org/officeDocument/2006/relationships/image" Target="../media/image5.png"/><Relationship Id="rId4" Type="http://schemas.openxmlformats.org/officeDocument/2006/relationships/tags" Target="../tags/tag437.xml"/><Relationship Id="rId9" Type="http://schemas.openxmlformats.org/officeDocument/2006/relationships/image" Target="../media/image4.png"/></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3.xml"/><Relationship Id="rId7" Type="http://schemas.openxmlformats.org/officeDocument/2006/relationships/tags" Target="../tags/tag447.xml"/><Relationship Id="rId2" Type="http://schemas.openxmlformats.org/officeDocument/2006/relationships/tags" Target="../tags/tag442.xml"/><Relationship Id="rId1" Type="http://schemas.openxmlformats.org/officeDocument/2006/relationships/tags" Target="../tags/tag441.xml"/><Relationship Id="rId6" Type="http://schemas.openxmlformats.org/officeDocument/2006/relationships/tags" Target="../tags/tag446.xml"/><Relationship Id="rId11" Type="http://schemas.openxmlformats.org/officeDocument/2006/relationships/image" Target="../media/image3.png"/><Relationship Id="rId5" Type="http://schemas.openxmlformats.org/officeDocument/2006/relationships/tags" Target="../tags/tag445.xml"/><Relationship Id="rId10" Type="http://schemas.openxmlformats.org/officeDocument/2006/relationships/image" Target="../media/image5.png"/><Relationship Id="rId4" Type="http://schemas.openxmlformats.org/officeDocument/2006/relationships/tags" Target="../tags/tag444.xml"/><Relationship Id="rId9" Type="http://schemas.openxmlformats.org/officeDocument/2006/relationships/image" Target="../media/image4.png"/></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50.xml"/><Relationship Id="rId7" Type="http://schemas.openxmlformats.org/officeDocument/2006/relationships/tags" Target="../tags/tag454.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tags" Target="../tags/tag453.xml"/><Relationship Id="rId11" Type="http://schemas.openxmlformats.org/officeDocument/2006/relationships/image" Target="../media/image3.png"/><Relationship Id="rId5" Type="http://schemas.openxmlformats.org/officeDocument/2006/relationships/tags" Target="../tags/tag452.xml"/><Relationship Id="rId10" Type="http://schemas.openxmlformats.org/officeDocument/2006/relationships/image" Target="../media/image5.png"/><Relationship Id="rId4" Type="http://schemas.openxmlformats.org/officeDocument/2006/relationships/tags" Target="../tags/tag451.xml"/><Relationship Id="rId9" Type="http://schemas.openxmlformats.org/officeDocument/2006/relationships/image" Target="../media/image4.png"/></Relationships>
</file>

<file path=ppt/slides/_rels/slide6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57.xml"/><Relationship Id="rId7" Type="http://schemas.openxmlformats.org/officeDocument/2006/relationships/tags" Target="../tags/tag461.xml"/><Relationship Id="rId2" Type="http://schemas.openxmlformats.org/officeDocument/2006/relationships/tags" Target="../tags/tag456.xml"/><Relationship Id="rId1" Type="http://schemas.openxmlformats.org/officeDocument/2006/relationships/tags" Target="../tags/tag455.xml"/><Relationship Id="rId6" Type="http://schemas.openxmlformats.org/officeDocument/2006/relationships/tags" Target="../tags/tag460.xml"/><Relationship Id="rId11" Type="http://schemas.openxmlformats.org/officeDocument/2006/relationships/image" Target="../media/image3.png"/><Relationship Id="rId5" Type="http://schemas.openxmlformats.org/officeDocument/2006/relationships/tags" Target="../tags/tag459.xml"/><Relationship Id="rId10" Type="http://schemas.openxmlformats.org/officeDocument/2006/relationships/image" Target="../media/image5.png"/><Relationship Id="rId4" Type="http://schemas.openxmlformats.org/officeDocument/2006/relationships/tags" Target="../tags/tag458.xml"/><Relationship Id="rId9" Type="http://schemas.openxmlformats.org/officeDocument/2006/relationships/image" Target="../media/image4.png"/></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64.xml"/><Relationship Id="rId7" Type="http://schemas.openxmlformats.org/officeDocument/2006/relationships/tags" Target="../tags/tag468.xml"/><Relationship Id="rId2" Type="http://schemas.openxmlformats.org/officeDocument/2006/relationships/tags" Target="../tags/tag463.xml"/><Relationship Id="rId1" Type="http://schemas.openxmlformats.org/officeDocument/2006/relationships/tags" Target="../tags/tag462.xml"/><Relationship Id="rId6" Type="http://schemas.openxmlformats.org/officeDocument/2006/relationships/tags" Target="../tags/tag467.xml"/><Relationship Id="rId11" Type="http://schemas.openxmlformats.org/officeDocument/2006/relationships/image" Target="../media/image14.png"/><Relationship Id="rId5" Type="http://schemas.openxmlformats.org/officeDocument/2006/relationships/tags" Target="../tags/tag466.xml"/><Relationship Id="rId10" Type="http://schemas.openxmlformats.org/officeDocument/2006/relationships/image" Target="../media/image5.png"/><Relationship Id="rId4" Type="http://schemas.openxmlformats.org/officeDocument/2006/relationships/tags" Target="../tags/tag465.xml"/><Relationship Id="rId9" Type="http://schemas.openxmlformats.org/officeDocument/2006/relationships/image" Target="../media/image4.png"/></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71.xml"/><Relationship Id="rId7" Type="http://schemas.openxmlformats.org/officeDocument/2006/relationships/tags" Target="../tags/tag475.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11" Type="http://schemas.openxmlformats.org/officeDocument/2006/relationships/image" Target="../media/image3.png"/><Relationship Id="rId5" Type="http://schemas.openxmlformats.org/officeDocument/2006/relationships/tags" Target="../tags/tag473.xml"/><Relationship Id="rId10" Type="http://schemas.openxmlformats.org/officeDocument/2006/relationships/image" Target="../media/image5.png"/><Relationship Id="rId4" Type="http://schemas.openxmlformats.org/officeDocument/2006/relationships/tags" Target="../tags/tag472.xml"/><Relationship Id="rId9" Type="http://schemas.openxmlformats.org/officeDocument/2006/relationships/image" Target="../media/image4.png"/></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78.xml"/><Relationship Id="rId7" Type="http://schemas.openxmlformats.org/officeDocument/2006/relationships/tags" Target="../tags/tag482.xml"/><Relationship Id="rId2" Type="http://schemas.openxmlformats.org/officeDocument/2006/relationships/tags" Target="../tags/tag477.xml"/><Relationship Id="rId1" Type="http://schemas.openxmlformats.org/officeDocument/2006/relationships/tags" Target="../tags/tag476.xml"/><Relationship Id="rId6" Type="http://schemas.openxmlformats.org/officeDocument/2006/relationships/tags" Target="../tags/tag481.xml"/><Relationship Id="rId11" Type="http://schemas.openxmlformats.org/officeDocument/2006/relationships/image" Target="../media/image3.png"/><Relationship Id="rId5" Type="http://schemas.openxmlformats.org/officeDocument/2006/relationships/tags" Target="../tags/tag480.xml"/><Relationship Id="rId10" Type="http://schemas.openxmlformats.org/officeDocument/2006/relationships/image" Target="../media/image5.png"/><Relationship Id="rId4" Type="http://schemas.openxmlformats.org/officeDocument/2006/relationships/tags" Target="../tags/tag479.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3.png"/><Relationship Id="rId5" Type="http://schemas.openxmlformats.org/officeDocument/2006/relationships/tags" Target="../tags/tag46.xml"/><Relationship Id="rId10" Type="http://schemas.openxmlformats.org/officeDocument/2006/relationships/image" Target="../media/image5.png"/><Relationship Id="rId4" Type="http://schemas.openxmlformats.org/officeDocument/2006/relationships/tags" Target="../tags/tag45.xml"/><Relationship Id="rId9"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85.xml"/><Relationship Id="rId7" Type="http://schemas.openxmlformats.org/officeDocument/2006/relationships/tags" Target="../tags/tag489.xml"/><Relationship Id="rId2" Type="http://schemas.openxmlformats.org/officeDocument/2006/relationships/tags" Target="../tags/tag484.xml"/><Relationship Id="rId1" Type="http://schemas.openxmlformats.org/officeDocument/2006/relationships/tags" Target="../tags/tag483.xml"/><Relationship Id="rId6" Type="http://schemas.openxmlformats.org/officeDocument/2006/relationships/tags" Target="../tags/tag488.xml"/><Relationship Id="rId11" Type="http://schemas.openxmlformats.org/officeDocument/2006/relationships/image" Target="../media/image3.png"/><Relationship Id="rId5" Type="http://schemas.openxmlformats.org/officeDocument/2006/relationships/tags" Target="../tags/tag487.xml"/><Relationship Id="rId10" Type="http://schemas.openxmlformats.org/officeDocument/2006/relationships/image" Target="../media/image5.png"/><Relationship Id="rId4" Type="http://schemas.openxmlformats.org/officeDocument/2006/relationships/tags" Target="../tags/tag486.xml"/><Relationship Id="rId9" Type="http://schemas.openxmlformats.org/officeDocument/2006/relationships/image" Target="../media/image4.png"/></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2.xml"/><Relationship Id="rId7" Type="http://schemas.openxmlformats.org/officeDocument/2006/relationships/tags" Target="../tags/tag496.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11" Type="http://schemas.openxmlformats.org/officeDocument/2006/relationships/image" Target="../media/image15.png"/><Relationship Id="rId5" Type="http://schemas.openxmlformats.org/officeDocument/2006/relationships/tags" Target="../tags/tag494.xml"/><Relationship Id="rId10" Type="http://schemas.openxmlformats.org/officeDocument/2006/relationships/image" Target="../media/image5.png"/><Relationship Id="rId4" Type="http://schemas.openxmlformats.org/officeDocument/2006/relationships/tags" Target="../tags/tag493.xml"/><Relationship Id="rId9" Type="http://schemas.openxmlformats.org/officeDocument/2006/relationships/image" Target="../media/image4.png"/></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99.xml"/><Relationship Id="rId7" Type="http://schemas.openxmlformats.org/officeDocument/2006/relationships/tags" Target="../tags/tag503.xml"/><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tags" Target="../tags/tag502.xml"/><Relationship Id="rId11" Type="http://schemas.openxmlformats.org/officeDocument/2006/relationships/image" Target="../media/image3.png"/><Relationship Id="rId5" Type="http://schemas.openxmlformats.org/officeDocument/2006/relationships/tags" Target="../tags/tag501.xml"/><Relationship Id="rId10" Type="http://schemas.openxmlformats.org/officeDocument/2006/relationships/image" Target="../media/image5.png"/><Relationship Id="rId4" Type="http://schemas.openxmlformats.org/officeDocument/2006/relationships/tags" Target="../tags/tag500.xml"/><Relationship Id="rId9" Type="http://schemas.openxmlformats.org/officeDocument/2006/relationships/image" Target="../media/image4.png"/></Relationships>
</file>

<file path=ppt/slides/_rels/slide7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06.xml"/><Relationship Id="rId7" Type="http://schemas.openxmlformats.org/officeDocument/2006/relationships/tags" Target="../tags/tag510.xml"/><Relationship Id="rId2" Type="http://schemas.openxmlformats.org/officeDocument/2006/relationships/tags" Target="../tags/tag505.xml"/><Relationship Id="rId1" Type="http://schemas.openxmlformats.org/officeDocument/2006/relationships/tags" Target="../tags/tag504.xml"/><Relationship Id="rId6" Type="http://schemas.openxmlformats.org/officeDocument/2006/relationships/tags" Target="../tags/tag509.xml"/><Relationship Id="rId11" Type="http://schemas.openxmlformats.org/officeDocument/2006/relationships/image" Target="../media/image3.png"/><Relationship Id="rId5" Type="http://schemas.openxmlformats.org/officeDocument/2006/relationships/tags" Target="../tags/tag508.xml"/><Relationship Id="rId10" Type="http://schemas.openxmlformats.org/officeDocument/2006/relationships/image" Target="../media/image5.png"/><Relationship Id="rId4" Type="http://schemas.openxmlformats.org/officeDocument/2006/relationships/tags" Target="../tags/tag507.xml"/><Relationship Id="rId9" Type="http://schemas.openxmlformats.org/officeDocument/2006/relationships/image" Target="../media/image4.png"/></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3.xml"/><Relationship Id="rId7" Type="http://schemas.openxmlformats.org/officeDocument/2006/relationships/tags" Target="../tags/tag517.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tags" Target="../tags/tag516.xml"/><Relationship Id="rId11" Type="http://schemas.openxmlformats.org/officeDocument/2006/relationships/image" Target="../media/image3.png"/><Relationship Id="rId5" Type="http://schemas.openxmlformats.org/officeDocument/2006/relationships/tags" Target="../tags/tag515.xml"/><Relationship Id="rId10" Type="http://schemas.openxmlformats.org/officeDocument/2006/relationships/image" Target="../media/image5.png"/><Relationship Id="rId4" Type="http://schemas.openxmlformats.org/officeDocument/2006/relationships/tags" Target="../tags/tag514.xml"/><Relationship Id="rId9" Type="http://schemas.openxmlformats.org/officeDocument/2006/relationships/image" Target="../media/image4.png"/></Relationships>
</file>

<file path=ppt/slides/_rels/slide7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20.xml"/><Relationship Id="rId7" Type="http://schemas.openxmlformats.org/officeDocument/2006/relationships/tags" Target="../tags/tag524.xml"/><Relationship Id="rId2" Type="http://schemas.openxmlformats.org/officeDocument/2006/relationships/tags" Target="../tags/tag519.xml"/><Relationship Id="rId1" Type="http://schemas.openxmlformats.org/officeDocument/2006/relationships/tags" Target="../tags/tag518.xml"/><Relationship Id="rId6" Type="http://schemas.openxmlformats.org/officeDocument/2006/relationships/tags" Target="../tags/tag523.xml"/><Relationship Id="rId11" Type="http://schemas.openxmlformats.org/officeDocument/2006/relationships/image" Target="../media/image3.png"/><Relationship Id="rId5" Type="http://schemas.openxmlformats.org/officeDocument/2006/relationships/tags" Target="../tags/tag522.xml"/><Relationship Id="rId10" Type="http://schemas.openxmlformats.org/officeDocument/2006/relationships/image" Target="../media/image5.png"/><Relationship Id="rId4" Type="http://schemas.openxmlformats.org/officeDocument/2006/relationships/tags" Target="../tags/tag521.xml"/><Relationship Id="rId9" Type="http://schemas.openxmlformats.org/officeDocument/2006/relationships/image" Target="../media/image4.png"/></Relationships>
</file>

<file path=ppt/slides/_rels/slide7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27.xml"/><Relationship Id="rId7" Type="http://schemas.openxmlformats.org/officeDocument/2006/relationships/tags" Target="../tags/tag531.xml"/><Relationship Id="rId2" Type="http://schemas.openxmlformats.org/officeDocument/2006/relationships/tags" Target="../tags/tag526.xml"/><Relationship Id="rId1" Type="http://schemas.openxmlformats.org/officeDocument/2006/relationships/tags" Target="../tags/tag525.xml"/><Relationship Id="rId6" Type="http://schemas.openxmlformats.org/officeDocument/2006/relationships/tags" Target="../tags/tag530.xml"/><Relationship Id="rId11" Type="http://schemas.openxmlformats.org/officeDocument/2006/relationships/image" Target="../media/image3.png"/><Relationship Id="rId5" Type="http://schemas.openxmlformats.org/officeDocument/2006/relationships/tags" Target="../tags/tag529.xml"/><Relationship Id="rId10" Type="http://schemas.openxmlformats.org/officeDocument/2006/relationships/image" Target="../media/image5.png"/><Relationship Id="rId4" Type="http://schemas.openxmlformats.org/officeDocument/2006/relationships/tags" Target="../tags/tag528.xml"/><Relationship Id="rId9" Type="http://schemas.openxmlformats.org/officeDocument/2006/relationships/image" Target="../media/image4.png"/></Relationships>
</file>

<file path=ppt/slides/_rels/slide7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34.xml"/><Relationship Id="rId7" Type="http://schemas.openxmlformats.org/officeDocument/2006/relationships/tags" Target="../tags/tag538.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tags" Target="../tags/tag537.xml"/><Relationship Id="rId11" Type="http://schemas.openxmlformats.org/officeDocument/2006/relationships/image" Target="../media/image3.png"/><Relationship Id="rId5" Type="http://schemas.openxmlformats.org/officeDocument/2006/relationships/tags" Target="../tags/tag536.xml"/><Relationship Id="rId10" Type="http://schemas.openxmlformats.org/officeDocument/2006/relationships/image" Target="../media/image5.png"/><Relationship Id="rId4" Type="http://schemas.openxmlformats.org/officeDocument/2006/relationships/tags" Target="../tags/tag535.xml"/><Relationship Id="rId9" Type="http://schemas.openxmlformats.org/officeDocument/2006/relationships/image" Target="../media/image4.png"/></Relationships>
</file>

<file path=ppt/slides/_rels/slide7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41.xml"/><Relationship Id="rId7" Type="http://schemas.openxmlformats.org/officeDocument/2006/relationships/tags" Target="../tags/tag545.xml"/><Relationship Id="rId2" Type="http://schemas.openxmlformats.org/officeDocument/2006/relationships/tags" Target="../tags/tag540.xml"/><Relationship Id="rId1" Type="http://schemas.openxmlformats.org/officeDocument/2006/relationships/tags" Target="../tags/tag539.xml"/><Relationship Id="rId6" Type="http://schemas.openxmlformats.org/officeDocument/2006/relationships/tags" Target="../tags/tag544.xml"/><Relationship Id="rId11" Type="http://schemas.openxmlformats.org/officeDocument/2006/relationships/image" Target="../media/image3.png"/><Relationship Id="rId5" Type="http://schemas.openxmlformats.org/officeDocument/2006/relationships/tags" Target="../tags/tag543.xml"/><Relationship Id="rId10" Type="http://schemas.openxmlformats.org/officeDocument/2006/relationships/image" Target="../media/image5.png"/><Relationship Id="rId4" Type="http://schemas.openxmlformats.org/officeDocument/2006/relationships/tags" Target="../tags/tag542.xml"/><Relationship Id="rId9" Type="http://schemas.openxmlformats.org/officeDocument/2006/relationships/image" Target="../media/image4.png"/></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48.xml"/><Relationship Id="rId7" Type="http://schemas.openxmlformats.org/officeDocument/2006/relationships/tags" Target="../tags/tag552.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tags" Target="../tags/tag551.xml"/><Relationship Id="rId11" Type="http://schemas.openxmlformats.org/officeDocument/2006/relationships/image" Target="../media/image3.png"/><Relationship Id="rId5" Type="http://schemas.openxmlformats.org/officeDocument/2006/relationships/tags" Target="../tags/tag550.xml"/><Relationship Id="rId10" Type="http://schemas.openxmlformats.org/officeDocument/2006/relationships/image" Target="../media/image5.png"/><Relationship Id="rId4" Type="http://schemas.openxmlformats.org/officeDocument/2006/relationships/tags" Target="../tags/tag549.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3.png"/><Relationship Id="rId5" Type="http://schemas.openxmlformats.org/officeDocument/2006/relationships/tags" Target="../tags/tag53.xml"/><Relationship Id="rId10" Type="http://schemas.openxmlformats.org/officeDocument/2006/relationships/image" Target="../media/image5.png"/><Relationship Id="rId4" Type="http://schemas.openxmlformats.org/officeDocument/2006/relationships/tags" Target="../tags/tag52.xml"/><Relationship Id="rId9" Type="http://schemas.openxmlformats.org/officeDocument/2006/relationships/image" Target="../media/image4.png"/></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55.xml"/><Relationship Id="rId7" Type="http://schemas.openxmlformats.org/officeDocument/2006/relationships/tags" Target="../tags/tag559.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11" Type="http://schemas.openxmlformats.org/officeDocument/2006/relationships/image" Target="../media/image3.png"/><Relationship Id="rId5" Type="http://schemas.openxmlformats.org/officeDocument/2006/relationships/tags" Target="../tags/tag557.xml"/><Relationship Id="rId10" Type="http://schemas.openxmlformats.org/officeDocument/2006/relationships/image" Target="../media/image5.png"/><Relationship Id="rId4" Type="http://schemas.openxmlformats.org/officeDocument/2006/relationships/tags" Target="../tags/tag556.xml"/><Relationship Id="rId9" Type="http://schemas.openxmlformats.org/officeDocument/2006/relationships/image" Target="../media/image4.png"/></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62.xml"/><Relationship Id="rId7" Type="http://schemas.openxmlformats.org/officeDocument/2006/relationships/tags" Target="../tags/tag566.xml"/><Relationship Id="rId2" Type="http://schemas.openxmlformats.org/officeDocument/2006/relationships/tags" Target="../tags/tag561.xml"/><Relationship Id="rId1" Type="http://schemas.openxmlformats.org/officeDocument/2006/relationships/tags" Target="../tags/tag560.xml"/><Relationship Id="rId6" Type="http://schemas.openxmlformats.org/officeDocument/2006/relationships/tags" Target="../tags/tag565.xml"/><Relationship Id="rId11" Type="http://schemas.openxmlformats.org/officeDocument/2006/relationships/image" Target="../media/image3.png"/><Relationship Id="rId5" Type="http://schemas.openxmlformats.org/officeDocument/2006/relationships/tags" Target="../tags/tag564.xml"/><Relationship Id="rId10" Type="http://schemas.openxmlformats.org/officeDocument/2006/relationships/image" Target="../media/image5.png"/><Relationship Id="rId4" Type="http://schemas.openxmlformats.org/officeDocument/2006/relationships/tags" Target="../tags/tag563.xml"/><Relationship Id="rId9" Type="http://schemas.openxmlformats.org/officeDocument/2006/relationships/image" Target="../media/image4.png"/></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69.xml"/><Relationship Id="rId7" Type="http://schemas.openxmlformats.org/officeDocument/2006/relationships/tags" Target="../tags/tag573.xml"/><Relationship Id="rId2" Type="http://schemas.openxmlformats.org/officeDocument/2006/relationships/tags" Target="../tags/tag568.xml"/><Relationship Id="rId1" Type="http://schemas.openxmlformats.org/officeDocument/2006/relationships/tags" Target="../tags/tag567.xml"/><Relationship Id="rId6" Type="http://schemas.openxmlformats.org/officeDocument/2006/relationships/tags" Target="../tags/tag572.xml"/><Relationship Id="rId11" Type="http://schemas.openxmlformats.org/officeDocument/2006/relationships/image" Target="../media/image3.png"/><Relationship Id="rId5" Type="http://schemas.openxmlformats.org/officeDocument/2006/relationships/tags" Target="../tags/tag571.xml"/><Relationship Id="rId10" Type="http://schemas.openxmlformats.org/officeDocument/2006/relationships/image" Target="../media/image5.png"/><Relationship Id="rId4" Type="http://schemas.openxmlformats.org/officeDocument/2006/relationships/tags" Target="../tags/tag570.xml"/><Relationship Id="rId9" Type="http://schemas.openxmlformats.org/officeDocument/2006/relationships/image" Target="../media/image4.png"/></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76.xml"/><Relationship Id="rId7" Type="http://schemas.openxmlformats.org/officeDocument/2006/relationships/tags" Target="../tags/tag580.xml"/><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tags" Target="../tags/tag579.xml"/><Relationship Id="rId11" Type="http://schemas.openxmlformats.org/officeDocument/2006/relationships/image" Target="../media/image16.png"/><Relationship Id="rId5" Type="http://schemas.openxmlformats.org/officeDocument/2006/relationships/tags" Target="../tags/tag578.xml"/><Relationship Id="rId10" Type="http://schemas.openxmlformats.org/officeDocument/2006/relationships/image" Target="../media/image5.png"/><Relationship Id="rId4" Type="http://schemas.openxmlformats.org/officeDocument/2006/relationships/tags" Target="../tags/tag577.xml"/><Relationship Id="rId9" Type="http://schemas.openxmlformats.org/officeDocument/2006/relationships/image" Target="../media/image4.png"/></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83.xml"/><Relationship Id="rId7" Type="http://schemas.openxmlformats.org/officeDocument/2006/relationships/tags" Target="../tags/tag587.xml"/><Relationship Id="rId2" Type="http://schemas.openxmlformats.org/officeDocument/2006/relationships/tags" Target="../tags/tag582.xml"/><Relationship Id="rId1" Type="http://schemas.openxmlformats.org/officeDocument/2006/relationships/tags" Target="../tags/tag581.xml"/><Relationship Id="rId6" Type="http://schemas.openxmlformats.org/officeDocument/2006/relationships/tags" Target="../tags/tag586.xml"/><Relationship Id="rId11" Type="http://schemas.openxmlformats.org/officeDocument/2006/relationships/image" Target="../media/image3.png"/><Relationship Id="rId5" Type="http://schemas.openxmlformats.org/officeDocument/2006/relationships/tags" Target="../tags/tag585.xml"/><Relationship Id="rId10" Type="http://schemas.openxmlformats.org/officeDocument/2006/relationships/image" Target="../media/image5.png"/><Relationship Id="rId4" Type="http://schemas.openxmlformats.org/officeDocument/2006/relationships/tags" Target="../tags/tag584.xml"/><Relationship Id="rId9" Type="http://schemas.openxmlformats.org/officeDocument/2006/relationships/image" Target="../media/image4.png"/></Relationships>
</file>

<file path=ppt/slides/_rels/slide8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90.xml"/><Relationship Id="rId7" Type="http://schemas.openxmlformats.org/officeDocument/2006/relationships/tags" Target="../tags/tag594.xml"/><Relationship Id="rId2" Type="http://schemas.openxmlformats.org/officeDocument/2006/relationships/tags" Target="../tags/tag589.xml"/><Relationship Id="rId1" Type="http://schemas.openxmlformats.org/officeDocument/2006/relationships/tags" Target="../tags/tag588.xml"/><Relationship Id="rId6" Type="http://schemas.openxmlformats.org/officeDocument/2006/relationships/tags" Target="../tags/tag593.xml"/><Relationship Id="rId11" Type="http://schemas.openxmlformats.org/officeDocument/2006/relationships/image" Target="../media/image3.png"/><Relationship Id="rId5" Type="http://schemas.openxmlformats.org/officeDocument/2006/relationships/tags" Target="../tags/tag592.xml"/><Relationship Id="rId10" Type="http://schemas.openxmlformats.org/officeDocument/2006/relationships/image" Target="../media/image5.png"/><Relationship Id="rId4" Type="http://schemas.openxmlformats.org/officeDocument/2006/relationships/tags" Target="../tags/tag591.xml"/><Relationship Id="rId9" Type="http://schemas.openxmlformats.org/officeDocument/2006/relationships/image" Target="../media/image4.png"/></Relationships>
</file>

<file path=ppt/slides/_rels/slide8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97.xml"/><Relationship Id="rId7" Type="http://schemas.openxmlformats.org/officeDocument/2006/relationships/tags" Target="../tags/tag601.xml"/><Relationship Id="rId2" Type="http://schemas.openxmlformats.org/officeDocument/2006/relationships/tags" Target="../tags/tag596.xml"/><Relationship Id="rId1" Type="http://schemas.openxmlformats.org/officeDocument/2006/relationships/tags" Target="../tags/tag595.xml"/><Relationship Id="rId6" Type="http://schemas.openxmlformats.org/officeDocument/2006/relationships/tags" Target="../tags/tag600.xml"/><Relationship Id="rId11" Type="http://schemas.openxmlformats.org/officeDocument/2006/relationships/image" Target="../media/image3.png"/><Relationship Id="rId5" Type="http://schemas.openxmlformats.org/officeDocument/2006/relationships/tags" Target="../tags/tag599.xml"/><Relationship Id="rId10" Type="http://schemas.openxmlformats.org/officeDocument/2006/relationships/image" Target="../media/image5.png"/><Relationship Id="rId4" Type="http://schemas.openxmlformats.org/officeDocument/2006/relationships/tags" Target="../tags/tag598.xml"/><Relationship Id="rId9" Type="http://schemas.openxmlformats.org/officeDocument/2006/relationships/image" Target="../media/image4.png"/></Relationships>
</file>

<file path=ppt/slides/_rels/slide8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604.xml"/><Relationship Id="rId7" Type="http://schemas.openxmlformats.org/officeDocument/2006/relationships/slideLayout" Target="../slideLayouts/slideLayout2.xml"/><Relationship Id="rId2" Type="http://schemas.openxmlformats.org/officeDocument/2006/relationships/tags" Target="../tags/tag603.xml"/><Relationship Id="rId1" Type="http://schemas.openxmlformats.org/officeDocument/2006/relationships/tags" Target="../tags/tag602.xml"/><Relationship Id="rId6" Type="http://schemas.openxmlformats.org/officeDocument/2006/relationships/tags" Target="../tags/tag607.xml"/><Relationship Id="rId11" Type="http://schemas.openxmlformats.org/officeDocument/2006/relationships/image" Target="../media/image3.png"/><Relationship Id="rId5" Type="http://schemas.openxmlformats.org/officeDocument/2006/relationships/tags" Target="../tags/tag606.xml"/><Relationship Id="rId10" Type="http://schemas.openxmlformats.org/officeDocument/2006/relationships/image" Target="../media/image19.png"/><Relationship Id="rId4" Type="http://schemas.openxmlformats.org/officeDocument/2006/relationships/tags" Target="../tags/tag605.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3.png"/><Relationship Id="rId5" Type="http://schemas.openxmlformats.org/officeDocument/2006/relationships/tags" Target="../tags/tag60.xml"/><Relationship Id="rId10" Type="http://schemas.openxmlformats.org/officeDocument/2006/relationships/image" Target="../media/image5.png"/><Relationship Id="rId4" Type="http://schemas.openxmlformats.org/officeDocument/2006/relationships/tags" Target="../tags/tag5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sp>
        <p:nvSpPr>
          <p:cNvPr id="13315" name="TextBox 4"/>
          <p:cNvSpPr>
            <a:spLocks noChangeArrowheads="1"/>
          </p:cNvSpPr>
          <p:nvPr>
            <p:custDataLst>
              <p:tags r:id="rId2"/>
            </p:custDataLst>
          </p:nvPr>
        </p:nvSpPr>
        <p:spPr bwMode="auto">
          <a:xfrm>
            <a:off x="1143000" y="2132856"/>
            <a:ext cx="6858000" cy="510332"/>
          </a:xfrm>
          <a:prstGeom prst="rect">
            <a:avLst/>
          </a:prstGeom>
          <a:noFill/>
          <a:ln w="9525" algn="ctr">
            <a:noFill/>
            <a:round/>
            <a:headEnd/>
            <a:tailEnd/>
          </a:ln>
        </p:spPr>
        <p:txBody>
          <a:bodyPr/>
          <a:lstStyle/>
          <a:p>
            <a:pPr algn="ctr"/>
            <a:r>
              <a:rPr lang="en-IN" altLang="en-US" sz="3500" b="1" dirty="0" smtClean="0">
                <a:solidFill>
                  <a:srgbClr val="000000"/>
                </a:solidFill>
                <a:latin typeface="Calibri"/>
                <a:cs typeface="Times New Roman" pitchFamily="18" charset="0"/>
              </a:rPr>
              <a:t>Operating System</a:t>
            </a:r>
            <a:endParaRPr lang="en-IN" altLang="en-US" sz="3500" b="1" dirty="0">
              <a:solidFill>
                <a:srgbClr val="000000"/>
              </a:solidFill>
              <a:latin typeface="Calibri"/>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headEnd/>
            <a:tailEnd/>
          </a:ln>
        </p:spPr>
        <p:txBody>
          <a:bodyPr/>
          <a:lstStyle/>
          <a:p>
            <a:pPr algn="ctr"/>
            <a:r>
              <a:rPr lang="en-US" altLang="en-US" sz="2200" b="1" dirty="0" smtClean="0">
                <a:solidFill>
                  <a:srgbClr val="000000"/>
                </a:solidFill>
                <a:latin typeface="Calibri"/>
                <a:cs typeface="Times New Roman" pitchFamily="18" charset="0"/>
              </a:rPr>
              <a:t>Prof</a:t>
            </a:r>
            <a:r>
              <a:rPr lang="en-US" altLang="en-US" sz="2200" b="1" dirty="0">
                <a:solidFill>
                  <a:srgbClr val="000000"/>
                </a:solidFill>
                <a:latin typeface="Calibri"/>
                <a:cs typeface="Times New Roman" pitchFamily="18" charset="0"/>
              </a:rPr>
              <a:t>. </a:t>
            </a:r>
            <a:r>
              <a:rPr lang="en-US" altLang="en-US" sz="2200" b="1" dirty="0" err="1" smtClean="0">
                <a:solidFill>
                  <a:srgbClr val="000000"/>
                </a:solidFill>
                <a:latin typeface="Calibri"/>
                <a:cs typeface="Times New Roman" pitchFamily="18" charset="0"/>
              </a:rPr>
              <a:t>Yassir</a:t>
            </a:r>
            <a:r>
              <a:rPr lang="en-US" altLang="en-US" sz="2200" b="1" dirty="0" smtClean="0">
                <a:solidFill>
                  <a:srgbClr val="000000"/>
                </a:solidFill>
                <a:latin typeface="Calibri"/>
                <a:cs typeface="Times New Roman" pitchFamily="18" charset="0"/>
              </a:rPr>
              <a:t> </a:t>
            </a:r>
            <a:r>
              <a:rPr lang="en-US" altLang="en-US" sz="2200" b="1" dirty="0" err="1" smtClean="0">
                <a:solidFill>
                  <a:srgbClr val="000000"/>
                </a:solidFill>
                <a:latin typeface="Calibri"/>
                <a:cs typeface="Times New Roman" pitchFamily="18" charset="0"/>
              </a:rPr>
              <a:t>Farooqui</a:t>
            </a:r>
            <a:r>
              <a:rPr lang="en-US" altLang="en-US" sz="2200" b="1" dirty="0" smtClean="0">
                <a:solidFill>
                  <a:srgbClr val="000000"/>
                </a:solidFill>
                <a:latin typeface="Calibri"/>
                <a:cs typeface="Times New Roman" pitchFamily="18" charset="0"/>
              </a:rPr>
              <a:t>, </a:t>
            </a:r>
            <a:r>
              <a:rPr lang="en-US" altLang="en-US" sz="2200" dirty="0">
                <a:solidFill>
                  <a:srgbClr val="000000"/>
                </a:solidFill>
                <a:latin typeface="Calibri"/>
                <a:cs typeface="Times New Roman" pitchFamily="18" charset="0"/>
              </a:rPr>
              <a:t>Assistant </a:t>
            </a:r>
            <a:r>
              <a:rPr lang="en-US" altLang="en-US" sz="2200" dirty="0" smtClean="0">
                <a:solidFill>
                  <a:srgbClr val="000000"/>
                </a:solidFill>
                <a:latin typeface="Calibri"/>
                <a:cs typeface="Times New Roman" pitchFamily="18" charset="0"/>
              </a:rPr>
              <a:t>Professor</a:t>
            </a:r>
          </a:p>
          <a:p>
            <a:pPr algn="ctr"/>
            <a:r>
              <a:rPr lang="en-US" altLang="en-US" sz="2200" dirty="0" smtClean="0">
                <a:solidFill>
                  <a:srgbClr val="000000"/>
                </a:solidFill>
                <a:latin typeface="Calibri"/>
                <a:cs typeface="Times New Roman" pitchFamily="18" charset="0"/>
              </a:rPr>
              <a:t>Computer Science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0" cstate="print"/>
          <a:srcRect/>
          <a:stretch>
            <a:fillRect/>
          </a:stretch>
        </p:blipFill>
        <p:spPr bwMode="auto">
          <a:xfrm>
            <a:off x="3381375" y="500063"/>
            <a:ext cx="2381250" cy="628650"/>
          </a:xfrm>
          <a:prstGeom prst="rect">
            <a:avLst/>
          </a:prstGeom>
          <a:noFill/>
          <a:ln w="9525" algn="ctr">
            <a:noFill/>
            <a:miter lim="800000"/>
            <a:headEnd/>
            <a:tailEnd/>
          </a:ln>
        </p:spPr>
      </p:pic>
      <p:grpSp>
        <p:nvGrpSpPr>
          <p:cNvPr id="13318" name="Group 26"/>
          <p:cNvGrpSpPr>
            <a:grpSpLocks/>
          </p:cNvGrpSpPr>
          <p:nvPr/>
        </p:nvGrpSpPr>
        <p:grpSpPr bwMode="auto">
          <a:xfrm>
            <a:off x="1417638" y="2692400"/>
            <a:ext cx="6308725" cy="93663"/>
            <a:chOff x="1428728" y="2571744"/>
            <a:chExt cx="6309404" cy="94298"/>
          </a:xfrm>
        </p:grpSpPr>
        <p:sp>
          <p:nvSpPr>
            <p:cNvPr id="13320"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p:spPr>
          <p:txBody>
            <a:bodyPr/>
            <a:lstStyle/>
            <a:p>
              <a:endParaRPr lang="en-IN"/>
            </a:p>
          </p:txBody>
        </p:sp>
        <p:sp>
          <p:nvSpPr>
            <p:cNvPr id="13321"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w="25400" algn="ctr">
              <a:noFill/>
              <a:round/>
              <a:headEnd/>
              <a:tailEnd/>
            </a:ln>
          </p:spPr>
          <p:txBody>
            <a:bodyPr anchor="ctr"/>
            <a:lstStyle/>
            <a:p>
              <a:pPr algn="ctr"/>
              <a:endParaRPr lang="en-US" altLang="en-US"/>
            </a:p>
          </p:txBody>
        </p:sp>
        <p:sp>
          <p:nvSpPr>
            <p:cNvPr id="13322"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w="25400" algn="ctr">
              <a:noFill/>
              <a:round/>
              <a:headEnd/>
              <a:tailEnd/>
            </a:ln>
          </p:spPr>
          <p:txBody>
            <a:bodyPr anchor="ctr"/>
            <a:lstStyle/>
            <a:p>
              <a:pPr algn="ctr"/>
              <a:endParaRPr lang="en-US" altLang="en-US"/>
            </a:p>
          </p:txBody>
        </p:sp>
      </p:grpSp>
      <p:pic>
        <p:nvPicPr>
          <p:cNvPr id="13319" name="Audio 2">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0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63965"/>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US" sz="2000" dirty="0" smtClean="0">
                <a:latin typeface="+mn-lt"/>
              </a:rPr>
              <a:t>A directory file is like a folder that contains other files, including subdirectory files</a:t>
            </a:r>
          </a:p>
          <a:p>
            <a:pPr algn="just">
              <a:lnSpc>
                <a:spcPct val="150000"/>
              </a:lnSpc>
              <a:buFont typeface="Arial" pitchFamily="34" charset="0"/>
              <a:buChar char="•"/>
            </a:pPr>
            <a:r>
              <a:rPr lang="en-US" sz="2000" dirty="0" smtClean="0">
                <a:latin typeface="+mn-lt"/>
              </a:rPr>
              <a:t>Directory files act as a container for the other files, of any category.</a:t>
            </a:r>
          </a:p>
          <a:p>
            <a:pPr algn="just">
              <a:lnSpc>
                <a:spcPct val="150000"/>
              </a:lnSpc>
              <a:buFont typeface="Arial" pitchFamily="34" charset="0"/>
              <a:buChar char="•"/>
            </a:pPr>
            <a:r>
              <a:rPr lang="en-US" sz="2000" dirty="0" smtClean="0">
                <a:latin typeface="+mn-lt"/>
              </a:rPr>
              <a:t>Directory files don’t contain </a:t>
            </a:r>
            <a:r>
              <a:rPr lang="en-US" sz="2000" dirty="0" err="1" smtClean="0">
                <a:latin typeface="+mn-lt"/>
              </a:rPr>
              <a:t>data,they</a:t>
            </a:r>
            <a:r>
              <a:rPr lang="en-US" sz="2000" dirty="0" smtClean="0">
                <a:latin typeface="+mn-lt"/>
              </a:rPr>
              <a:t> merely contain references to the files contained within them</a:t>
            </a:r>
          </a:p>
          <a:p>
            <a:pPr algn="just">
              <a:lnSpc>
                <a:spcPct val="150000"/>
              </a:lnSpc>
              <a:buFont typeface="Arial" pitchFamily="34" charset="0"/>
              <a:buChar char="•"/>
            </a:pPr>
            <a:r>
              <a:rPr lang="en-US" sz="2000" dirty="0" smtClean="0">
                <a:latin typeface="+mn-lt"/>
              </a:rPr>
              <a:t>Directory is created in UNIX by the </a:t>
            </a:r>
            <a:r>
              <a:rPr lang="en-US" sz="2000" dirty="0" err="1" smtClean="0">
                <a:latin typeface="+mn-lt"/>
              </a:rPr>
              <a:t>mkdir</a:t>
            </a:r>
            <a:r>
              <a:rPr lang="en-US" sz="2000" dirty="0" smtClean="0">
                <a:latin typeface="+mn-lt"/>
              </a:rPr>
              <a:t> command</a:t>
            </a:r>
          </a:p>
          <a:p>
            <a:pPr algn="just">
              <a:lnSpc>
                <a:spcPct val="150000"/>
              </a:lnSpc>
              <a:buFont typeface="Arial" pitchFamily="34" charset="0"/>
              <a:buChar char="•"/>
            </a:pPr>
            <a:r>
              <a:rPr lang="en-US" sz="2000" dirty="0" smtClean="0">
                <a:latin typeface="+mn-lt"/>
              </a:rPr>
              <a:t>Directory is removed by using </a:t>
            </a:r>
            <a:r>
              <a:rPr lang="en-US" sz="2000" dirty="0" err="1" smtClean="0">
                <a:latin typeface="+mn-lt"/>
              </a:rPr>
              <a:t>rmdir</a:t>
            </a:r>
            <a:r>
              <a:rPr lang="en-US" sz="2000" dirty="0" smtClean="0">
                <a:latin typeface="+mn-lt"/>
              </a:rPr>
              <a:t> command. </a:t>
            </a:r>
          </a:p>
          <a:p>
            <a:pPr algn="just">
              <a:lnSpc>
                <a:spcPct val="150000"/>
              </a:lnSpc>
              <a:buFont typeface="Arial" pitchFamily="34" charset="0"/>
              <a:buChar char="•"/>
            </a:pPr>
            <a:r>
              <a:rPr lang="en-US" sz="2000" dirty="0" smtClean="0">
                <a:latin typeface="+mn-lt"/>
              </a:rPr>
              <a:t>Content of directory is displayed by </a:t>
            </a:r>
            <a:r>
              <a:rPr lang="en-US" sz="2000" dirty="0" err="1" smtClean="0">
                <a:latin typeface="+mn-lt"/>
              </a:rPr>
              <a:t>ls</a:t>
            </a:r>
            <a:r>
              <a:rPr lang="en-US" sz="2000" dirty="0" smtClean="0">
                <a:latin typeface="+mn-lt"/>
              </a:rPr>
              <a:t> command</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file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525411"/>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t> </a:t>
            </a:r>
            <a:r>
              <a:rPr lang="en-US" sz="2000" dirty="0" smtClean="0">
                <a:latin typeface="Calibri" pitchFamily="34" charset="0"/>
              </a:rPr>
              <a:t>Special files are also known as device files</a:t>
            </a:r>
          </a:p>
          <a:p>
            <a:pPr algn="just">
              <a:lnSpc>
                <a:spcPct val="100000"/>
              </a:lnSpc>
              <a:buFont typeface="Arial" pitchFamily="34" charset="0"/>
              <a:buChar char="•"/>
            </a:pPr>
            <a:r>
              <a:rPr lang="en-US" sz="2000" dirty="0" smtClean="0">
                <a:latin typeface="Calibri" pitchFamily="34" charset="0"/>
              </a:rPr>
              <a:t>In UNIX, all physical devices are accessed via device files; they are what programs use to communicate with hardware</a:t>
            </a:r>
          </a:p>
          <a:p>
            <a:pPr algn="just">
              <a:lnSpc>
                <a:spcPct val="100000"/>
              </a:lnSpc>
              <a:buFont typeface="Arial" pitchFamily="34" charset="0"/>
              <a:buChar char="•"/>
            </a:pPr>
            <a:r>
              <a:rPr lang="en-US" sz="2000" dirty="0" smtClean="0">
                <a:latin typeface="Calibri" pitchFamily="34" charset="0"/>
              </a:rPr>
              <a:t>These files hold information on location, type and access mode for a specific device</a:t>
            </a:r>
          </a:p>
          <a:p>
            <a:pPr algn="just">
              <a:lnSpc>
                <a:spcPct val="100000"/>
              </a:lnSpc>
              <a:buFont typeface="Arial" pitchFamily="34" charset="0"/>
              <a:buChar char="•"/>
            </a:pPr>
            <a:r>
              <a:rPr lang="en-US" sz="2000" dirty="0" smtClean="0">
                <a:latin typeface="Calibri" pitchFamily="34" charset="0"/>
              </a:rPr>
              <a:t>There are two types of device files</a:t>
            </a:r>
          </a:p>
          <a:p>
            <a:pPr lvl="1" algn="just">
              <a:lnSpc>
                <a:spcPct val="100000"/>
              </a:lnSpc>
            </a:pPr>
            <a:r>
              <a:rPr lang="en-US" sz="2000" b="1" dirty="0" smtClean="0">
                <a:latin typeface="Calibri" pitchFamily="34" charset="0"/>
              </a:rPr>
              <a:t>-Block device file: </a:t>
            </a:r>
            <a:r>
              <a:rPr lang="en-US" sz="2000" dirty="0" smtClean="0">
                <a:latin typeface="Calibri" pitchFamily="34" charset="0"/>
              </a:rPr>
              <a:t>these files are used to access block device I/O</a:t>
            </a:r>
          </a:p>
          <a:p>
            <a:pPr lvl="1" algn="just">
              <a:lnSpc>
                <a:spcPct val="100000"/>
              </a:lnSpc>
            </a:pPr>
            <a:r>
              <a:rPr lang="en-US" sz="2000" b="1" dirty="0" smtClean="0">
                <a:latin typeface="Calibri" pitchFamily="34" charset="0"/>
              </a:rPr>
              <a:t>-Character device file</a:t>
            </a:r>
            <a:r>
              <a:rPr lang="en-US" sz="2400" b="1" dirty="0" smtClean="0">
                <a:latin typeface="Calibri" pitchFamily="34" charset="0"/>
              </a:rPr>
              <a:t>: </a:t>
            </a:r>
            <a:r>
              <a:rPr lang="en-US" sz="2000" dirty="0" smtClean="0">
                <a:latin typeface="Calibri" pitchFamily="34" charset="0"/>
              </a:rPr>
              <a:t>These files are associated with character or raw device access</a:t>
            </a:r>
          </a:p>
          <a:p>
            <a:pPr marL="365760" lvl="1" indent="0" algn="just">
              <a:lnSpc>
                <a:spcPct val="100000"/>
              </a:lnSpc>
              <a:buNone/>
            </a:pPr>
            <a:r>
              <a:rPr lang="en-US" sz="2000" dirty="0" smtClean="0">
                <a:latin typeface="Calibri" pitchFamily="34" charset="0"/>
              </a:rPr>
              <a:t>    Device files are created using </a:t>
            </a:r>
            <a:r>
              <a:rPr lang="en-US" sz="2000" dirty="0" err="1" smtClean="0">
                <a:latin typeface="Calibri" pitchFamily="34" charset="0"/>
              </a:rPr>
              <a:t>mknod</a:t>
            </a:r>
            <a:r>
              <a:rPr lang="en-US" sz="2000" dirty="0" smtClean="0">
                <a:latin typeface="Calibri" pitchFamily="34" charset="0"/>
              </a:rPr>
              <a:t> command</a:t>
            </a:r>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Device file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325630"/>
          </a:xfrm>
          <a:prstGeom prst="rect">
            <a:avLst/>
          </a:prstGeom>
          <a:noFill/>
          <a:ln w="9525">
            <a:noFill/>
            <a:miter lim="800000"/>
            <a:headEnd/>
            <a:tailEnd/>
          </a:ln>
        </p:spPr>
        <p:txBody>
          <a:bodyPr wrap="square">
            <a:spAutoFit/>
          </a:bodyPr>
          <a:lstStyle/>
          <a:p>
            <a:pPr algn="just">
              <a:buFont typeface="Arial" pitchFamily="34" charset="0"/>
              <a:buChar char="•"/>
            </a:pPr>
            <a:r>
              <a:rPr lang="en-US" sz="2000" dirty="0" smtClean="0">
                <a:latin typeface="Calibri" pitchFamily="34" charset="0"/>
              </a:rPr>
              <a:t> </a:t>
            </a:r>
            <a:r>
              <a:rPr lang="en-US" sz="2000" b="1" dirty="0" smtClean="0">
                <a:latin typeface="Calibri" pitchFamily="34" charset="0"/>
              </a:rPr>
              <a:t>Name</a:t>
            </a:r>
            <a:r>
              <a:rPr lang="en-US" sz="2000" dirty="0" smtClean="0">
                <a:latin typeface="Calibri" pitchFamily="34" charset="0"/>
              </a:rPr>
              <a:t> – only information kept in human-readable form.</a:t>
            </a:r>
          </a:p>
          <a:p>
            <a:pPr algn="just">
              <a:buFont typeface="Arial" pitchFamily="34" charset="0"/>
              <a:buChar char="•"/>
            </a:pPr>
            <a:r>
              <a:rPr lang="en-IN" sz="2000" b="1" dirty="0" smtClean="0">
                <a:latin typeface="Calibri" pitchFamily="34" charset="0"/>
              </a:rPr>
              <a:t>Identifier</a:t>
            </a:r>
            <a:r>
              <a:rPr lang="en-IN" sz="2000" dirty="0" smtClean="0">
                <a:latin typeface="Calibri" pitchFamily="34" charset="0"/>
              </a:rPr>
              <a:t>: Every file is identified by a unique tag number within a file system</a:t>
            </a:r>
            <a:endParaRPr lang="en-US" sz="2000" dirty="0" smtClean="0">
              <a:latin typeface="Calibri" pitchFamily="34" charset="0"/>
            </a:endParaRPr>
          </a:p>
          <a:p>
            <a:pPr algn="just">
              <a:buFont typeface="Arial" pitchFamily="34" charset="0"/>
              <a:buChar char="•"/>
            </a:pPr>
            <a:r>
              <a:rPr lang="en-US" sz="2000" b="1" dirty="0" smtClean="0">
                <a:latin typeface="Calibri" pitchFamily="34" charset="0"/>
              </a:rPr>
              <a:t>Type</a:t>
            </a:r>
            <a:r>
              <a:rPr lang="en-US" sz="2000" dirty="0" smtClean="0">
                <a:latin typeface="Calibri" pitchFamily="34" charset="0"/>
              </a:rPr>
              <a:t> – needed for systems that support different types.</a:t>
            </a:r>
          </a:p>
          <a:p>
            <a:pPr algn="just">
              <a:buFont typeface="Arial" pitchFamily="34" charset="0"/>
              <a:buChar char="•"/>
            </a:pPr>
            <a:r>
              <a:rPr lang="en-US" sz="2000" b="1" dirty="0" smtClean="0">
                <a:latin typeface="Calibri" pitchFamily="34" charset="0"/>
              </a:rPr>
              <a:t>Location</a:t>
            </a:r>
            <a:r>
              <a:rPr lang="en-US" sz="2000" dirty="0" smtClean="0">
                <a:latin typeface="Calibri" pitchFamily="34" charset="0"/>
              </a:rPr>
              <a:t> – pointer to file location on device.</a:t>
            </a:r>
          </a:p>
          <a:p>
            <a:pPr algn="just">
              <a:buFont typeface="Arial" pitchFamily="34" charset="0"/>
              <a:buChar char="•"/>
            </a:pPr>
            <a:r>
              <a:rPr lang="en-US" sz="2000" b="1" dirty="0" smtClean="0">
                <a:latin typeface="Calibri" pitchFamily="34" charset="0"/>
              </a:rPr>
              <a:t>Size</a:t>
            </a:r>
            <a:r>
              <a:rPr lang="en-US" sz="2000" dirty="0" smtClean="0">
                <a:latin typeface="Calibri" pitchFamily="34" charset="0"/>
              </a:rPr>
              <a:t> – current file size.</a:t>
            </a:r>
          </a:p>
          <a:p>
            <a:pPr algn="just">
              <a:buFont typeface="Arial" pitchFamily="34" charset="0"/>
              <a:buChar char="•"/>
            </a:pPr>
            <a:r>
              <a:rPr lang="en-US" sz="2000" b="1" dirty="0" smtClean="0">
                <a:latin typeface="Calibri" pitchFamily="34" charset="0"/>
              </a:rPr>
              <a:t>Protection</a:t>
            </a:r>
            <a:r>
              <a:rPr lang="en-US" sz="2000" dirty="0" smtClean="0">
                <a:latin typeface="Calibri" pitchFamily="34" charset="0"/>
              </a:rPr>
              <a:t> – </a:t>
            </a:r>
            <a:r>
              <a:rPr lang="en-IN" sz="2000" dirty="0" smtClean="0">
                <a:latin typeface="Calibri" pitchFamily="34" charset="0"/>
              </a:rPr>
              <a:t>his attribute assigns and controls the access rights of reading, writing, and executing the file.</a:t>
            </a:r>
            <a:endParaRPr lang="en-US" sz="2000" dirty="0" smtClean="0">
              <a:latin typeface="Calibri" pitchFamily="34" charset="0"/>
            </a:endParaRPr>
          </a:p>
          <a:p>
            <a:pPr algn="just">
              <a:buFont typeface="Arial" pitchFamily="34" charset="0"/>
              <a:buChar char="•"/>
            </a:pPr>
            <a:r>
              <a:rPr lang="en-US" sz="2000" b="1" dirty="0" smtClean="0">
                <a:latin typeface="Calibri" pitchFamily="34" charset="0"/>
              </a:rPr>
              <a:t>Time</a:t>
            </a:r>
            <a:r>
              <a:rPr lang="en-US" sz="2000" dirty="0" smtClean="0">
                <a:latin typeface="Calibri" pitchFamily="34" charset="0"/>
              </a:rPr>
              <a:t>, </a:t>
            </a:r>
            <a:r>
              <a:rPr lang="en-US" sz="2000" b="1" dirty="0" smtClean="0">
                <a:latin typeface="Calibri" pitchFamily="34" charset="0"/>
              </a:rPr>
              <a:t>date</a:t>
            </a:r>
            <a:r>
              <a:rPr lang="en-US" sz="2000" dirty="0" smtClean="0">
                <a:latin typeface="Calibri" pitchFamily="34" charset="0"/>
              </a:rPr>
              <a:t>, </a:t>
            </a:r>
            <a:r>
              <a:rPr lang="en-US" sz="2000" b="1" dirty="0" smtClean="0">
                <a:latin typeface="Calibri" pitchFamily="34" charset="0"/>
              </a:rPr>
              <a:t>and user identification</a:t>
            </a:r>
            <a:r>
              <a:rPr lang="en-US" sz="2000" dirty="0" smtClean="0">
                <a:latin typeface="Calibri" pitchFamily="34" charset="0"/>
              </a:rPr>
              <a:t> – data for protection, security, and usage monitoring.</a:t>
            </a:r>
          </a:p>
          <a:p>
            <a:pPr algn="just"/>
            <a:r>
              <a:rPr lang="en-US" sz="2000" dirty="0" smtClean="0">
                <a:latin typeface="Calibri" pitchFamily="34" charset="0"/>
              </a:rPr>
              <a:t>Information about files are kept in the directory structure, which is maintained on the disk.</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attributes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710077"/>
          </a:xfrm>
          <a:prstGeom prst="rect">
            <a:avLst/>
          </a:prstGeom>
          <a:noFill/>
          <a:ln w="9525">
            <a:noFill/>
            <a:miter lim="800000"/>
            <a:headEnd/>
            <a:tailEnd/>
          </a:ln>
        </p:spPr>
        <p:txBody>
          <a:bodyPr wrap="square">
            <a:spAutoFit/>
          </a:bodyPr>
          <a:lstStyle/>
          <a:p>
            <a:pPr>
              <a:buFont typeface="Arial" pitchFamily="34" charset="0"/>
              <a:buChar char="•"/>
            </a:pPr>
            <a:r>
              <a:rPr lang="en-US" sz="2000" dirty="0" smtClean="0">
                <a:latin typeface="Calibri" pitchFamily="34" charset="0"/>
              </a:rPr>
              <a:t>create</a:t>
            </a:r>
          </a:p>
          <a:p>
            <a:pPr>
              <a:buFont typeface="Arial" pitchFamily="34" charset="0"/>
              <a:buChar char="•"/>
            </a:pPr>
            <a:r>
              <a:rPr lang="en-US" sz="2000" dirty="0" smtClean="0">
                <a:latin typeface="Calibri" pitchFamily="34" charset="0"/>
              </a:rPr>
              <a:t>write</a:t>
            </a:r>
          </a:p>
          <a:p>
            <a:pPr>
              <a:buFont typeface="Arial" pitchFamily="34" charset="0"/>
              <a:buChar char="•"/>
            </a:pPr>
            <a:r>
              <a:rPr lang="en-US" sz="2000" dirty="0" smtClean="0">
                <a:latin typeface="Calibri" pitchFamily="34" charset="0"/>
              </a:rPr>
              <a:t>Read</a:t>
            </a:r>
          </a:p>
          <a:p>
            <a:pPr>
              <a:buFont typeface="Arial" pitchFamily="34" charset="0"/>
              <a:buChar char="•"/>
            </a:pPr>
            <a:r>
              <a:rPr lang="en-US" sz="2000" dirty="0" smtClean="0">
                <a:latin typeface="Calibri" pitchFamily="34" charset="0"/>
              </a:rPr>
              <a:t>reposition within file – file seek</a:t>
            </a:r>
          </a:p>
          <a:p>
            <a:pPr>
              <a:buFont typeface="Arial" pitchFamily="34" charset="0"/>
              <a:buChar char="•"/>
            </a:pPr>
            <a:r>
              <a:rPr lang="en-US" sz="2000" dirty="0" smtClean="0">
                <a:latin typeface="Calibri" pitchFamily="34" charset="0"/>
              </a:rPr>
              <a:t>delete</a:t>
            </a:r>
          </a:p>
          <a:p>
            <a:pPr>
              <a:buFont typeface="Arial" pitchFamily="34" charset="0"/>
              <a:buChar char="•"/>
            </a:pPr>
            <a:r>
              <a:rPr lang="en-US" sz="2000" dirty="0" smtClean="0">
                <a:latin typeface="Calibri" pitchFamily="34" charset="0"/>
              </a:rPr>
              <a:t>open</a:t>
            </a:r>
          </a:p>
          <a:p>
            <a:pPr>
              <a:buFont typeface="Arial" pitchFamily="34" charset="0"/>
              <a:buChar char="•"/>
            </a:pPr>
            <a:r>
              <a:rPr lang="en-US" sz="2000" dirty="0" smtClean="0">
                <a:latin typeface="Calibri" pitchFamily="34" charset="0"/>
              </a:rPr>
              <a:t>Close</a:t>
            </a:r>
          </a:p>
          <a:p>
            <a:pPr>
              <a:buFont typeface="Arial" pitchFamily="34" charset="0"/>
              <a:buChar char="•"/>
            </a:pPr>
            <a:r>
              <a:rPr lang="en-US" sz="2000" dirty="0" smtClean="0">
                <a:latin typeface="Calibri" pitchFamily="34" charset="0"/>
              </a:rPr>
              <a:t>Truncate</a:t>
            </a:r>
          </a:p>
          <a:p>
            <a:pPr>
              <a:buFont typeface="Arial" pitchFamily="34" charset="0"/>
              <a:buChar char="•"/>
            </a:pPr>
            <a:r>
              <a:rPr lang="en-US" sz="2000" dirty="0" smtClean="0">
                <a:latin typeface="Calibri" pitchFamily="34" charset="0"/>
              </a:rPr>
              <a:t>Rename</a:t>
            </a:r>
          </a:p>
          <a:p>
            <a:pPr>
              <a:buFont typeface="Arial" pitchFamily="34" charset="0"/>
              <a:buChar char="•"/>
            </a:pPr>
            <a:r>
              <a:rPr lang="en-US" sz="2000" dirty="0" smtClean="0">
                <a:latin typeface="Calibri" pitchFamily="34" charset="0"/>
              </a:rPr>
              <a:t>Append</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200" b="1" dirty="0" smtClean="0">
                <a:solidFill>
                  <a:schemeClr val="bg1"/>
                </a:solidFill>
                <a:latin typeface="Calibri" pitchFamily="34" charset="0"/>
              </a:rPr>
              <a:t>File </a:t>
            </a:r>
            <a:r>
              <a:rPr lang="en-US" sz="3000" b="1" dirty="0" smtClean="0">
                <a:solidFill>
                  <a:schemeClr val="bg1"/>
                </a:solidFill>
                <a:latin typeface="Calibri" pitchFamily="34" charset="0"/>
              </a:rPr>
              <a:t>operations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402300"/>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US" sz="2000" dirty="0" smtClean="0">
                <a:latin typeface="Calibri" pitchFamily="34" charset="0"/>
              </a:rPr>
              <a:t>File structure provides the mechanism for an on-line storage of and access to both data and program of the OS and all the users of the computer system</a:t>
            </a:r>
          </a:p>
          <a:p>
            <a:pPr algn="just">
              <a:lnSpc>
                <a:spcPct val="150000"/>
              </a:lnSpc>
              <a:buFont typeface="Arial" pitchFamily="34" charset="0"/>
              <a:buChar char="•"/>
            </a:pPr>
            <a:r>
              <a:rPr lang="en-US" sz="2000" dirty="0" smtClean="0">
                <a:latin typeface="Calibri" pitchFamily="34" charset="0"/>
              </a:rPr>
              <a:t>The general file structure are as follows</a:t>
            </a:r>
          </a:p>
          <a:p>
            <a:pPr lvl="1" algn="just">
              <a:lnSpc>
                <a:spcPct val="150000"/>
              </a:lnSpc>
            </a:pPr>
            <a:r>
              <a:rPr lang="en-US" sz="2000" dirty="0" smtClean="0">
                <a:latin typeface="Calibri" pitchFamily="34" charset="0"/>
              </a:rPr>
              <a:t>-Unstructured sequence of bytes</a:t>
            </a:r>
          </a:p>
          <a:p>
            <a:pPr lvl="1" algn="just">
              <a:lnSpc>
                <a:spcPct val="150000"/>
              </a:lnSpc>
            </a:pPr>
            <a:r>
              <a:rPr lang="en-US" sz="2000" dirty="0" smtClean="0">
                <a:latin typeface="Calibri" pitchFamily="34" charset="0"/>
              </a:rPr>
              <a:t>-Sequence of fixed-length records with internal structure</a:t>
            </a:r>
          </a:p>
          <a:p>
            <a:pPr lvl="1" algn="just">
              <a:lnSpc>
                <a:spcPct val="150000"/>
              </a:lnSpc>
            </a:pPr>
            <a:r>
              <a:rPr lang="en-US" sz="2000" dirty="0" smtClean="0">
                <a:latin typeface="Calibri" pitchFamily="34" charset="0"/>
              </a:rPr>
              <a:t>-Tree of records used with mainframe systems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842694"/>
          </a:xfrm>
          <a:prstGeom prst="rect">
            <a:avLst/>
          </a:prstGeom>
          <a:noFill/>
          <a:ln w="9525">
            <a:noFill/>
            <a:miter lim="800000"/>
            <a:headEnd/>
            <a:tailEnd/>
          </a:ln>
        </p:spPr>
        <p:txBody>
          <a:bodyPr wrap="square">
            <a:spAutoFit/>
          </a:bodyPr>
          <a:lstStyle/>
          <a:p>
            <a:pPr algn="just">
              <a:lnSpc>
                <a:spcPct val="120000"/>
              </a:lnSpc>
              <a:buFont typeface="Arial" pitchFamily="34" charset="0"/>
              <a:buChar char="•"/>
            </a:pPr>
            <a:r>
              <a:rPr lang="en-US" sz="2000" b="1" dirty="0" smtClean="0">
                <a:latin typeface="Calibri" pitchFamily="34" charset="0"/>
              </a:rPr>
              <a:t>Unstructured sequence of bytes</a:t>
            </a:r>
          </a:p>
          <a:p>
            <a:pPr lvl="1" algn="just">
              <a:lnSpc>
                <a:spcPct val="120000"/>
              </a:lnSpc>
            </a:pPr>
            <a:r>
              <a:rPr lang="en-US" sz="2000" dirty="0" smtClean="0">
                <a:latin typeface="Calibri" pitchFamily="34" charset="0"/>
              </a:rPr>
              <a:t>-Most flexible</a:t>
            </a:r>
          </a:p>
          <a:p>
            <a:pPr lvl="1" algn="just">
              <a:lnSpc>
                <a:spcPct val="120000"/>
              </a:lnSpc>
            </a:pPr>
            <a:r>
              <a:rPr lang="en-US" sz="2000" dirty="0" smtClean="0">
                <a:latin typeface="Calibri" pitchFamily="34" charset="0"/>
              </a:rPr>
              <a:t>-Any meaning can be imposed by the user program</a:t>
            </a:r>
          </a:p>
          <a:p>
            <a:pPr lvl="1" algn="just">
              <a:lnSpc>
                <a:spcPct val="120000"/>
              </a:lnSpc>
            </a:pPr>
            <a:r>
              <a:rPr lang="en-US" sz="2000" dirty="0" smtClean="0">
                <a:latin typeface="Calibri" pitchFamily="34" charset="0"/>
              </a:rPr>
              <a:t>-Used by Unix and windows</a:t>
            </a:r>
          </a:p>
          <a:p>
            <a:pPr algn="just">
              <a:lnSpc>
                <a:spcPct val="120000"/>
              </a:lnSpc>
              <a:buFont typeface="Arial" pitchFamily="34" charset="0"/>
              <a:buChar char="•"/>
            </a:pPr>
            <a:r>
              <a:rPr lang="en-US" sz="2000" b="1" dirty="0" smtClean="0">
                <a:latin typeface="Calibri" pitchFamily="34" charset="0"/>
              </a:rPr>
              <a:t>Sequence of fixed-length records with internal structure</a:t>
            </a:r>
          </a:p>
          <a:p>
            <a:pPr lvl="1" algn="just">
              <a:lnSpc>
                <a:spcPct val="120000"/>
              </a:lnSpc>
            </a:pPr>
            <a:r>
              <a:rPr lang="en-US" sz="2000" dirty="0" smtClean="0">
                <a:latin typeface="Calibri" pitchFamily="34" charset="0"/>
              </a:rPr>
              <a:t>-One entire record is read/written at a time</a:t>
            </a:r>
          </a:p>
          <a:p>
            <a:pPr lvl="1" algn="just">
              <a:lnSpc>
                <a:spcPct val="120000"/>
              </a:lnSpc>
            </a:pPr>
            <a:r>
              <a:rPr lang="en-US" sz="2000" dirty="0" smtClean="0">
                <a:latin typeface="Calibri" pitchFamily="34" charset="0"/>
              </a:rPr>
              <a:t>-This structure is not used currently</a:t>
            </a:r>
          </a:p>
          <a:p>
            <a:pPr algn="just">
              <a:lnSpc>
                <a:spcPct val="120000"/>
              </a:lnSpc>
              <a:buFont typeface="Arial" pitchFamily="34" charset="0"/>
              <a:buChar char="•"/>
            </a:pPr>
            <a:r>
              <a:rPr lang="en-US" sz="2000" b="1" dirty="0" smtClean="0">
                <a:latin typeface="Calibri" pitchFamily="34" charset="0"/>
              </a:rPr>
              <a:t>Tree of records used with mainframe systems</a:t>
            </a:r>
          </a:p>
          <a:p>
            <a:pPr lvl="1" algn="just">
              <a:lnSpc>
                <a:spcPct val="120000"/>
              </a:lnSpc>
            </a:pPr>
            <a:r>
              <a:rPr lang="en-US" sz="2000" dirty="0" smtClean="0">
                <a:latin typeface="Calibri" pitchFamily="34" charset="0"/>
              </a:rPr>
              <a:t>-Records may be of varying lengths</a:t>
            </a:r>
          </a:p>
          <a:p>
            <a:pPr lvl="1" algn="just">
              <a:lnSpc>
                <a:spcPct val="120000"/>
              </a:lnSpc>
            </a:pPr>
            <a:r>
              <a:rPr lang="en-US" sz="2000" dirty="0" smtClean="0">
                <a:latin typeface="Calibri" pitchFamily="34" charset="0"/>
              </a:rPr>
              <a:t>-Each record has a key in fixed position in a record</a:t>
            </a:r>
          </a:p>
          <a:p>
            <a:pPr lvl="1" algn="just">
              <a:lnSpc>
                <a:spcPct val="120000"/>
              </a:lnSpc>
            </a:pPr>
            <a:r>
              <a:rPr lang="en-US" sz="2000" dirty="0" smtClean="0">
                <a:latin typeface="Calibri" pitchFamily="34" charset="0"/>
              </a:rPr>
              <a:t>-Records sorted by the key for easy search</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Layered File System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12" name="Picture 5"/>
          <p:cNvPicPr>
            <a:picLocks noGrp="1" noChangeAspect="1" noChangeArrowheads="1"/>
          </p:cNvPicPr>
          <p:nvPr>
            <p:ph idx="1"/>
          </p:nvPr>
        </p:nvPicPr>
        <p:blipFill>
          <a:blip r:embed="rId12" cstate="print">
            <a:extLst>
              <a:ext uri="{28A0092B-C50C-407E-A947-70E740481C1C}">
                <a14:useLocalDpi xmlns:a14="http://schemas.microsoft.com/office/drawing/2010/main" val="0"/>
              </a:ext>
            </a:extLst>
          </a:blip>
          <a:srcRect/>
          <a:stretch>
            <a:fillRect/>
          </a:stretch>
        </p:blipFill>
        <p:spPr bwMode="auto">
          <a:xfrm>
            <a:off x="3348053" y="2348880"/>
            <a:ext cx="2447894"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11"/>
          <p:cNvSpPr txBox="1"/>
          <p:nvPr/>
        </p:nvSpPr>
        <p:spPr>
          <a:xfrm>
            <a:off x="6444208" y="6453336"/>
            <a:ext cx="1374775" cy="135935"/>
          </a:xfrm>
          <a:prstGeom prst="rect">
            <a:avLst/>
          </a:prstGeom>
        </p:spPr>
        <p:txBody>
          <a:bodyPr vert="horz" wrap="square" lIns="0" tIns="12700" rIns="0" bIns="0" rtlCol="0">
            <a:spAutoFit/>
          </a:bodyPr>
          <a:lstStyle/>
          <a:p>
            <a:pPr marL="38100">
              <a:lnSpc>
                <a:spcPct val="100000"/>
              </a:lnSpc>
              <a:spcBef>
                <a:spcPts val="100"/>
              </a:spcBef>
            </a:pPr>
            <a:r>
              <a:rPr sz="800" b="1" spc="-5" dirty="0">
                <a:latin typeface="Calibri"/>
                <a:cs typeface="Calibri"/>
              </a:rPr>
              <a:t>Operating System</a:t>
            </a:r>
            <a:r>
              <a:rPr sz="800" b="1" spc="-10" dirty="0">
                <a:latin typeface="Calibri"/>
                <a:cs typeface="Calibri"/>
              </a:rPr>
              <a:t> </a:t>
            </a:r>
            <a:r>
              <a:rPr sz="800" b="1" spc="-5" dirty="0" smtClean="0">
                <a:latin typeface="Calibri"/>
                <a:cs typeface="Calibri"/>
              </a:rPr>
              <a:t>Approach</a:t>
            </a:r>
            <a:r>
              <a:rPr sz="1200" b="1" spc="-7" baseline="20833" dirty="0" smtClean="0">
                <a:latin typeface="Calibri"/>
                <a:cs typeface="Calibri"/>
              </a:rPr>
              <a:t>[</a:t>
            </a:r>
            <a:r>
              <a:rPr lang="en-IN" sz="1200" b="1" spc="-7" baseline="20833" dirty="0" smtClean="0">
                <a:latin typeface="Calibri"/>
                <a:cs typeface="Calibri"/>
              </a:rPr>
              <a:t>4</a:t>
            </a:r>
            <a:r>
              <a:rPr sz="1200" b="1" spc="-7" baseline="20833" dirty="0" smtClean="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556188"/>
          </a:xfrm>
          <a:prstGeom prst="rect">
            <a:avLst/>
          </a:prstGeom>
          <a:noFill/>
          <a:ln w="9525">
            <a:noFill/>
            <a:miter lim="800000"/>
            <a:headEnd/>
            <a:tailEnd/>
          </a:ln>
        </p:spPr>
        <p:txBody>
          <a:bodyPr wrap="square">
            <a:spAutoFit/>
          </a:bodyPr>
          <a:lstStyle/>
          <a:p>
            <a:pPr marL="0" indent="0" algn="just">
              <a:lnSpc>
                <a:spcPct val="150000"/>
              </a:lnSpc>
              <a:buNone/>
            </a:pPr>
            <a:r>
              <a:rPr lang="en-US" sz="2000" dirty="0" smtClean="0"/>
              <a:t>File access method defines the way process read and write files. Access method means accesses to files that use a particular file organization are implemented by an input output control system</a:t>
            </a:r>
          </a:p>
          <a:p>
            <a:pPr marL="0" indent="0">
              <a:buNone/>
            </a:pPr>
            <a:endParaRPr lang="en-US" sz="2000" dirty="0" smtClean="0"/>
          </a:p>
          <a:p>
            <a:pPr>
              <a:buFont typeface="Arial" pitchFamily="34" charset="0"/>
              <a:buChar char="•"/>
            </a:pPr>
            <a:r>
              <a:rPr lang="en-US" sz="2000" dirty="0" smtClean="0"/>
              <a:t>Sequential access</a:t>
            </a:r>
          </a:p>
          <a:p>
            <a:pPr>
              <a:buFont typeface="Arial" pitchFamily="34" charset="0"/>
              <a:buChar char="•"/>
            </a:pPr>
            <a:r>
              <a:rPr lang="en-IN" sz="2000" dirty="0" smtClean="0"/>
              <a:t>Index sequential method</a:t>
            </a:r>
            <a:endParaRPr lang="en-US" sz="2000" dirty="0" smtClean="0"/>
          </a:p>
          <a:p>
            <a:pPr>
              <a:buFont typeface="Arial" pitchFamily="34" charset="0"/>
              <a:buChar char="•"/>
            </a:pPr>
            <a:r>
              <a:rPr lang="en-US" sz="2000" dirty="0" smtClean="0"/>
              <a:t>Direct/Random access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access methods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1"/>
            <a:ext cx="9144000" cy="6597352"/>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215104"/>
          </a:xfrm>
          <a:prstGeom prst="rect">
            <a:avLst/>
          </a:prstGeom>
          <a:noFill/>
          <a:ln w="9525">
            <a:noFill/>
            <a:miter lim="800000"/>
            <a:headEnd/>
            <a:tailEnd/>
          </a:ln>
        </p:spPr>
        <p:txBody>
          <a:bodyPr wrap="square">
            <a:spAutoFit/>
          </a:bodyPr>
          <a:lstStyle/>
          <a:p>
            <a:pPr>
              <a:tabLst>
                <a:tab pos="3203575" algn="l"/>
                <a:tab pos="4056063" algn="l"/>
              </a:tabLst>
            </a:pPr>
            <a:r>
              <a:rPr lang="en-US" sz="2000" dirty="0" smtClean="0">
                <a:latin typeface="Calibri" pitchFamily="34" charset="0"/>
              </a:rPr>
              <a:t>Sequential Access</a:t>
            </a:r>
          </a:p>
          <a:p>
            <a:pPr>
              <a:spcBef>
                <a:spcPts val="0"/>
              </a:spcBef>
              <a:buNone/>
              <a:tabLst>
                <a:tab pos="3203575" algn="l"/>
                <a:tab pos="4056063" algn="l"/>
              </a:tabLst>
            </a:pPr>
            <a:r>
              <a:rPr lang="en-US" sz="2000" dirty="0" smtClean="0">
                <a:latin typeface="Calibri" pitchFamily="34" charset="0"/>
              </a:rPr>
              <a:t>		</a:t>
            </a:r>
            <a:r>
              <a:rPr lang="en-US" sz="2000" i="1" dirty="0" smtClean="0">
                <a:latin typeface="Calibri" pitchFamily="34" charset="0"/>
              </a:rPr>
              <a:t>read next</a:t>
            </a:r>
          </a:p>
          <a:p>
            <a:pPr>
              <a:spcBef>
                <a:spcPts val="0"/>
              </a:spcBef>
              <a:buNone/>
              <a:tabLst>
                <a:tab pos="3203575" algn="l"/>
                <a:tab pos="4056063" algn="l"/>
              </a:tabLst>
            </a:pPr>
            <a:r>
              <a:rPr lang="en-US" sz="2000" i="1" dirty="0" smtClean="0">
                <a:latin typeface="Calibri" pitchFamily="34" charset="0"/>
              </a:rPr>
              <a:t>		write next </a:t>
            </a:r>
          </a:p>
          <a:p>
            <a:pPr>
              <a:spcBef>
                <a:spcPts val="0"/>
              </a:spcBef>
              <a:buNone/>
              <a:tabLst>
                <a:tab pos="3203575" algn="l"/>
                <a:tab pos="4056063" algn="l"/>
              </a:tabLst>
            </a:pPr>
            <a:r>
              <a:rPr lang="en-US" sz="2000" i="1" dirty="0" smtClean="0">
                <a:latin typeface="Calibri" pitchFamily="34" charset="0"/>
              </a:rPr>
              <a:t>		reset</a:t>
            </a:r>
          </a:p>
          <a:p>
            <a:pPr>
              <a:spcBef>
                <a:spcPts val="0"/>
              </a:spcBef>
              <a:buNone/>
              <a:tabLst>
                <a:tab pos="3203575" algn="l"/>
                <a:tab pos="4056063" algn="l"/>
              </a:tabLst>
            </a:pPr>
            <a:r>
              <a:rPr lang="en-US" sz="2000" i="1" dirty="0" smtClean="0">
                <a:latin typeface="Calibri" pitchFamily="34" charset="0"/>
              </a:rPr>
              <a:t>		</a:t>
            </a:r>
            <a:r>
              <a:rPr lang="en-US" sz="2000" dirty="0" smtClean="0">
                <a:latin typeface="Calibri" pitchFamily="34" charset="0"/>
              </a:rPr>
              <a:t>no</a:t>
            </a:r>
            <a:r>
              <a:rPr lang="en-US" sz="2000" i="1" dirty="0" smtClean="0">
                <a:latin typeface="Calibri" pitchFamily="34" charset="0"/>
              </a:rPr>
              <a:t> read after last write</a:t>
            </a:r>
          </a:p>
          <a:p>
            <a:pPr>
              <a:spcBef>
                <a:spcPts val="0"/>
              </a:spcBef>
              <a:buNone/>
              <a:tabLst>
                <a:tab pos="3203575" algn="l"/>
                <a:tab pos="4056063" algn="l"/>
              </a:tabLst>
            </a:pPr>
            <a:r>
              <a:rPr lang="en-US" sz="2000" i="1" dirty="0" smtClean="0">
                <a:latin typeface="Calibri" pitchFamily="34" charset="0"/>
              </a:rPr>
              <a:t>			(rewrite)</a:t>
            </a:r>
          </a:p>
          <a:p>
            <a:pPr>
              <a:tabLst>
                <a:tab pos="3203575" algn="l"/>
                <a:tab pos="4056063" algn="l"/>
              </a:tabLst>
            </a:pPr>
            <a:r>
              <a:rPr lang="en-US" sz="2000" dirty="0" smtClean="0">
                <a:latin typeface="Calibri" pitchFamily="34" charset="0"/>
              </a:rPr>
              <a:t>Direct Access</a:t>
            </a:r>
          </a:p>
          <a:p>
            <a:pPr>
              <a:spcBef>
                <a:spcPct val="10000"/>
              </a:spcBef>
              <a:buNone/>
              <a:tabLst>
                <a:tab pos="3203575" algn="l"/>
                <a:tab pos="4056063" algn="l"/>
              </a:tabLst>
            </a:pPr>
            <a:r>
              <a:rPr lang="en-US" sz="2000" dirty="0" smtClean="0">
                <a:latin typeface="Calibri" pitchFamily="34" charset="0"/>
              </a:rPr>
              <a:t>		</a:t>
            </a:r>
            <a:r>
              <a:rPr lang="en-US" sz="2000" i="1" dirty="0" smtClean="0">
                <a:latin typeface="Calibri" pitchFamily="34" charset="0"/>
              </a:rPr>
              <a:t>read n</a:t>
            </a:r>
          </a:p>
          <a:p>
            <a:pPr>
              <a:spcBef>
                <a:spcPct val="10000"/>
              </a:spcBef>
              <a:buNone/>
              <a:tabLst>
                <a:tab pos="3203575" algn="l"/>
                <a:tab pos="4056063" algn="l"/>
              </a:tabLst>
            </a:pPr>
            <a:r>
              <a:rPr lang="en-US" sz="2000" i="1" dirty="0" smtClean="0">
                <a:latin typeface="Calibri" pitchFamily="34" charset="0"/>
              </a:rPr>
              <a:t>		write n</a:t>
            </a:r>
          </a:p>
          <a:p>
            <a:pPr>
              <a:spcBef>
                <a:spcPct val="10000"/>
              </a:spcBef>
              <a:buNone/>
              <a:tabLst>
                <a:tab pos="3203575" algn="l"/>
                <a:tab pos="4056063" algn="l"/>
              </a:tabLst>
            </a:pPr>
            <a:r>
              <a:rPr lang="en-US" sz="2000" i="1" dirty="0" smtClean="0">
                <a:latin typeface="Calibri" pitchFamily="34" charset="0"/>
              </a:rPr>
              <a:t>		position to n</a:t>
            </a:r>
          </a:p>
          <a:p>
            <a:pPr>
              <a:spcBef>
                <a:spcPct val="10000"/>
              </a:spcBef>
              <a:buNone/>
              <a:tabLst>
                <a:tab pos="3203575" algn="l"/>
                <a:tab pos="4056063" algn="l"/>
              </a:tabLst>
            </a:pPr>
            <a:r>
              <a:rPr lang="en-US" sz="2000" i="1" dirty="0" smtClean="0">
                <a:latin typeface="Calibri" pitchFamily="34" charset="0"/>
              </a:rPr>
              <a:t>			read next</a:t>
            </a:r>
          </a:p>
          <a:p>
            <a:pPr>
              <a:spcBef>
                <a:spcPct val="10000"/>
              </a:spcBef>
              <a:buNone/>
              <a:tabLst>
                <a:tab pos="3203575" algn="l"/>
                <a:tab pos="4056063" algn="l"/>
              </a:tabLst>
            </a:pPr>
            <a:r>
              <a:rPr lang="en-US" sz="2000" i="1" dirty="0" smtClean="0">
                <a:latin typeface="Calibri" pitchFamily="34" charset="0"/>
              </a:rPr>
              <a:t>			write next </a:t>
            </a:r>
          </a:p>
          <a:p>
            <a:pPr>
              <a:spcBef>
                <a:spcPct val="10000"/>
              </a:spcBef>
              <a:buNone/>
              <a:tabLst>
                <a:tab pos="3203575" algn="l"/>
                <a:tab pos="4056063" algn="l"/>
              </a:tabLst>
            </a:pPr>
            <a:r>
              <a:rPr lang="en-US" sz="2000" dirty="0" smtClean="0">
                <a:latin typeface="Calibri" pitchFamily="34" charset="0"/>
              </a:rPr>
              <a:t>		</a:t>
            </a:r>
            <a:r>
              <a:rPr lang="en-US" sz="2000" i="1" dirty="0" smtClean="0">
                <a:latin typeface="Calibri" pitchFamily="34" charset="0"/>
              </a:rPr>
              <a:t>rewrite n               </a:t>
            </a:r>
            <a:r>
              <a:rPr lang="en-US" sz="2000" i="1" dirty="0" err="1" smtClean="0">
                <a:latin typeface="Calibri" pitchFamily="34" charset="0"/>
              </a:rPr>
              <a:t>n</a:t>
            </a:r>
            <a:r>
              <a:rPr lang="en-US" sz="2000" dirty="0" smtClean="0">
                <a:latin typeface="Calibri" pitchFamily="34" charset="0"/>
              </a:rPr>
              <a:t> = relative block number</a:t>
            </a:r>
            <a:endParaRPr lang="en-US" sz="2000" i="1" dirty="0" smtClean="0">
              <a:latin typeface="Calibri" pitchFamily="34" charset="0"/>
            </a:endParaRPr>
          </a:p>
          <a:p>
            <a:pPr>
              <a:buNone/>
              <a:tabLst>
                <a:tab pos="3203575" algn="l"/>
                <a:tab pos="4056063" algn="l"/>
              </a:tabLst>
            </a:pPr>
            <a:r>
              <a:rPr lang="en-US" sz="2000" dirty="0" smtClean="0">
                <a:latin typeface="Calibri" pitchFamily="34" charset="0"/>
              </a:rPr>
              <a:t>	</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Access</a:t>
            </a:r>
            <a:r>
              <a:rPr lang="en-US" sz="3200" b="1" dirty="0" smtClean="0">
                <a:solidFill>
                  <a:schemeClr val="bg1"/>
                </a:solidFill>
                <a:latin typeface="Calibri" pitchFamily="34" charset="0"/>
              </a:rPr>
              <a:t> Methods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Tree>
  </p:cSld>
  <p:clrMapOvr>
    <a:masterClrMapping/>
  </p:clrMapOvr>
  <p:transition advTm="8156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264075"/>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latin typeface="Calibri" pitchFamily="34" charset="0"/>
              </a:rPr>
              <a:t>Sequential access method is simple method. The information in a file is accessed sequentially one record after another</a:t>
            </a:r>
          </a:p>
          <a:p>
            <a:pPr algn="just">
              <a:lnSpc>
                <a:spcPct val="100000"/>
              </a:lnSpc>
              <a:buFont typeface="Arial" pitchFamily="34" charset="0"/>
              <a:buChar char="•"/>
            </a:pPr>
            <a:r>
              <a:rPr lang="en-US" sz="2000" dirty="0" smtClean="0">
                <a:latin typeface="Calibri" pitchFamily="34" charset="0"/>
              </a:rPr>
              <a:t>In this method, a process could read all the records in a file in order, starting at the beginning</a:t>
            </a:r>
          </a:p>
          <a:p>
            <a:pPr algn="just">
              <a:lnSpc>
                <a:spcPct val="100000"/>
              </a:lnSpc>
              <a:buFont typeface="Arial" pitchFamily="34" charset="0"/>
              <a:buChar char="•"/>
            </a:pPr>
            <a:r>
              <a:rPr lang="en-IN" sz="2000" dirty="0" smtClean="0">
                <a:latin typeface="Calibri" pitchFamily="34" charset="0"/>
              </a:rPr>
              <a:t>A read operation reads the next portion of the file and automatically advances a file pointer</a:t>
            </a:r>
          </a:p>
          <a:p>
            <a:pPr algn="just">
              <a:lnSpc>
                <a:spcPct val="100000"/>
              </a:lnSpc>
              <a:buFont typeface="Arial" pitchFamily="34" charset="0"/>
              <a:buChar char="•"/>
            </a:pPr>
            <a:r>
              <a:rPr lang="en-IN" sz="2000" dirty="0" smtClean="0">
                <a:latin typeface="Calibri" pitchFamily="34" charset="0"/>
              </a:rPr>
              <a:t>A write appends to the end of the file and advances to the end of the newly written material</a:t>
            </a:r>
          </a:p>
          <a:p>
            <a:pPr algn="just">
              <a:lnSpc>
                <a:spcPct val="100000"/>
              </a:lnSpc>
              <a:buFont typeface="Arial" pitchFamily="34" charset="0"/>
              <a:buChar char="•"/>
            </a:pPr>
            <a:r>
              <a:rPr lang="en-IN" sz="2000" dirty="0" smtClean="0">
                <a:latin typeface="Calibri" pitchFamily="34" charset="0"/>
              </a:rPr>
              <a:t>Sequential access is based on a tape model of a file and works as well on sequential-access devices</a:t>
            </a:r>
          </a:p>
          <a:p>
            <a:pPr algn="just">
              <a:lnSpc>
                <a:spcPct val="100000"/>
              </a:lnSpc>
              <a:buFont typeface="Arial" pitchFamily="34" charset="0"/>
              <a:buChar char="•"/>
            </a:pPr>
            <a:r>
              <a:rPr lang="en-US" sz="2000" dirty="0" smtClean="0">
                <a:latin typeface="Calibri" pitchFamily="34" charset="0"/>
              </a:rPr>
              <a:t>Compiler and editor usually access files in this method. Transaction file is also example of sequential access method</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Sequential access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7" cstate="print"/>
          <a:srcRect/>
          <a:stretch>
            <a:fillRect/>
          </a:stretch>
        </p:blipFill>
        <p:spPr bwMode="auto">
          <a:xfrm>
            <a:off x="0" y="0"/>
            <a:ext cx="9144000" cy="6900863"/>
          </a:xfrm>
          <a:prstGeom prst="rect">
            <a:avLst/>
          </a:prstGeom>
          <a:noFill/>
          <a:ln w="9525" algn="ctr">
            <a:noFill/>
            <a:miter lim="800000"/>
            <a:headEnd/>
            <a:tailEnd/>
          </a:ln>
        </p:spPr>
      </p:pic>
      <p:pic>
        <p:nvPicPr>
          <p:cNvPr id="14339" name="Picture 6" descr="C:\Users\parul\Desktop\Untitled-1.png"/>
          <p:cNvPicPr>
            <a:picLocks noChangeAspect="1" noChangeArrowheads="1"/>
          </p:cNvPicPr>
          <p:nvPr>
            <p:custDataLst>
              <p:tags r:id="rId2"/>
            </p:custDataLst>
          </p:nvPr>
        </p:nvPicPr>
        <p:blipFill>
          <a:blip r:embed="rId8" cstate="print"/>
          <a:srcRect/>
          <a:stretch>
            <a:fillRect/>
          </a:stretch>
        </p:blipFill>
        <p:spPr bwMode="auto">
          <a:xfrm>
            <a:off x="1857375" y="2571750"/>
            <a:ext cx="5430838" cy="2803525"/>
          </a:xfrm>
          <a:prstGeom prst="rect">
            <a:avLst/>
          </a:prstGeom>
          <a:noFill/>
          <a:ln w="9525" algn="ctr">
            <a:noFill/>
            <a:round/>
            <a:headEnd/>
            <a:tailEnd/>
          </a:ln>
        </p:spPr>
      </p:pic>
      <p:sp>
        <p:nvSpPr>
          <p:cNvPr id="14340" name="Rectangle 5"/>
          <p:cNvSpPr>
            <a:spLocks noChangeArrowheads="1"/>
          </p:cNvSpPr>
          <p:nvPr>
            <p:custDataLst>
              <p:tags r:id="rId3"/>
            </p:custDataLst>
          </p:nvPr>
        </p:nvSpPr>
        <p:spPr bwMode="auto">
          <a:xfrm>
            <a:off x="0" y="3714750"/>
            <a:ext cx="9144000" cy="794370"/>
          </a:xfrm>
          <a:prstGeom prst="rect">
            <a:avLst/>
          </a:prstGeom>
          <a:solidFill>
            <a:srgbClr val="1F497D"/>
          </a:solidFill>
          <a:ln w="25400" algn="ctr">
            <a:noFill/>
            <a:round/>
            <a:headEnd/>
            <a:tailEnd/>
          </a:ln>
        </p:spPr>
        <p:txBody>
          <a:bodyPr anchor="ctr"/>
          <a:lstStyle/>
          <a:p>
            <a:pPr algn="ctr"/>
            <a:endParaRPr lang="en-US" altLang="en-US"/>
          </a:p>
        </p:txBody>
      </p:sp>
      <p:sp>
        <p:nvSpPr>
          <p:cNvPr id="14341" name="TextBox 4"/>
          <p:cNvSpPr>
            <a:spLocks noChangeArrowheads="1"/>
          </p:cNvSpPr>
          <p:nvPr>
            <p:custDataLst>
              <p:tags r:id="rId4"/>
            </p:custDataLst>
          </p:nvPr>
        </p:nvSpPr>
        <p:spPr bwMode="auto">
          <a:xfrm>
            <a:off x="857250" y="3756025"/>
            <a:ext cx="7819206" cy="969119"/>
          </a:xfrm>
          <a:prstGeom prst="rect">
            <a:avLst/>
          </a:prstGeom>
          <a:noFill/>
          <a:ln w="9525" algn="ctr">
            <a:noFill/>
            <a:round/>
            <a:headEnd/>
            <a:tailEnd/>
          </a:ln>
        </p:spPr>
        <p:txBody>
          <a:bodyPr/>
          <a:lstStyle/>
          <a:p>
            <a:r>
              <a:rPr lang="en-IN" sz="3500" cap="all" dirty="0" smtClean="0">
                <a:solidFill>
                  <a:schemeClr val="bg1"/>
                </a:solidFill>
                <a:latin typeface="Calibri" pitchFamily="34" charset="0"/>
                <a:cs typeface="Times New Roman" panose="02020603050405020304" pitchFamily="18" charset="0"/>
              </a:rPr>
              <a:t>I/O Systems, File &amp; DISK Management</a:t>
            </a:r>
            <a:endParaRPr lang="en-IN" altLang="en-US" sz="3500" b="1" dirty="0">
              <a:solidFill>
                <a:schemeClr val="bg1"/>
              </a:solidFill>
              <a:latin typeface="Calibri" pitchFamily="34" charset="0"/>
              <a:cs typeface="Times New Roman" pitchFamily="18" charset="0"/>
            </a:endParaRPr>
          </a:p>
        </p:txBody>
      </p:sp>
      <p:sp>
        <p:nvSpPr>
          <p:cNvPr id="14342" name="TextBox 6"/>
          <p:cNvSpPr>
            <a:spLocks noChangeArrowheads="1"/>
          </p:cNvSpPr>
          <p:nvPr>
            <p:custDataLst>
              <p:tags r:id="rId5"/>
            </p:custDataLst>
          </p:nvPr>
        </p:nvSpPr>
        <p:spPr bwMode="auto">
          <a:xfrm>
            <a:off x="1714500" y="3071813"/>
            <a:ext cx="5715000" cy="630237"/>
          </a:xfrm>
          <a:prstGeom prst="rect">
            <a:avLst/>
          </a:prstGeom>
          <a:noFill/>
          <a:ln w="9525" algn="ctr">
            <a:noFill/>
            <a:round/>
            <a:headEnd/>
            <a:tailEnd/>
          </a:ln>
        </p:spPr>
        <p:txBody>
          <a:bodyPr/>
          <a:lstStyle/>
          <a:p>
            <a:pPr algn="ctr"/>
            <a:r>
              <a:rPr lang="en-IN" altLang="en-US" sz="3500" b="1" smtClean="0">
                <a:latin typeface="Calibri"/>
                <a:cs typeface="Times New Roman" pitchFamily="18" charset="0"/>
              </a:rPr>
              <a:t>CHAPTER-6.2</a:t>
            </a:r>
            <a:endParaRPr lang="en-IN" altLang="en-US" sz="3500" b="1" dirty="0">
              <a:latin typeface="Calibri"/>
              <a:cs typeface="Times New Roman" pitchFamily="18" charset="0"/>
            </a:endParaRPr>
          </a:p>
        </p:txBody>
      </p:sp>
      <p:pic>
        <p:nvPicPr>
          <p:cNvPr id="14343" name="Audio 1">
            <a:hlinkClick r:id="" action="ppaction://media"/>
          </p:cNvPr>
          <p:cNvPicPr>
            <a:picLocks noChangeAspect="1" noChangeArrowheads="1"/>
          </p:cNvPicPr>
          <p:nvPr/>
        </p:nvPicPr>
        <p:blipFill>
          <a:blip r:embed="rId9"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115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247864"/>
          </a:xfrm>
          <a:prstGeom prst="rect">
            <a:avLst/>
          </a:prstGeom>
          <a:noFill/>
          <a:ln w="9525">
            <a:noFill/>
            <a:miter lim="800000"/>
            <a:headEnd/>
            <a:tailEnd/>
          </a:ln>
        </p:spPr>
        <p:txBody>
          <a:bodyPr wrap="square">
            <a:spAutoFit/>
          </a:bodyPr>
          <a:lstStyle/>
          <a:p>
            <a:pPr>
              <a:buFont typeface="Arial" pitchFamily="34" charset="0"/>
              <a:buChar char="•"/>
            </a:pPr>
            <a:r>
              <a:rPr lang="en-US" sz="2000" dirty="0" smtClean="0">
                <a:latin typeface="Calibri" pitchFamily="34" charset="0"/>
              </a:rPr>
              <a:t>It provides poor performances</a:t>
            </a:r>
          </a:p>
          <a:p>
            <a:pPr>
              <a:buFont typeface="Arial" pitchFamily="34" charset="0"/>
              <a:buChar char="•"/>
            </a:pPr>
            <a:r>
              <a:rPr lang="en-US" sz="2000" dirty="0" smtClean="0">
                <a:latin typeface="Calibri" pitchFamily="34" charset="0"/>
              </a:rPr>
              <a:t>More efficient search technique is required</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Disadvantages of sequential access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325630"/>
          </a:xfrm>
          <a:prstGeom prst="rect">
            <a:avLst/>
          </a:prstGeom>
          <a:noFill/>
          <a:ln w="9525">
            <a:noFill/>
            <a:miter lim="800000"/>
            <a:headEnd/>
            <a:tailEnd/>
          </a:ln>
        </p:spPr>
        <p:txBody>
          <a:bodyPr wrap="square">
            <a:spAutoFit/>
          </a:bodyPr>
          <a:lstStyle/>
          <a:p>
            <a:pPr>
              <a:buFont typeface="Arial" pitchFamily="34" charset="0"/>
              <a:buChar char="•"/>
            </a:pPr>
            <a:r>
              <a:rPr lang="en-IN" sz="2000" dirty="0" smtClean="0">
                <a:latin typeface="Calibri" pitchFamily="34" charset="0"/>
              </a:rPr>
              <a:t>These methods construct an index for the file</a:t>
            </a:r>
          </a:p>
          <a:p>
            <a:pPr>
              <a:buFont typeface="Arial" pitchFamily="34" charset="0"/>
              <a:buChar char="•"/>
            </a:pPr>
            <a:r>
              <a:rPr lang="en-IN" sz="2000" dirty="0" smtClean="0">
                <a:latin typeface="Calibri" pitchFamily="34" charset="0"/>
              </a:rPr>
              <a:t>The index, like an index in the back of a book, contains the pointer to the various blocks</a:t>
            </a:r>
          </a:p>
          <a:p>
            <a:pPr>
              <a:buFont typeface="Arial" pitchFamily="34" charset="0"/>
              <a:buChar char="•"/>
            </a:pPr>
            <a:r>
              <a:rPr lang="en-IN" sz="2000" dirty="0" smtClean="0">
                <a:latin typeface="Calibri" pitchFamily="34" charset="0"/>
              </a:rPr>
              <a:t>To find a record in the file, we first search the index and then by the help of pointer we access the file directly.</a:t>
            </a:r>
          </a:p>
          <a:p>
            <a:pPr>
              <a:buFont typeface="Arial" pitchFamily="34" charset="0"/>
              <a:buChar char="•"/>
            </a:pPr>
            <a:r>
              <a:rPr lang="en-IN" sz="2000" dirty="0" smtClean="0">
                <a:latin typeface="Calibri" pitchFamily="34" charset="0"/>
              </a:rPr>
              <a:t> To find an entry in the file , we first search the index and then use the pointer to access the file directly and to find the desired entry</a:t>
            </a:r>
          </a:p>
          <a:p>
            <a:pPr>
              <a:buNone/>
            </a:pPr>
            <a:endParaRPr lang="en-IN" sz="2000" dirty="0" smtClean="0">
              <a:latin typeface="Calibri" pitchFamily="34" charset="0"/>
            </a:endParaRPr>
          </a:p>
          <a:p>
            <a:pPr>
              <a:buNone/>
            </a:pPr>
            <a:r>
              <a:rPr lang="en-IN" sz="2000" b="1" dirty="0" smtClean="0">
                <a:latin typeface="Calibri" pitchFamily="34" charset="0"/>
              </a:rPr>
              <a:t>Disadvantages of Index Sequential File:</a:t>
            </a:r>
          </a:p>
          <a:p>
            <a:r>
              <a:rPr lang="en-IN" sz="2000" dirty="0" smtClean="0">
                <a:latin typeface="Calibri" pitchFamily="34" charset="0"/>
              </a:rPr>
              <a:t>-The index file itself, may become too large to be kept in memory</a:t>
            </a:r>
          </a:p>
          <a:p>
            <a:r>
              <a:rPr lang="en-IN" sz="2000" dirty="0" smtClean="0">
                <a:latin typeface="Calibri" pitchFamily="34" charset="0"/>
              </a:rPr>
              <a:t>-The primary index file would contain pointers to secondary index files</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IN" sz="3000" b="1" dirty="0" smtClean="0">
                <a:solidFill>
                  <a:schemeClr val="bg1"/>
                </a:solidFill>
                <a:latin typeface="Calibri" pitchFamily="34" charset="0"/>
              </a:rPr>
              <a:t>Index sequential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710077"/>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latin typeface="Calibri" pitchFamily="34" charset="0"/>
              </a:rPr>
              <a:t>It is also called random access method</a:t>
            </a:r>
          </a:p>
          <a:p>
            <a:pPr algn="just">
              <a:lnSpc>
                <a:spcPct val="100000"/>
              </a:lnSpc>
              <a:buFont typeface="Arial" pitchFamily="34" charset="0"/>
              <a:buChar char="•"/>
            </a:pPr>
            <a:r>
              <a:rPr lang="en-US" sz="2000" dirty="0" smtClean="0">
                <a:latin typeface="Calibri" pitchFamily="34" charset="0"/>
              </a:rPr>
              <a:t>This access allows a user to position the read/write mark before reading and writing</a:t>
            </a:r>
          </a:p>
          <a:p>
            <a:pPr algn="just">
              <a:lnSpc>
                <a:spcPct val="100000"/>
              </a:lnSpc>
              <a:buFont typeface="Arial" pitchFamily="34" charset="0"/>
              <a:buChar char="•"/>
            </a:pPr>
            <a:r>
              <a:rPr lang="en-IN" sz="2000" dirty="0" smtClean="0">
                <a:latin typeface="Calibri" pitchFamily="34" charset="0"/>
              </a:rPr>
              <a:t> The file is viewed as a numbered sequence of block or record</a:t>
            </a: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Direct access method provides, accessing the records directly. Direct access method is based on the hard disk that is a direct access device it allows random access of any block</a:t>
            </a:r>
          </a:p>
          <a:p>
            <a:pPr algn="just">
              <a:lnSpc>
                <a:spcPct val="100000"/>
              </a:lnSpc>
              <a:buFont typeface="Arial" pitchFamily="34" charset="0"/>
              <a:buChar char="•"/>
            </a:pPr>
            <a:r>
              <a:rPr lang="en-US" sz="2000" dirty="0" smtClean="0">
                <a:latin typeface="Calibri" pitchFamily="34" charset="0"/>
              </a:rPr>
              <a:t>Each record has its own address on the file with by the help of which it can be directly accessed for reading or writing</a:t>
            </a:r>
          </a:p>
          <a:p>
            <a:pPr algn="just">
              <a:lnSpc>
                <a:spcPct val="100000"/>
              </a:lnSpc>
              <a:buFont typeface="Arial" pitchFamily="34" charset="0"/>
              <a:buChar char="•"/>
            </a:pPr>
            <a:r>
              <a:rPr lang="en-US" sz="2000" dirty="0" smtClean="0">
                <a:latin typeface="Calibri" pitchFamily="34" charset="0"/>
              </a:rPr>
              <a:t>There is no restriction on the order of reading and writing for a direct access file</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 access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956298"/>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latin typeface="Calibri" pitchFamily="34" charset="0"/>
              </a:rPr>
              <a:t>At the time of file creation, access method is defined. According to defined access method, file is accessed</a:t>
            </a:r>
          </a:p>
          <a:p>
            <a:pPr algn="just">
              <a:lnSpc>
                <a:spcPct val="100000"/>
              </a:lnSpc>
              <a:buFont typeface="Arial" pitchFamily="34" charset="0"/>
              <a:buChar char="•"/>
            </a:pPr>
            <a:r>
              <a:rPr lang="en-US" sz="2000" dirty="0" smtClean="0">
                <a:latin typeface="Calibri" pitchFamily="34" charset="0"/>
              </a:rPr>
              <a:t>Sequential access of direct file is possible but direct access of sequential file is not</a:t>
            </a:r>
          </a:p>
          <a:p>
            <a:pPr algn="just">
              <a:lnSpc>
                <a:spcPct val="100000"/>
              </a:lnSpc>
              <a:buFont typeface="Arial" pitchFamily="34" charset="0"/>
              <a:buChar char="•"/>
            </a:pPr>
            <a:r>
              <a:rPr lang="en-IN" sz="2000" dirty="0" smtClean="0">
                <a:latin typeface="Calibri" pitchFamily="34" charset="0"/>
              </a:rPr>
              <a:t>A block number provided by the user to the operating system is normally a </a:t>
            </a:r>
            <a:r>
              <a:rPr lang="en-IN" sz="2000" i="1" dirty="0" smtClean="0">
                <a:latin typeface="Calibri" pitchFamily="34" charset="0"/>
              </a:rPr>
              <a:t>relative block number</a:t>
            </a:r>
            <a:r>
              <a:rPr lang="en-IN" sz="2000" dirty="0" smtClean="0">
                <a:latin typeface="Calibri" pitchFamily="34" charset="0"/>
              </a:rPr>
              <a:t>.</a:t>
            </a:r>
          </a:p>
          <a:p>
            <a:pPr algn="just">
              <a:lnSpc>
                <a:spcPct val="100000"/>
              </a:lnSpc>
              <a:buFont typeface="Arial" pitchFamily="34" charset="0"/>
              <a:buChar char="•"/>
            </a:pPr>
            <a:r>
              <a:rPr lang="en-IN" sz="2000" dirty="0" smtClean="0">
                <a:latin typeface="Calibri" pitchFamily="34" charset="0"/>
              </a:rPr>
              <a:t>The first relative block of the file is 0 and then 1 and so on</a:t>
            </a:r>
            <a:endParaRPr lang="en-US" sz="2000" dirty="0" smtClean="0">
              <a:latin typeface="Calibri" pitchFamily="34" charset="0"/>
            </a:endParaRPr>
          </a:p>
          <a:p>
            <a:pPr algn="just">
              <a:lnSpc>
                <a:spcPct val="100000"/>
              </a:lnSpc>
              <a:buNone/>
            </a:pPr>
            <a:endParaRPr lang="en-US" sz="2000" dirty="0" smtClean="0">
              <a:latin typeface="Calibri" pitchFamily="34" charset="0"/>
            </a:endParaRPr>
          </a:p>
          <a:p>
            <a:pPr marL="0" indent="0" algn="just">
              <a:lnSpc>
                <a:spcPct val="100000"/>
              </a:lnSpc>
              <a:buNone/>
            </a:pPr>
            <a:r>
              <a:rPr lang="en-US" sz="2000" b="1" dirty="0" smtClean="0">
                <a:latin typeface="Calibri" pitchFamily="34" charset="0"/>
              </a:rPr>
              <a:t>Disadvantages of Direct access method</a:t>
            </a:r>
          </a:p>
          <a:p>
            <a:pPr algn="just">
              <a:lnSpc>
                <a:spcPct val="100000"/>
              </a:lnSpc>
            </a:pPr>
            <a:r>
              <a:rPr lang="en-US" sz="2000" dirty="0" smtClean="0">
                <a:latin typeface="Calibri" pitchFamily="34" charset="0"/>
              </a:rPr>
              <a:t>-Poor utilization of input output devices</a:t>
            </a:r>
          </a:p>
          <a:p>
            <a:pPr algn="just">
              <a:lnSpc>
                <a:spcPct val="100000"/>
              </a:lnSpc>
            </a:pPr>
            <a:r>
              <a:rPr lang="en-US" sz="2000" dirty="0" smtClean="0">
                <a:latin typeface="Calibri" pitchFamily="34" charset="0"/>
              </a:rPr>
              <a:t>-Consumes CPU time for record address calculation</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 access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33406"/>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latin typeface="Calibri" pitchFamily="34" charset="0"/>
              </a:rPr>
              <a:t>Directory is a data structure that lists files and subdirectories in a collection.    Directory structure contains a list of entries one for each file</a:t>
            </a:r>
          </a:p>
          <a:p>
            <a:pPr algn="just">
              <a:lnSpc>
                <a:spcPct val="100000"/>
              </a:lnSpc>
              <a:buFont typeface="Arial" pitchFamily="34" charset="0"/>
              <a:buChar char="•"/>
            </a:pPr>
            <a:r>
              <a:rPr lang="en-US" sz="2000" dirty="0" smtClean="0">
                <a:latin typeface="Calibri" pitchFamily="34" charset="0"/>
              </a:rPr>
              <a:t>Directory does not store any user data but contains only its reference</a:t>
            </a:r>
          </a:p>
          <a:p>
            <a:pPr algn="just">
              <a:lnSpc>
                <a:spcPct val="100000"/>
              </a:lnSpc>
              <a:buFont typeface="Arial" pitchFamily="34" charset="0"/>
              <a:buChar char="•"/>
            </a:pPr>
            <a:r>
              <a:rPr lang="en-US" sz="2000" dirty="0" smtClean="0">
                <a:latin typeface="Calibri" pitchFamily="34" charset="0"/>
              </a:rPr>
              <a:t>File system maintain directories or folders for keeping information of files.</a:t>
            </a:r>
          </a:p>
          <a:p>
            <a:pPr algn="just">
              <a:lnSpc>
                <a:spcPct val="100000"/>
              </a:lnSpc>
              <a:buFont typeface="Arial" pitchFamily="34" charset="0"/>
              <a:buChar char="•"/>
            </a:pPr>
            <a:r>
              <a:rPr lang="en-US" sz="2000" dirty="0" smtClean="0">
                <a:latin typeface="Calibri" pitchFamily="34" charset="0"/>
              </a:rPr>
              <a:t>User stores file in a file system using directory</a:t>
            </a:r>
          </a:p>
          <a:p>
            <a:pPr algn="just">
              <a:lnSpc>
                <a:spcPct val="100000"/>
              </a:lnSpc>
              <a:buFont typeface="Arial" pitchFamily="34" charset="0"/>
              <a:buChar char="•"/>
            </a:pPr>
            <a:r>
              <a:rPr lang="en-US" sz="2000" dirty="0" smtClean="0">
                <a:latin typeface="Calibri" pitchFamily="34" charset="0"/>
              </a:rPr>
              <a:t>Directory structure organizes and provides information about the files in a system</a:t>
            </a:r>
          </a:p>
          <a:p>
            <a:pPr algn="just">
              <a:lnSpc>
                <a:spcPct val="100000"/>
              </a:lnSpc>
              <a:buFont typeface="Arial" pitchFamily="34" charset="0"/>
              <a:buChar char="•"/>
            </a:pPr>
            <a:r>
              <a:rPr lang="en-US" sz="2000" dirty="0" smtClean="0">
                <a:latin typeface="Calibri" pitchFamily="34" charset="0"/>
              </a:rPr>
              <a:t>single dot (.) indicates a current directory and double dot (..) indicates a parent directory. The root is identified by the directory  ‘/’. The root file system has several subdirectories</a:t>
            </a:r>
          </a:p>
          <a:p>
            <a:pPr algn="just">
              <a:lnSpc>
                <a:spcPct val="100000"/>
              </a:lnSpc>
              <a:buFont typeface="Arial" pitchFamily="34" charset="0"/>
              <a:buChar char="•"/>
            </a:pPr>
            <a:r>
              <a:rPr lang="en-US" sz="2000" dirty="0" smtClean="0">
                <a:latin typeface="Calibri" pitchFamily="34" charset="0"/>
              </a:rPr>
              <a:t>Window file system uses a letter followed by colon for specifying root directory. For ex. Root directory in window is C:, D: or E:</a:t>
            </a:r>
          </a:p>
          <a:p>
            <a:pPr algn="just">
              <a:lnSpc>
                <a:spcPct val="100000"/>
              </a:lnSpc>
            </a:pPr>
            <a:r>
              <a:rPr lang="en-US" sz="2000" dirty="0" smtClean="0">
                <a:latin typeface="Calibri" pitchFamily="34" charset="0"/>
              </a:rPr>
              <a:t>Unix and Linux file system uses slash (/) for specifying root directory</a:t>
            </a:r>
          </a:p>
          <a:p>
            <a:pPr algn="just">
              <a:lnSpc>
                <a:spcPct val="10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63965"/>
          </a:xfrm>
          <a:prstGeom prst="rect">
            <a:avLst/>
          </a:prstGeom>
          <a:noFill/>
          <a:ln w="9525">
            <a:noFill/>
            <a:miter lim="800000"/>
            <a:headEnd/>
            <a:tailEnd/>
          </a:ln>
        </p:spPr>
        <p:txBody>
          <a:bodyPr wrap="square">
            <a:spAutoFit/>
          </a:bodyPr>
          <a:lstStyle/>
          <a:p>
            <a:pPr algn="just">
              <a:lnSpc>
                <a:spcPct val="150000"/>
              </a:lnSpc>
              <a:buFont typeface="Arial" pitchFamily="34" charset="0"/>
              <a:buChar char="•"/>
            </a:pPr>
            <a:r>
              <a:rPr lang="en-US" sz="2000" b="1" dirty="0" smtClean="0">
                <a:latin typeface="Calibri" pitchFamily="34" charset="0"/>
              </a:rPr>
              <a:t>File searching: </a:t>
            </a:r>
            <a:r>
              <a:rPr lang="en-US" sz="2000" dirty="0" smtClean="0">
                <a:latin typeface="Calibri" pitchFamily="34" charset="0"/>
              </a:rPr>
              <a:t>directory structure is searched for particular file entry. File uses symbolic names and similar names may indicate a relationship between files</a:t>
            </a:r>
          </a:p>
          <a:p>
            <a:pPr algn="just">
              <a:lnSpc>
                <a:spcPct val="150000"/>
              </a:lnSpc>
              <a:buFont typeface="Arial" pitchFamily="34" charset="0"/>
              <a:buChar char="•"/>
            </a:pPr>
            <a:r>
              <a:rPr lang="en-US" sz="2000" b="1" dirty="0" smtClean="0">
                <a:latin typeface="Calibri" pitchFamily="34" charset="0"/>
              </a:rPr>
              <a:t>Create a file: </a:t>
            </a:r>
            <a:r>
              <a:rPr lang="en-US" sz="2000" dirty="0" smtClean="0">
                <a:latin typeface="Calibri" pitchFamily="34" charset="0"/>
              </a:rPr>
              <a:t>user create new file and added to the directory</a:t>
            </a:r>
          </a:p>
          <a:p>
            <a:pPr algn="just">
              <a:lnSpc>
                <a:spcPct val="150000"/>
              </a:lnSpc>
              <a:buFont typeface="Arial" pitchFamily="34" charset="0"/>
              <a:buChar char="•"/>
            </a:pPr>
            <a:r>
              <a:rPr lang="en-US" sz="2000" b="1" dirty="0" smtClean="0">
                <a:latin typeface="Calibri" pitchFamily="34" charset="0"/>
              </a:rPr>
              <a:t>Delete a file: </a:t>
            </a:r>
            <a:r>
              <a:rPr lang="en-US" sz="2000" dirty="0" smtClean="0">
                <a:latin typeface="Calibri" pitchFamily="34" charset="0"/>
              </a:rPr>
              <a:t>user delete the file after completing its work on files</a:t>
            </a:r>
          </a:p>
          <a:p>
            <a:pPr algn="just">
              <a:lnSpc>
                <a:spcPct val="150000"/>
              </a:lnSpc>
              <a:buFont typeface="Arial" pitchFamily="34" charset="0"/>
              <a:buChar char="•"/>
            </a:pPr>
            <a:r>
              <a:rPr lang="en-US" sz="2000" b="1" dirty="0" smtClean="0">
                <a:latin typeface="Calibri" pitchFamily="34" charset="0"/>
              </a:rPr>
              <a:t>Rename a file: </a:t>
            </a:r>
            <a:r>
              <a:rPr lang="en-US" sz="2000" dirty="0" smtClean="0">
                <a:latin typeface="Calibri" pitchFamily="34" charset="0"/>
              </a:rPr>
              <a:t>user change the file name if file content is change</a:t>
            </a:r>
          </a:p>
          <a:p>
            <a:pPr algn="just">
              <a:lnSpc>
                <a:spcPct val="150000"/>
              </a:lnSpc>
              <a:buFont typeface="Arial" pitchFamily="34" charset="0"/>
              <a:buChar char="•"/>
            </a:pPr>
            <a:r>
              <a:rPr lang="en-US" sz="2000" b="1" dirty="0" smtClean="0">
                <a:latin typeface="Calibri" pitchFamily="34" charset="0"/>
              </a:rPr>
              <a:t>Listing of directory:</a:t>
            </a:r>
            <a:r>
              <a:rPr lang="en-US" sz="2000" dirty="0" smtClean="0">
                <a:latin typeface="Calibri" pitchFamily="34" charset="0"/>
              </a:rPr>
              <a:t> listing of file in the directory for some use. MS-DOS and Windows uses “dir” command and Linux/Unix uses “</a:t>
            </a:r>
            <a:r>
              <a:rPr lang="en-US" sz="2000" dirty="0" err="1" smtClean="0">
                <a:latin typeface="Calibri" pitchFamily="34" charset="0"/>
              </a:rPr>
              <a:t>ls</a:t>
            </a:r>
            <a:r>
              <a:rPr lang="en-US" sz="2000" dirty="0" smtClean="0">
                <a:latin typeface="Calibri" pitchFamily="34" charset="0"/>
              </a:rPr>
              <a:t>” command for this purpose</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Operation on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115616" y="3140968"/>
            <a:ext cx="6222926"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Structure</a:t>
            </a:r>
            <a:endParaRPr lang="en-US" sz="3000" b="1" dirty="0">
              <a:solidFill>
                <a:schemeClr val="bg1"/>
              </a:solidFill>
              <a:latin typeface="Calibri" pitchFamily="34" charset="0"/>
            </a:endParaRPr>
          </a:p>
        </p:txBody>
      </p:sp>
      <p:sp>
        <p:nvSpPr>
          <p:cNvPr id="15367" name="TextBox 10"/>
          <p:cNvSpPr>
            <a:spLocks noChangeArrowheads="1"/>
          </p:cNvSpPr>
          <p:nvPr>
            <p:custDataLst>
              <p:tags r:id="rId6"/>
            </p:custDataLst>
          </p:nvPr>
        </p:nvSpPr>
        <p:spPr bwMode="auto">
          <a:xfrm>
            <a:off x="251520" y="2348880"/>
            <a:ext cx="8568952" cy="4032447"/>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grpSp>
        <p:nvGrpSpPr>
          <p:cNvPr id="12" name="Content Placeholder 11"/>
          <p:cNvGrpSpPr>
            <a:grpSpLocks noGrp="1"/>
          </p:cNvGrpSpPr>
          <p:nvPr/>
        </p:nvGrpSpPr>
        <p:grpSpPr>
          <a:xfrm>
            <a:off x="782638" y="2852738"/>
            <a:ext cx="8001000" cy="2952526"/>
            <a:chOff x="2362200" y="1962150"/>
            <a:chExt cx="4362450" cy="3524250"/>
          </a:xfrm>
        </p:grpSpPr>
        <p:sp>
          <p:nvSpPr>
            <p:cNvPr id="13" name="Oval 12"/>
            <p:cNvSpPr>
              <a:spLocks noChangeArrowheads="1"/>
            </p:cNvSpPr>
            <p:nvPr/>
          </p:nvSpPr>
          <p:spPr bwMode="auto">
            <a:xfrm>
              <a:off x="2819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4" name="Oval 13"/>
            <p:cNvSpPr>
              <a:spLocks noChangeArrowheads="1"/>
            </p:cNvSpPr>
            <p:nvPr/>
          </p:nvSpPr>
          <p:spPr bwMode="auto">
            <a:xfrm>
              <a:off x="3581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5" name="Oval 14"/>
            <p:cNvSpPr>
              <a:spLocks noChangeArrowheads="1"/>
            </p:cNvSpPr>
            <p:nvPr/>
          </p:nvSpPr>
          <p:spPr bwMode="auto">
            <a:xfrm>
              <a:off x="4343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6" name="Oval 15"/>
            <p:cNvSpPr>
              <a:spLocks noChangeArrowheads="1"/>
            </p:cNvSpPr>
            <p:nvPr/>
          </p:nvSpPr>
          <p:spPr bwMode="auto">
            <a:xfrm>
              <a:off x="5105400" y="22860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7" name="Oval 16"/>
            <p:cNvSpPr>
              <a:spLocks noChangeArrowheads="1"/>
            </p:cNvSpPr>
            <p:nvPr/>
          </p:nvSpPr>
          <p:spPr bwMode="auto">
            <a:xfrm>
              <a:off x="5867400" y="2590800"/>
              <a:ext cx="5334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18" name="Rectangle 17"/>
            <p:cNvSpPr>
              <a:spLocks noChangeArrowheads="1"/>
            </p:cNvSpPr>
            <p:nvPr/>
          </p:nvSpPr>
          <p:spPr bwMode="auto">
            <a:xfrm>
              <a:off x="2819400" y="4267200"/>
              <a:ext cx="457200" cy="6096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1</a:t>
              </a:r>
            </a:p>
          </p:txBody>
        </p:sp>
        <p:sp>
          <p:nvSpPr>
            <p:cNvPr id="19" name="Rectangle 18"/>
            <p:cNvSpPr>
              <a:spLocks noChangeArrowheads="1"/>
            </p:cNvSpPr>
            <p:nvPr/>
          </p:nvSpPr>
          <p:spPr bwMode="auto">
            <a:xfrm>
              <a:off x="3581400" y="4267200"/>
              <a:ext cx="457200" cy="5334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2</a:t>
              </a:r>
            </a:p>
          </p:txBody>
        </p:sp>
        <p:sp>
          <p:nvSpPr>
            <p:cNvPr id="20" name="Rectangle 19"/>
            <p:cNvSpPr>
              <a:spLocks noChangeArrowheads="1"/>
            </p:cNvSpPr>
            <p:nvPr/>
          </p:nvSpPr>
          <p:spPr bwMode="auto">
            <a:xfrm>
              <a:off x="4343400" y="42672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3</a:t>
              </a:r>
            </a:p>
          </p:txBody>
        </p:sp>
        <p:sp>
          <p:nvSpPr>
            <p:cNvPr id="21" name="Rectangle 20"/>
            <p:cNvSpPr>
              <a:spLocks noChangeArrowheads="1"/>
            </p:cNvSpPr>
            <p:nvPr/>
          </p:nvSpPr>
          <p:spPr bwMode="auto">
            <a:xfrm>
              <a:off x="5105400" y="4267200"/>
              <a:ext cx="457200" cy="4572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4</a:t>
              </a:r>
            </a:p>
          </p:txBody>
        </p:sp>
        <p:sp>
          <p:nvSpPr>
            <p:cNvPr id="22" name="Rectangle 21"/>
            <p:cNvSpPr>
              <a:spLocks noChangeArrowheads="1"/>
            </p:cNvSpPr>
            <p:nvPr/>
          </p:nvSpPr>
          <p:spPr bwMode="auto">
            <a:xfrm>
              <a:off x="5867400" y="4648200"/>
              <a:ext cx="457200" cy="609600"/>
            </a:xfrm>
            <a:prstGeom prst="rect">
              <a:avLst/>
            </a:prstGeom>
            <a:solidFill>
              <a:schemeClr val="bg1"/>
            </a:solidFill>
            <a:ln w="9525">
              <a:solidFill>
                <a:schemeClr val="tx1"/>
              </a:solidFill>
              <a:miter lim="800000"/>
              <a:headEnd/>
              <a:tailEnd/>
            </a:ln>
          </p:spPr>
          <p:txBody>
            <a:bodyPr wrap="none" anchor="ctr"/>
            <a:lstStyle/>
            <a:p>
              <a:pPr algn="ctr"/>
              <a:r>
                <a:rPr lang="en-US" altLang="en-US">
                  <a:latin typeface="Helvetica" pitchFamily="-84" charset="0"/>
                </a:rPr>
                <a:t>F n</a:t>
              </a:r>
            </a:p>
          </p:txBody>
        </p:sp>
        <p:sp>
          <p:nvSpPr>
            <p:cNvPr id="23" name="Line 14"/>
            <p:cNvSpPr>
              <a:spLocks noChangeShapeType="1"/>
            </p:cNvSpPr>
            <p:nvPr/>
          </p:nvSpPr>
          <p:spPr bwMode="auto">
            <a:xfrm>
              <a:off x="3838575"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5"/>
            <p:cNvSpPr>
              <a:spLocks noChangeShapeType="1"/>
            </p:cNvSpPr>
            <p:nvPr/>
          </p:nvSpPr>
          <p:spPr bwMode="auto">
            <a:xfrm>
              <a:off x="4572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6"/>
            <p:cNvSpPr>
              <a:spLocks noChangeShapeType="1"/>
            </p:cNvSpPr>
            <p:nvPr/>
          </p:nvSpPr>
          <p:spPr bwMode="auto">
            <a:xfrm>
              <a:off x="6096000" y="3048000"/>
              <a:ext cx="0" cy="16002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7"/>
            <p:cNvSpPr>
              <a:spLocks noChangeShapeType="1"/>
            </p:cNvSpPr>
            <p:nvPr/>
          </p:nvSpPr>
          <p:spPr bwMode="auto">
            <a:xfrm>
              <a:off x="5334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8"/>
            <p:cNvSpPr>
              <a:spLocks noChangeShapeType="1"/>
            </p:cNvSpPr>
            <p:nvPr/>
          </p:nvSpPr>
          <p:spPr bwMode="auto">
            <a:xfrm>
              <a:off x="3048000" y="2743200"/>
              <a:ext cx="0" cy="15240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Freeform 27"/>
            <p:cNvSpPr>
              <a:spLocks/>
            </p:cNvSpPr>
            <p:nvPr/>
          </p:nvSpPr>
          <p:spPr bwMode="auto">
            <a:xfrm>
              <a:off x="2538413" y="1962150"/>
              <a:ext cx="4186237" cy="1473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Freeform 28"/>
            <p:cNvSpPr>
              <a:spLocks/>
            </p:cNvSpPr>
            <p:nvPr/>
          </p:nvSpPr>
          <p:spPr bwMode="auto">
            <a:xfrm>
              <a:off x="2362200" y="3886200"/>
              <a:ext cx="4262438" cy="1600200"/>
            </a:xfrm>
            <a:custGeom>
              <a:avLst/>
              <a:gdLst>
                <a:gd name="T0" fmla="*/ 2147483647 w 2637"/>
                <a:gd name="T1" fmla="*/ 2147483647 h 928"/>
                <a:gd name="T2" fmla="*/ 2147483647 w 2637"/>
                <a:gd name="T3" fmla="*/ 2147483647 h 928"/>
                <a:gd name="T4" fmla="*/ 2147483647 w 2637"/>
                <a:gd name="T5" fmla="*/ 2147483647 h 928"/>
                <a:gd name="T6" fmla="*/ 2147483647 w 2637"/>
                <a:gd name="T7" fmla="*/ 2147483647 h 928"/>
                <a:gd name="T8" fmla="*/ 2147483647 w 2637"/>
                <a:gd name="T9" fmla="*/ 0 h 928"/>
                <a:gd name="T10" fmla="*/ 2147483647 w 2637"/>
                <a:gd name="T11" fmla="*/ 2147483647 h 928"/>
                <a:gd name="T12" fmla="*/ 2147483647 w 2637"/>
                <a:gd name="T13" fmla="*/ 2147483647 h 928"/>
                <a:gd name="T14" fmla="*/ 2147483647 w 2637"/>
                <a:gd name="T15" fmla="*/ 2147483647 h 928"/>
                <a:gd name="T16" fmla="*/ 2147483647 w 2637"/>
                <a:gd name="T17" fmla="*/ 2147483647 h 928"/>
                <a:gd name="T18" fmla="*/ 2147483647 w 2637"/>
                <a:gd name="T19" fmla="*/ 2147483647 h 928"/>
                <a:gd name="T20" fmla="*/ 2147483647 w 2637"/>
                <a:gd name="T21" fmla="*/ 2147483647 h 928"/>
                <a:gd name="T22" fmla="*/ 2147483647 w 2637"/>
                <a:gd name="T23" fmla="*/ 2147483647 h 928"/>
                <a:gd name="T24" fmla="*/ 2147483647 w 2637"/>
                <a:gd name="T25" fmla="*/ 2147483647 h 928"/>
                <a:gd name="T26" fmla="*/ 2147483647 w 2637"/>
                <a:gd name="T27" fmla="*/ 2147483647 h 928"/>
                <a:gd name="T28" fmla="*/ 2147483647 w 2637"/>
                <a:gd name="T29" fmla="*/ 2147483647 h 928"/>
                <a:gd name="T30" fmla="*/ 2147483647 w 2637"/>
                <a:gd name="T31" fmla="*/ 2147483647 h 928"/>
                <a:gd name="T32" fmla="*/ 2147483647 w 2637"/>
                <a:gd name="T33" fmla="*/ 2147483647 h 928"/>
                <a:gd name="T34" fmla="*/ 2147483647 w 2637"/>
                <a:gd name="T35" fmla="*/ 2147483647 h 928"/>
                <a:gd name="T36" fmla="*/ 2147483647 w 2637"/>
                <a:gd name="T37" fmla="*/ 2147483647 h 928"/>
                <a:gd name="T38" fmla="*/ 2147483647 w 2637"/>
                <a:gd name="T39" fmla="*/ 2147483647 h 928"/>
                <a:gd name="T40" fmla="*/ 2147483647 w 2637"/>
                <a:gd name="T41" fmla="*/ 2147483647 h 928"/>
                <a:gd name="T42" fmla="*/ 2147483647 w 2637"/>
                <a:gd name="T43" fmla="*/ 2147483647 h 928"/>
                <a:gd name="T44" fmla="*/ 2147483647 w 2637"/>
                <a:gd name="T45" fmla="*/ 2147483647 h 928"/>
                <a:gd name="T46" fmla="*/ 2147483647 w 2637"/>
                <a:gd name="T47" fmla="*/ 2147483647 h 928"/>
                <a:gd name="T48" fmla="*/ 2147483647 w 2637"/>
                <a:gd name="T49" fmla="*/ 2147483647 h 928"/>
                <a:gd name="T50" fmla="*/ 2147483647 w 2637"/>
                <a:gd name="T51" fmla="*/ 2147483647 h 92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37"/>
                <a:gd name="T79" fmla="*/ 0 h 928"/>
                <a:gd name="T80" fmla="*/ 2637 w 2637"/>
                <a:gd name="T81" fmla="*/ 928 h 92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37" h="928">
                  <a:moveTo>
                    <a:pt x="10" y="328"/>
                  </a:moveTo>
                  <a:cubicBezTo>
                    <a:pt x="14" y="291"/>
                    <a:pt x="6" y="248"/>
                    <a:pt x="28" y="219"/>
                  </a:cubicBezTo>
                  <a:cubicBezTo>
                    <a:pt x="124" y="92"/>
                    <a:pt x="264" y="66"/>
                    <a:pt x="410" y="37"/>
                  </a:cubicBezTo>
                  <a:cubicBezTo>
                    <a:pt x="516" y="16"/>
                    <a:pt x="457" y="14"/>
                    <a:pt x="583" y="10"/>
                  </a:cubicBezTo>
                  <a:cubicBezTo>
                    <a:pt x="728" y="5"/>
                    <a:pt x="874" y="3"/>
                    <a:pt x="1019" y="0"/>
                  </a:cubicBezTo>
                  <a:cubicBezTo>
                    <a:pt x="1146" y="3"/>
                    <a:pt x="1274" y="3"/>
                    <a:pt x="1401" y="10"/>
                  </a:cubicBezTo>
                  <a:cubicBezTo>
                    <a:pt x="1485" y="15"/>
                    <a:pt x="1571" y="41"/>
                    <a:pt x="1655" y="55"/>
                  </a:cubicBezTo>
                  <a:cubicBezTo>
                    <a:pt x="1733" y="86"/>
                    <a:pt x="1819" y="108"/>
                    <a:pt x="1901" y="128"/>
                  </a:cubicBezTo>
                  <a:cubicBezTo>
                    <a:pt x="1942" y="148"/>
                    <a:pt x="1975" y="152"/>
                    <a:pt x="2019" y="164"/>
                  </a:cubicBezTo>
                  <a:cubicBezTo>
                    <a:pt x="2098" y="185"/>
                    <a:pt x="2162" y="200"/>
                    <a:pt x="2246" y="210"/>
                  </a:cubicBezTo>
                  <a:cubicBezTo>
                    <a:pt x="2293" y="226"/>
                    <a:pt x="2338" y="230"/>
                    <a:pt x="2382" y="255"/>
                  </a:cubicBezTo>
                  <a:cubicBezTo>
                    <a:pt x="2439" y="287"/>
                    <a:pt x="2477" y="343"/>
                    <a:pt x="2519" y="391"/>
                  </a:cubicBezTo>
                  <a:cubicBezTo>
                    <a:pt x="2536" y="410"/>
                    <a:pt x="2562" y="423"/>
                    <a:pt x="2573" y="446"/>
                  </a:cubicBezTo>
                  <a:cubicBezTo>
                    <a:pt x="2594" y="488"/>
                    <a:pt x="2606" y="529"/>
                    <a:pt x="2619" y="573"/>
                  </a:cubicBezTo>
                  <a:cubicBezTo>
                    <a:pt x="2624" y="591"/>
                    <a:pt x="2637" y="628"/>
                    <a:pt x="2637" y="628"/>
                  </a:cubicBezTo>
                  <a:cubicBezTo>
                    <a:pt x="2634" y="654"/>
                    <a:pt x="2634" y="707"/>
                    <a:pt x="2619" y="737"/>
                  </a:cubicBezTo>
                  <a:cubicBezTo>
                    <a:pt x="2582" y="812"/>
                    <a:pt x="2477" y="854"/>
                    <a:pt x="2401" y="873"/>
                  </a:cubicBezTo>
                  <a:cubicBezTo>
                    <a:pt x="2341" y="911"/>
                    <a:pt x="2270" y="909"/>
                    <a:pt x="2201" y="919"/>
                  </a:cubicBezTo>
                  <a:cubicBezTo>
                    <a:pt x="1832" y="915"/>
                    <a:pt x="1500" y="928"/>
                    <a:pt x="1146" y="873"/>
                  </a:cubicBezTo>
                  <a:cubicBezTo>
                    <a:pt x="917" y="837"/>
                    <a:pt x="702" y="728"/>
                    <a:pt x="474" y="700"/>
                  </a:cubicBezTo>
                  <a:cubicBezTo>
                    <a:pt x="465" y="697"/>
                    <a:pt x="455" y="695"/>
                    <a:pt x="446" y="691"/>
                  </a:cubicBezTo>
                  <a:cubicBezTo>
                    <a:pt x="434" y="686"/>
                    <a:pt x="423" y="677"/>
                    <a:pt x="410" y="673"/>
                  </a:cubicBezTo>
                  <a:cubicBezTo>
                    <a:pt x="297" y="636"/>
                    <a:pt x="185" y="632"/>
                    <a:pt x="83" y="564"/>
                  </a:cubicBezTo>
                  <a:cubicBezTo>
                    <a:pt x="47" y="512"/>
                    <a:pt x="45" y="458"/>
                    <a:pt x="28" y="400"/>
                  </a:cubicBezTo>
                  <a:cubicBezTo>
                    <a:pt x="28" y="400"/>
                    <a:pt x="5" y="332"/>
                    <a:pt x="1" y="319"/>
                  </a:cubicBezTo>
                  <a:cubicBezTo>
                    <a:pt x="0" y="315"/>
                    <a:pt x="7" y="325"/>
                    <a:pt x="10" y="328"/>
                  </a:cubicBezTo>
                  <a:close/>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1" name="TextBox 30"/>
          <p:cNvSpPr txBox="1"/>
          <p:nvPr/>
        </p:nvSpPr>
        <p:spPr>
          <a:xfrm flipH="1">
            <a:off x="323523" y="2492895"/>
            <a:ext cx="1728195" cy="369332"/>
          </a:xfrm>
          <a:prstGeom prst="rect">
            <a:avLst/>
          </a:prstGeom>
          <a:noFill/>
        </p:spPr>
        <p:txBody>
          <a:bodyPr wrap="square" rtlCol="0">
            <a:spAutoFit/>
          </a:bodyPr>
          <a:lstStyle/>
          <a:p>
            <a:r>
              <a:rPr lang="en-US" b="1" dirty="0"/>
              <a:t>Directory</a:t>
            </a:r>
          </a:p>
        </p:txBody>
      </p:sp>
      <p:sp>
        <p:nvSpPr>
          <p:cNvPr id="32" name="TextBox 31"/>
          <p:cNvSpPr txBox="1"/>
          <p:nvPr/>
        </p:nvSpPr>
        <p:spPr>
          <a:xfrm flipH="1">
            <a:off x="251520" y="5517232"/>
            <a:ext cx="1728195" cy="369332"/>
          </a:xfrm>
          <a:prstGeom prst="rect">
            <a:avLst/>
          </a:prstGeom>
          <a:noFill/>
        </p:spPr>
        <p:txBody>
          <a:bodyPr wrap="square" rtlCol="0">
            <a:spAutoFit/>
          </a:bodyPr>
          <a:lstStyle/>
          <a:p>
            <a:r>
              <a:rPr lang="en-US" b="1" dirty="0" smtClean="0"/>
              <a:t>Files</a:t>
            </a:r>
            <a:endParaRPr lang="en-US" b="1" dirty="0"/>
          </a:p>
        </p:txBody>
      </p:sp>
      <p:sp>
        <p:nvSpPr>
          <p:cNvPr id="30" name="object 11"/>
          <p:cNvSpPr txBox="1"/>
          <p:nvPr/>
        </p:nvSpPr>
        <p:spPr>
          <a:xfrm>
            <a:off x="6444741" y="6490512"/>
            <a:ext cx="1374775" cy="135935"/>
          </a:xfrm>
          <a:prstGeom prst="rect">
            <a:avLst/>
          </a:prstGeom>
        </p:spPr>
        <p:txBody>
          <a:bodyPr vert="horz" wrap="square" lIns="0" tIns="12700" rIns="0" bIns="0" rtlCol="0">
            <a:spAutoFit/>
          </a:bodyPr>
          <a:lstStyle/>
          <a:p>
            <a:pPr marL="38100">
              <a:lnSpc>
                <a:spcPct val="100000"/>
              </a:lnSpc>
              <a:spcBef>
                <a:spcPts val="100"/>
              </a:spcBef>
            </a:pPr>
            <a:r>
              <a:rPr lang="en-IN" sz="800" b="1" spc="-5" dirty="0" smtClean="0">
                <a:latin typeface="Calibri"/>
                <a:cs typeface="Calibri"/>
              </a:rPr>
              <a:t>Directory  structure</a:t>
            </a:r>
            <a:r>
              <a:rPr sz="1200" b="1" spc="-7" baseline="20833" dirty="0" smtClean="0">
                <a:latin typeface="Calibri"/>
                <a:cs typeface="Calibri"/>
              </a:rPr>
              <a:t>[</a:t>
            </a:r>
            <a:r>
              <a:rPr lang="en-IN" sz="1200" b="1" spc="-7" baseline="20833" dirty="0" smtClean="0">
                <a:latin typeface="Calibri"/>
                <a:cs typeface="Calibri"/>
              </a:rPr>
              <a:t>2</a:t>
            </a:r>
            <a:r>
              <a:rPr sz="1200" b="1" spc="-7" baseline="20833" dirty="0" smtClean="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325082"/>
          </a:xfrm>
          <a:prstGeom prst="rect">
            <a:avLst/>
          </a:prstGeom>
          <a:noFill/>
          <a:ln w="9525">
            <a:noFill/>
            <a:miter lim="800000"/>
            <a:headEnd/>
            <a:tailEnd/>
          </a:ln>
        </p:spPr>
        <p:txBody>
          <a:bodyPr wrap="square">
            <a:spAutoFit/>
          </a:bodyPr>
          <a:lstStyle/>
          <a:p>
            <a:r>
              <a:rPr lang="en-US" sz="2000" dirty="0" smtClean="0">
                <a:latin typeface="Calibri" pitchFamily="34" charset="0"/>
              </a:rPr>
              <a:t>There are various structure of directory</a:t>
            </a:r>
          </a:p>
          <a:p>
            <a:endParaRPr lang="en-US" sz="2000" dirty="0" smtClean="0">
              <a:latin typeface="Calibri" pitchFamily="34" charset="0"/>
            </a:endParaRPr>
          </a:p>
          <a:p>
            <a:pPr marL="514350" indent="-514350">
              <a:buFont typeface="+mj-lt"/>
              <a:buAutoNum type="arabicPeriod"/>
            </a:pPr>
            <a:r>
              <a:rPr lang="en-US" sz="2000" dirty="0" smtClean="0">
                <a:latin typeface="Calibri" pitchFamily="34" charset="0"/>
              </a:rPr>
              <a:t>Single level directory</a:t>
            </a:r>
          </a:p>
          <a:p>
            <a:pPr marL="514350" indent="-514350">
              <a:buFont typeface="+mj-lt"/>
              <a:buAutoNum type="arabicPeriod"/>
            </a:pPr>
            <a:r>
              <a:rPr lang="en-US" sz="2000" dirty="0" smtClean="0">
                <a:latin typeface="Calibri" pitchFamily="34" charset="0"/>
              </a:rPr>
              <a:t>Two level directory</a:t>
            </a:r>
          </a:p>
          <a:p>
            <a:pPr marL="514350" indent="-514350">
              <a:buFont typeface="+mj-lt"/>
              <a:buAutoNum type="arabicPeriod"/>
            </a:pPr>
            <a:r>
              <a:rPr lang="en-US" sz="2000" dirty="0" smtClean="0">
                <a:latin typeface="Calibri" pitchFamily="34" charset="0"/>
              </a:rPr>
              <a:t>Tree structured directory</a:t>
            </a:r>
          </a:p>
          <a:p>
            <a:pPr marL="514350" indent="-514350">
              <a:buFont typeface="+mj-lt"/>
              <a:buAutoNum type="arabicPeriod"/>
            </a:pPr>
            <a:r>
              <a:rPr lang="en-US" sz="2000" dirty="0" smtClean="0">
                <a:latin typeface="Calibri" pitchFamily="34" charset="0"/>
              </a:rPr>
              <a:t>Acyclic graph directory</a:t>
            </a:r>
          </a:p>
          <a:p>
            <a:pPr marL="514350" indent="-514350">
              <a:buFont typeface="+mj-lt"/>
              <a:buAutoNum type="arabicPeriod"/>
            </a:pPr>
            <a:r>
              <a:rPr lang="en-US" sz="2000" dirty="0" smtClean="0">
                <a:latin typeface="Calibri" pitchFamily="34" charset="0"/>
              </a:rPr>
              <a:t>General graph directory</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763688" y="3068960"/>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Single level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0" name="Rectangle 9"/>
          <p:cNvSpPr/>
          <p:nvPr/>
        </p:nvSpPr>
        <p:spPr>
          <a:xfrm>
            <a:off x="3923928" y="3645024"/>
            <a:ext cx="201622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Directory</a:t>
            </a:r>
            <a:endParaRPr lang="en-IN" dirty="0">
              <a:solidFill>
                <a:schemeClr val="tx1"/>
              </a:solidFill>
            </a:endParaRPr>
          </a:p>
        </p:txBody>
      </p:sp>
      <p:sp>
        <p:nvSpPr>
          <p:cNvPr id="11" name="Rectangle 10"/>
          <p:cNvSpPr/>
          <p:nvPr/>
        </p:nvSpPr>
        <p:spPr>
          <a:xfrm>
            <a:off x="323528" y="2636913"/>
            <a:ext cx="8352928" cy="707886"/>
          </a:xfrm>
          <a:prstGeom prst="rect">
            <a:avLst/>
          </a:prstGeom>
        </p:spPr>
        <p:txBody>
          <a:bodyPr wrap="square">
            <a:spAutoFit/>
          </a:bodyPr>
          <a:lstStyle/>
          <a:p>
            <a:pPr lvl="0" algn="just">
              <a:buFont typeface="Arial" pitchFamily="34" charset="0"/>
              <a:buChar char="•"/>
            </a:pPr>
            <a:r>
              <a:rPr lang="en-US" sz="2000" dirty="0" smtClean="0">
                <a:latin typeface="Calibri" pitchFamily="34" charset="0"/>
              </a:rPr>
              <a:t>This is simple directory structure and easy to understand.</a:t>
            </a:r>
          </a:p>
          <a:p>
            <a:pPr lvl="0" algn="just">
              <a:buFont typeface="Arial" pitchFamily="34" charset="0"/>
              <a:buChar char="•"/>
            </a:pPr>
            <a:r>
              <a:rPr lang="en-US" sz="2000" dirty="0" smtClean="0">
                <a:latin typeface="Calibri" pitchFamily="34" charset="0"/>
              </a:rPr>
              <a:t>In single level directory all files of all users are store in one directory</a:t>
            </a:r>
            <a:endParaRPr lang="en-IN" sz="2000" dirty="0">
              <a:latin typeface="Calibri" pitchFamily="34" charset="0"/>
            </a:endParaRPr>
          </a:p>
        </p:txBody>
      </p:sp>
      <p:sp>
        <p:nvSpPr>
          <p:cNvPr id="12" name="Rounded Rectangle 11"/>
          <p:cNvSpPr/>
          <p:nvPr/>
        </p:nvSpPr>
        <p:spPr>
          <a:xfrm>
            <a:off x="611560" y="5157192"/>
            <a:ext cx="1440160"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File-1</a:t>
            </a:r>
            <a:endParaRPr lang="en-IN" dirty="0">
              <a:solidFill>
                <a:schemeClr val="tx1"/>
              </a:solidFill>
            </a:endParaRPr>
          </a:p>
        </p:txBody>
      </p:sp>
      <p:sp>
        <p:nvSpPr>
          <p:cNvPr id="13" name="Rounded Rectangle 12"/>
          <p:cNvSpPr/>
          <p:nvPr/>
        </p:nvSpPr>
        <p:spPr>
          <a:xfrm>
            <a:off x="2843808" y="5157192"/>
            <a:ext cx="1440160"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File-2</a:t>
            </a:r>
            <a:endParaRPr lang="en-IN" dirty="0">
              <a:solidFill>
                <a:schemeClr val="tx1"/>
              </a:solidFill>
            </a:endParaRPr>
          </a:p>
        </p:txBody>
      </p:sp>
      <p:sp>
        <p:nvSpPr>
          <p:cNvPr id="14" name="Rounded Rectangle 13"/>
          <p:cNvSpPr/>
          <p:nvPr/>
        </p:nvSpPr>
        <p:spPr>
          <a:xfrm>
            <a:off x="5004048" y="5157192"/>
            <a:ext cx="1440160"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File-3</a:t>
            </a:r>
            <a:endParaRPr lang="en-IN" dirty="0">
              <a:solidFill>
                <a:schemeClr val="tx1"/>
              </a:solidFill>
            </a:endParaRPr>
          </a:p>
        </p:txBody>
      </p:sp>
      <p:sp>
        <p:nvSpPr>
          <p:cNvPr id="15" name="Rounded Rectangle 14"/>
          <p:cNvSpPr/>
          <p:nvPr/>
        </p:nvSpPr>
        <p:spPr>
          <a:xfrm>
            <a:off x="7164288" y="5085184"/>
            <a:ext cx="1440160" cy="6480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File-4</a:t>
            </a:r>
            <a:endParaRPr lang="en-IN" dirty="0">
              <a:solidFill>
                <a:schemeClr val="tx1"/>
              </a:solidFill>
            </a:endParaRPr>
          </a:p>
        </p:txBody>
      </p:sp>
      <p:cxnSp>
        <p:nvCxnSpPr>
          <p:cNvPr id="17" name="Straight Arrow Connector 16"/>
          <p:cNvCxnSpPr/>
          <p:nvPr/>
        </p:nvCxnSpPr>
        <p:spPr>
          <a:xfrm flipH="1">
            <a:off x="1619672" y="4077072"/>
            <a:ext cx="2376264"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flipH="1">
            <a:off x="3563888" y="4077072"/>
            <a:ext cx="100811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148064" y="4077072"/>
            <a:ext cx="360040"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5" idx="0"/>
          </p:cNvCxnSpPr>
          <p:nvPr/>
        </p:nvCxnSpPr>
        <p:spPr>
          <a:xfrm>
            <a:off x="5796136" y="4077072"/>
            <a:ext cx="208823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Tm="8156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863965"/>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US" sz="2000" dirty="0" smtClean="0">
                <a:latin typeface="Calibri" pitchFamily="34" charset="0"/>
              </a:rPr>
              <a:t>Here the directory has 4 files (in fig).</a:t>
            </a:r>
          </a:p>
          <a:p>
            <a:pPr lvl="0" algn="just">
              <a:lnSpc>
                <a:spcPct val="150000"/>
              </a:lnSpc>
              <a:buFont typeface="Arial" pitchFamily="34" charset="0"/>
              <a:buChar char="•"/>
            </a:pPr>
            <a:r>
              <a:rPr lang="en-US" sz="2000" dirty="0" smtClean="0">
                <a:latin typeface="Calibri" pitchFamily="34" charset="0"/>
              </a:rPr>
              <a:t>One limitation in single level directory is file naming. All the file name must be unique into the directory.</a:t>
            </a:r>
          </a:p>
          <a:p>
            <a:pPr lvl="0" algn="just">
              <a:lnSpc>
                <a:spcPct val="150000"/>
              </a:lnSpc>
              <a:buFont typeface="Arial" pitchFamily="34" charset="0"/>
              <a:buChar char="•"/>
            </a:pPr>
            <a:r>
              <a:rPr lang="en-US" sz="2000" dirty="0" smtClean="0">
                <a:latin typeface="Calibri" pitchFamily="34" charset="0"/>
              </a:rPr>
              <a:t>If Duplicate name of the file is given by user, than unique name rule will be violated.</a:t>
            </a:r>
          </a:p>
          <a:p>
            <a:pPr lvl="0" algn="just">
              <a:lnSpc>
                <a:spcPct val="150000"/>
              </a:lnSpc>
            </a:pPr>
            <a:r>
              <a:rPr lang="en-US" sz="2000" dirty="0" smtClean="0">
                <a:latin typeface="Calibri" pitchFamily="34" charset="0"/>
              </a:rPr>
              <a:t>MS-DOS O.S. allow 11- character and UNIX /LINUX allow 255 character for file name.</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Single level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248960"/>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smtClean="0"/>
              <a:t> </a:t>
            </a:r>
            <a:r>
              <a:rPr lang="en-US" sz="2000" dirty="0" smtClean="0">
                <a:latin typeface="Calibri" pitchFamily="34" charset="0"/>
              </a:rPr>
              <a:t>Concept of File</a:t>
            </a:r>
          </a:p>
          <a:p>
            <a:pPr>
              <a:lnSpc>
                <a:spcPct val="150000"/>
              </a:lnSpc>
              <a:buFont typeface="Arial" pitchFamily="34" charset="0"/>
              <a:buChar char="•"/>
            </a:pPr>
            <a:r>
              <a:rPr lang="en-US" sz="2000" dirty="0" smtClean="0">
                <a:latin typeface="Calibri" pitchFamily="34" charset="0"/>
              </a:rPr>
              <a:t>Access methods</a:t>
            </a:r>
            <a:endParaRPr lang="en-IN" sz="2000" dirty="0" smtClean="0">
              <a:latin typeface="Calibri" pitchFamily="34" charset="0"/>
            </a:endParaRPr>
          </a:p>
          <a:p>
            <a:pPr>
              <a:lnSpc>
                <a:spcPct val="150000"/>
              </a:lnSpc>
              <a:buFont typeface="Arial" pitchFamily="34" charset="0"/>
              <a:buChar char="•"/>
            </a:pPr>
            <a:r>
              <a:rPr lang="en-US" sz="2000" dirty="0" smtClean="0">
                <a:latin typeface="Calibri" pitchFamily="34" charset="0"/>
              </a:rPr>
              <a:t>File types</a:t>
            </a:r>
          </a:p>
          <a:p>
            <a:pPr>
              <a:lnSpc>
                <a:spcPct val="150000"/>
              </a:lnSpc>
              <a:buFont typeface="Arial" pitchFamily="34" charset="0"/>
              <a:buChar char="•"/>
            </a:pPr>
            <a:r>
              <a:rPr lang="en-US" sz="2000" dirty="0" smtClean="0">
                <a:latin typeface="Calibri" pitchFamily="34" charset="0"/>
              </a:rPr>
              <a:t> File operation</a:t>
            </a:r>
          </a:p>
          <a:p>
            <a:pPr>
              <a:lnSpc>
                <a:spcPct val="150000"/>
              </a:lnSpc>
              <a:buFont typeface="Arial" pitchFamily="34" charset="0"/>
              <a:buChar char="•"/>
            </a:pPr>
            <a:r>
              <a:rPr lang="en-US" sz="2000" dirty="0" smtClean="0">
                <a:latin typeface="Calibri" pitchFamily="34" charset="0"/>
              </a:rPr>
              <a:t>Directory structure</a:t>
            </a:r>
          </a:p>
          <a:p>
            <a:pPr>
              <a:lnSpc>
                <a:spcPct val="150000"/>
              </a:lnSpc>
              <a:buFont typeface="Arial" pitchFamily="34" charset="0"/>
              <a:buChar char="•"/>
            </a:pPr>
            <a:r>
              <a:rPr lang="en-US" sz="2000" dirty="0" smtClean="0">
                <a:latin typeface="Calibri" pitchFamily="34" charset="0"/>
              </a:rPr>
              <a:t>File System structure </a:t>
            </a:r>
          </a:p>
          <a:p>
            <a:pPr>
              <a:lnSpc>
                <a:spcPct val="150000"/>
              </a:lnSpc>
              <a:buFont typeface="Arial" pitchFamily="34" charset="0"/>
              <a:buChar char="•"/>
            </a:pPr>
            <a:r>
              <a:rPr lang="en-IN" sz="2000" dirty="0" smtClean="0">
                <a:latin typeface="Calibri" pitchFamily="34" charset="0"/>
              </a:rPr>
              <a:t>Allocation methods (contiguous, linked, indexed) </a:t>
            </a:r>
          </a:p>
          <a:p>
            <a:pPr>
              <a:lnSpc>
                <a:spcPct val="150000"/>
              </a:lnSpc>
              <a:buFont typeface="Arial" pitchFamily="34" charset="0"/>
              <a:buChar char="•"/>
            </a:pPr>
            <a:r>
              <a:rPr lang="en-IN" sz="2000" dirty="0" smtClean="0">
                <a:latin typeface="Calibri" pitchFamily="34" charset="0"/>
              </a:rPr>
              <a:t>Free-space management (bit vector, linked list, grouping)</a:t>
            </a:r>
          </a:p>
          <a:p>
            <a:pPr>
              <a:lnSpc>
                <a:spcPct val="150000"/>
              </a:lnSpc>
              <a:buFont typeface="Arial" pitchFamily="34" charset="0"/>
              <a:buChar char="•"/>
            </a:pPr>
            <a:r>
              <a:rPr lang="en-IN" sz="2000" dirty="0" smtClean="0">
                <a:latin typeface="Calibri" pitchFamily="34" charset="0"/>
              </a:rPr>
              <a:t> Directory implementation (linear list, hash table)</a:t>
            </a:r>
          </a:p>
          <a:p>
            <a:pPr>
              <a:lnSpc>
                <a:spcPct val="150000"/>
              </a:lnSpc>
              <a:buFont typeface="Arial" pitchFamily="34" charset="0"/>
              <a:buChar char="•"/>
            </a:pPr>
            <a:r>
              <a:rPr lang="en-IN" sz="2000" dirty="0" smtClean="0">
                <a:latin typeface="Calibri" pitchFamily="34" charset="0"/>
              </a:rPr>
              <a:t>Efficiency and performance.</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Topics to be Covered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Two level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sp>
        <p:nvSpPr>
          <p:cNvPr id="10" name="Rectangle 9"/>
          <p:cNvSpPr/>
          <p:nvPr/>
        </p:nvSpPr>
        <p:spPr>
          <a:xfrm>
            <a:off x="467544" y="2492896"/>
            <a:ext cx="3816424" cy="1631216"/>
          </a:xfrm>
          <a:prstGeom prst="rect">
            <a:avLst/>
          </a:prstGeom>
        </p:spPr>
        <p:txBody>
          <a:bodyPr wrap="square">
            <a:spAutoFit/>
          </a:bodyPr>
          <a:lstStyle/>
          <a:p>
            <a:pPr lvl="0" algn="just">
              <a:buFont typeface="Arial" pitchFamily="34" charset="0"/>
              <a:buChar char="•"/>
            </a:pPr>
            <a:r>
              <a:rPr lang="en-US" sz="2000" dirty="0" smtClean="0">
                <a:latin typeface="Calibri" pitchFamily="34" charset="0"/>
              </a:rPr>
              <a:t>The unique name problem is removing into the two level directories.</a:t>
            </a:r>
          </a:p>
          <a:p>
            <a:pPr lvl="0" algn="just">
              <a:buFont typeface="Arial" pitchFamily="34" charset="0"/>
              <a:buChar char="•"/>
            </a:pPr>
            <a:r>
              <a:rPr lang="en-US" sz="2000" dirty="0" smtClean="0">
                <a:latin typeface="Calibri" pitchFamily="34" charset="0"/>
              </a:rPr>
              <a:t>To remove this problem each user has its own directory</a:t>
            </a:r>
            <a:endParaRPr lang="en-IN" sz="2000" dirty="0">
              <a:latin typeface="Calibri" pitchFamily="34" charset="0"/>
            </a:endParaRPr>
          </a:p>
        </p:txBody>
      </p:sp>
      <p:pic>
        <p:nvPicPr>
          <p:cNvPr id="18435" name="Picture 3"/>
          <p:cNvPicPr>
            <a:picLocks noChangeAspect="1" noChangeArrowheads="1"/>
          </p:cNvPicPr>
          <p:nvPr/>
        </p:nvPicPr>
        <p:blipFill>
          <a:blip r:embed="rId11" cstate="print"/>
          <a:srcRect/>
          <a:stretch>
            <a:fillRect/>
          </a:stretch>
        </p:blipFill>
        <p:spPr bwMode="auto">
          <a:xfrm>
            <a:off x="4211960" y="2492896"/>
            <a:ext cx="4680520" cy="3960440"/>
          </a:xfrm>
          <a:prstGeom prst="rect">
            <a:avLst/>
          </a:prstGeom>
          <a:noFill/>
          <a:ln w="9525">
            <a:noFill/>
            <a:miter lim="800000"/>
            <a:headEnd/>
            <a:tailEnd/>
          </a:ln>
        </p:spPr>
      </p:pic>
      <p:sp>
        <p:nvSpPr>
          <p:cNvPr id="14" name="object 7"/>
          <p:cNvSpPr txBox="1"/>
          <p:nvPr/>
        </p:nvSpPr>
        <p:spPr>
          <a:xfrm flipH="1">
            <a:off x="5432044" y="6453336"/>
            <a:ext cx="2164292" cy="135935"/>
          </a:xfrm>
          <a:prstGeom prst="rect">
            <a:avLst/>
          </a:prstGeom>
        </p:spPr>
        <p:txBody>
          <a:bodyPr vert="horz" wrap="square" lIns="0" tIns="12700" rIns="0" bIns="0" rtlCol="0">
            <a:spAutoFit/>
          </a:bodyPr>
          <a:lstStyle/>
          <a:p>
            <a:pPr marL="38100">
              <a:lnSpc>
                <a:spcPct val="100000"/>
              </a:lnSpc>
              <a:spcBef>
                <a:spcPts val="100"/>
              </a:spcBef>
            </a:pPr>
            <a:r>
              <a:rPr lang="en-IN" sz="800" b="1" dirty="0" smtClean="0">
                <a:latin typeface="Calibri"/>
                <a:cs typeface="Calibri"/>
              </a:rPr>
              <a:t> Two Level directory structure</a:t>
            </a:r>
            <a:r>
              <a:rPr sz="1200" b="1" spc="-7" baseline="20833" dirty="0" smtClean="0">
                <a:latin typeface="Calibri"/>
                <a:cs typeface="Calibri"/>
              </a:rPr>
              <a:t>[1</a:t>
            </a:r>
            <a:r>
              <a:rPr sz="1200" b="1" spc="-7" baseline="20833" dirty="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402300"/>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US" sz="2000" dirty="0" smtClean="0">
                <a:latin typeface="Calibri" pitchFamily="34" charset="0"/>
              </a:rPr>
              <a:t>In two level each user has its own directory called user file directory (UFD).</a:t>
            </a:r>
          </a:p>
          <a:p>
            <a:pPr lvl="0" algn="just">
              <a:lnSpc>
                <a:spcPct val="150000"/>
              </a:lnSpc>
              <a:buFont typeface="Arial" pitchFamily="34" charset="0"/>
              <a:buChar char="•"/>
            </a:pPr>
            <a:r>
              <a:rPr lang="en-US" sz="2000" dirty="0" smtClean="0">
                <a:latin typeface="Calibri" pitchFamily="34" charset="0"/>
              </a:rPr>
              <a:t>Every UFD contain the files of only one user.</a:t>
            </a:r>
          </a:p>
          <a:p>
            <a:pPr lvl="0" algn="just">
              <a:lnSpc>
                <a:spcPct val="150000"/>
              </a:lnSpc>
              <a:buFont typeface="Arial" pitchFamily="34" charset="0"/>
              <a:buChar char="•"/>
            </a:pPr>
            <a:r>
              <a:rPr lang="en-US" sz="2000" dirty="0" smtClean="0">
                <a:latin typeface="Calibri" pitchFamily="34" charset="0"/>
              </a:rPr>
              <a:t>When user will login, system will search Master file directory (MFD) by name  or account number of user .</a:t>
            </a:r>
          </a:p>
          <a:p>
            <a:pPr lvl="0" algn="just">
              <a:lnSpc>
                <a:spcPct val="150000"/>
              </a:lnSpc>
              <a:buFont typeface="Arial" pitchFamily="34" charset="0"/>
              <a:buChar char="•"/>
            </a:pPr>
            <a:r>
              <a:rPr lang="en-US" sz="2000" dirty="0" smtClean="0">
                <a:latin typeface="Calibri" pitchFamily="34" charset="0"/>
              </a:rPr>
              <a:t>MFD contain entry for users by name or account number and each entry point to the UFD for that user.</a:t>
            </a:r>
          </a:p>
          <a:p>
            <a:pPr lvl="0" algn="just">
              <a:lnSpc>
                <a:spcPct val="150000"/>
              </a:lnSpc>
              <a:buFont typeface="Arial" pitchFamily="34" charset="0"/>
              <a:buChar char="•"/>
            </a:pPr>
            <a:r>
              <a:rPr lang="en-US" sz="2000" dirty="0" smtClean="0">
                <a:latin typeface="Calibri" pitchFamily="34" charset="0"/>
              </a:rPr>
              <a:t>Here in users UFD, filename must be unique.</a:t>
            </a:r>
          </a:p>
          <a:p>
            <a:pPr>
              <a:lnSpc>
                <a:spcPct val="150000"/>
              </a:lnSpc>
            </a:pPr>
            <a:endParaRPr lang="en-US" sz="2000" dirty="0" smtClean="0"/>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28800"/>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Two level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863417"/>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r>
              <a:rPr lang="en-US" sz="2000" dirty="0" smtClean="0">
                <a:latin typeface="Calibri" pitchFamily="34" charset="0"/>
              </a:rPr>
              <a:t>To create or delete the file, system searches only those users UFD.</a:t>
            </a:r>
          </a:p>
          <a:p>
            <a:pPr lvl="0" algn="just">
              <a:lnSpc>
                <a:spcPct val="100000"/>
              </a:lnSpc>
              <a:buFont typeface="Arial" pitchFamily="34" charset="0"/>
              <a:buChar char="•"/>
            </a:pPr>
            <a:r>
              <a:rPr lang="en-US" sz="2000" dirty="0" smtClean="0">
                <a:latin typeface="Calibri" pitchFamily="34" charset="0"/>
              </a:rPr>
              <a:t>Here every user can work independently but can’t not use or share files of whether user.</a:t>
            </a:r>
          </a:p>
          <a:p>
            <a:pPr lvl="0" algn="just">
              <a:lnSpc>
                <a:spcPct val="100000"/>
              </a:lnSpc>
              <a:buFont typeface="Arial" pitchFamily="34" charset="0"/>
              <a:buChar char="•"/>
            </a:pPr>
            <a:r>
              <a:rPr lang="en-US" sz="2000" dirty="0" smtClean="0">
                <a:latin typeface="Calibri" pitchFamily="34" charset="0"/>
              </a:rPr>
              <a:t>Path into two level directories is from MFD to the file.</a:t>
            </a:r>
          </a:p>
          <a:p>
            <a:pPr lvl="0" algn="just">
              <a:lnSpc>
                <a:spcPct val="100000"/>
              </a:lnSpc>
            </a:pPr>
            <a:r>
              <a:rPr lang="en-US" sz="2000" b="1" i="1" dirty="0" smtClean="0">
                <a:latin typeface="Calibri" pitchFamily="34" charset="0"/>
              </a:rPr>
              <a:t>In fig. path of file-1 will be: user 1/</a:t>
            </a:r>
            <a:r>
              <a:rPr lang="en-US" sz="2000" b="1" i="1" dirty="0" err="1" smtClean="0">
                <a:latin typeface="Calibri" pitchFamily="34" charset="0"/>
              </a:rPr>
              <a:t>bo</a:t>
            </a:r>
            <a:r>
              <a:rPr lang="en-US" sz="2000" b="1" i="1" dirty="0" smtClean="0">
                <a:latin typeface="Calibri" pitchFamily="34" charset="0"/>
              </a:rPr>
              <a:t>/ file1.</a:t>
            </a:r>
            <a:endParaRPr lang="en-US" sz="2000" dirty="0" smtClean="0">
              <a:latin typeface="Calibri" pitchFamily="34" charset="0"/>
            </a:endParaRPr>
          </a:p>
          <a:p>
            <a:pPr lvl="0" algn="just">
              <a:lnSpc>
                <a:spcPct val="100000"/>
              </a:lnSpc>
              <a:buFont typeface="Arial" pitchFamily="34" charset="0"/>
              <a:buChar char="•"/>
            </a:pPr>
            <a:r>
              <a:rPr lang="en-US" sz="2000" dirty="0" smtClean="0">
                <a:latin typeface="Calibri" pitchFamily="34" charset="0"/>
              </a:rPr>
              <a:t>This structure mainly used in multi user systems.</a:t>
            </a:r>
          </a:p>
          <a:p>
            <a:pPr lvl="0" algn="just">
              <a:lnSpc>
                <a:spcPct val="100000"/>
              </a:lnSpc>
              <a:buFont typeface="Arial" pitchFamily="34" charset="0"/>
              <a:buChar char="•"/>
            </a:pPr>
            <a:r>
              <a:rPr lang="en-US" sz="2000" dirty="0" smtClean="0">
                <a:latin typeface="Calibri" pitchFamily="34" charset="0"/>
              </a:rPr>
              <a:t>This structure is not suitable when user has large number of files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Two level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555641"/>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r>
              <a:rPr lang="en-US" sz="2000" dirty="0" smtClean="0">
                <a:latin typeface="Calibri" pitchFamily="34" charset="0"/>
              </a:rPr>
              <a:t> Tree structure is generalization of two level directory structure.</a:t>
            </a:r>
          </a:p>
          <a:p>
            <a:pPr lvl="0" algn="just">
              <a:lnSpc>
                <a:spcPct val="100000"/>
              </a:lnSpc>
              <a:buFont typeface="Arial" pitchFamily="34" charset="0"/>
              <a:buChar char="•"/>
            </a:pPr>
            <a:r>
              <a:rPr lang="en-US" sz="2000" dirty="0" smtClean="0">
                <a:latin typeface="Calibri" pitchFamily="34" charset="0"/>
              </a:rPr>
              <a:t>In tree structure user can create is own directories, subdirectories and files.</a:t>
            </a:r>
          </a:p>
          <a:p>
            <a:pPr lvl="0" algn="just">
              <a:lnSpc>
                <a:spcPct val="100000"/>
              </a:lnSpc>
              <a:buFont typeface="Arial" pitchFamily="34" charset="0"/>
              <a:buChar char="•"/>
            </a:pPr>
            <a:r>
              <a:rPr lang="en-US" sz="2000" dirty="0" smtClean="0">
                <a:latin typeface="Calibri" pitchFamily="34" charset="0"/>
              </a:rPr>
              <a:t>Tree has a root directory.</a:t>
            </a:r>
          </a:p>
          <a:p>
            <a:pPr lvl="0" algn="just">
              <a:lnSpc>
                <a:spcPct val="100000"/>
              </a:lnSpc>
              <a:buFont typeface="Arial" pitchFamily="34" charset="0"/>
              <a:buChar char="•"/>
            </a:pPr>
            <a:r>
              <a:rPr lang="en-US" sz="2000" dirty="0" smtClean="0">
                <a:latin typeface="Calibri" pitchFamily="34" charset="0"/>
              </a:rPr>
              <a:t> </a:t>
            </a:r>
          </a:p>
          <a:p>
            <a:pPr lvl="0" algn="just">
              <a:lnSpc>
                <a:spcPct val="100000"/>
              </a:lnSpc>
              <a:buFont typeface="Arial" pitchFamily="34" charset="0"/>
              <a:buChar char="•"/>
            </a:pPr>
            <a:r>
              <a:rPr lang="en-US" sz="2000" dirty="0" smtClean="0">
                <a:latin typeface="Calibri" pitchFamily="34" charset="0"/>
              </a:rPr>
              <a:t>Every file in a system has unique path from root to the specific file.</a:t>
            </a:r>
          </a:p>
          <a:p>
            <a:pPr lvl="0" algn="just">
              <a:lnSpc>
                <a:spcPct val="100000"/>
              </a:lnSpc>
              <a:buFont typeface="Arial" pitchFamily="34" charset="0"/>
              <a:buChar char="•"/>
            </a:pPr>
            <a:r>
              <a:rPr lang="en-US" sz="2000" dirty="0" smtClean="0">
                <a:latin typeface="Calibri" pitchFamily="34" charset="0"/>
              </a:rPr>
              <a:t>Here directory contain sub-directories and set of files.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Tree structure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4708981"/>
          </a:xfrm>
          <a:prstGeom prst="rect">
            <a:avLst/>
          </a:prstGeom>
          <a:noFill/>
          <a:ln w="9525">
            <a:noFill/>
            <a:miter lim="800000"/>
            <a:headEnd/>
            <a:tailEnd/>
          </a:ln>
        </p:spPr>
        <p:txBody>
          <a:bodyPr wrap="square">
            <a:spAutoFit/>
          </a:bodyPr>
          <a:lstStyle/>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Tree structure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19459" name="Picture 3"/>
          <p:cNvPicPr>
            <a:picLocks noChangeAspect="1" noChangeArrowheads="1"/>
          </p:cNvPicPr>
          <p:nvPr/>
        </p:nvPicPr>
        <p:blipFill>
          <a:blip r:embed="rId12" cstate="print"/>
          <a:srcRect/>
          <a:stretch>
            <a:fillRect/>
          </a:stretch>
        </p:blipFill>
        <p:spPr bwMode="auto">
          <a:xfrm>
            <a:off x="899592" y="2636912"/>
            <a:ext cx="7704856" cy="3528392"/>
          </a:xfrm>
          <a:prstGeom prst="rect">
            <a:avLst/>
          </a:prstGeom>
          <a:noFill/>
          <a:ln w="9525">
            <a:noFill/>
            <a:miter lim="800000"/>
            <a:headEnd/>
            <a:tailEnd/>
          </a:ln>
        </p:spPr>
      </p:pic>
      <p:sp>
        <p:nvSpPr>
          <p:cNvPr id="13" name="object 7"/>
          <p:cNvSpPr txBox="1"/>
          <p:nvPr/>
        </p:nvSpPr>
        <p:spPr>
          <a:xfrm flipH="1">
            <a:off x="5432044" y="6309321"/>
            <a:ext cx="1804252" cy="135935"/>
          </a:xfrm>
          <a:prstGeom prst="rect">
            <a:avLst/>
          </a:prstGeom>
        </p:spPr>
        <p:txBody>
          <a:bodyPr vert="horz" wrap="square" lIns="0" tIns="12700" rIns="0" bIns="0" rtlCol="0">
            <a:spAutoFit/>
          </a:bodyPr>
          <a:lstStyle/>
          <a:p>
            <a:pPr marL="38100">
              <a:lnSpc>
                <a:spcPct val="100000"/>
              </a:lnSpc>
              <a:spcBef>
                <a:spcPts val="100"/>
              </a:spcBef>
            </a:pPr>
            <a:r>
              <a:rPr sz="800" b="1" dirty="0" smtClean="0">
                <a:latin typeface="Calibri"/>
                <a:cs typeface="Calibri"/>
              </a:rPr>
              <a:t>A</a:t>
            </a:r>
            <a:r>
              <a:rPr lang="en-IN" sz="800" b="1" dirty="0" smtClean="0">
                <a:latin typeface="Calibri"/>
                <a:cs typeface="Calibri"/>
              </a:rPr>
              <a:t> Tree Structure Directory</a:t>
            </a:r>
            <a:r>
              <a:rPr sz="1200" b="1" spc="-7" baseline="20833" dirty="0" smtClean="0">
                <a:latin typeface="Calibri"/>
                <a:cs typeface="Calibri"/>
              </a:rPr>
              <a:t>[1</a:t>
            </a:r>
            <a:r>
              <a:rPr sz="1200" b="1" spc="-7" baseline="20833" dirty="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632859"/>
          </a:xfrm>
          <a:prstGeom prst="rect">
            <a:avLst/>
          </a:prstGeom>
          <a:noFill/>
          <a:ln w="9525">
            <a:noFill/>
            <a:miter lim="800000"/>
            <a:headEnd/>
            <a:tailEnd/>
          </a:ln>
        </p:spPr>
        <p:txBody>
          <a:bodyPr wrap="square">
            <a:spAutoFit/>
          </a:bodyPr>
          <a:lstStyle/>
          <a:p>
            <a:pPr lvl="0">
              <a:lnSpc>
                <a:spcPct val="110000"/>
              </a:lnSpc>
              <a:buFont typeface="Arial" pitchFamily="34" charset="0"/>
              <a:buChar char="•"/>
            </a:pPr>
            <a:r>
              <a:rPr lang="en-US" sz="2000" dirty="0" smtClean="0">
                <a:latin typeface="Calibri" pitchFamily="34" charset="0"/>
              </a:rPr>
              <a:t>In which directory user currently working is called current directory .</a:t>
            </a:r>
          </a:p>
          <a:p>
            <a:pPr lvl="0">
              <a:lnSpc>
                <a:spcPct val="110000"/>
              </a:lnSpc>
              <a:buFont typeface="Arial" pitchFamily="34" charset="0"/>
              <a:buChar char="•"/>
            </a:pPr>
            <a:r>
              <a:rPr lang="en-US" sz="2000" dirty="0" smtClean="0">
                <a:latin typeface="Calibri" pitchFamily="34" charset="0"/>
              </a:rPr>
              <a:t>There are two type of path :</a:t>
            </a:r>
          </a:p>
          <a:p>
            <a:pPr>
              <a:lnSpc>
                <a:spcPct val="110000"/>
              </a:lnSpc>
              <a:buFont typeface="Wingdings" pitchFamily="2" charset="2"/>
              <a:buChar char="Ø"/>
            </a:pPr>
            <a:r>
              <a:rPr lang="en-US" sz="2000" b="1" dirty="0" smtClean="0">
                <a:latin typeface="Calibri" pitchFamily="34" charset="0"/>
              </a:rPr>
              <a:t>Absolute path :- path from root directory to specific file called  absolute path.</a:t>
            </a:r>
            <a:endParaRPr lang="en-US" sz="2000" dirty="0" smtClean="0">
              <a:latin typeface="Calibri" pitchFamily="34" charset="0"/>
            </a:endParaRPr>
          </a:p>
          <a:p>
            <a:pPr>
              <a:lnSpc>
                <a:spcPct val="110000"/>
              </a:lnSpc>
              <a:buNone/>
            </a:pPr>
            <a:r>
              <a:rPr lang="en-US" sz="2000" dirty="0" smtClean="0">
                <a:latin typeface="Calibri" pitchFamily="34" charset="0"/>
              </a:rPr>
              <a:t>e.g. : Absolute path of file </a:t>
            </a:r>
            <a:r>
              <a:rPr lang="en-US" sz="2000" dirty="0" err="1" smtClean="0">
                <a:latin typeface="Calibri" pitchFamily="34" charset="0"/>
              </a:rPr>
              <a:t>obj</a:t>
            </a:r>
            <a:r>
              <a:rPr lang="en-US" sz="2000" dirty="0" smtClean="0">
                <a:latin typeface="Calibri" pitchFamily="34" charset="0"/>
              </a:rPr>
              <a:t> will be :</a:t>
            </a:r>
          </a:p>
          <a:p>
            <a:pPr>
              <a:lnSpc>
                <a:spcPct val="110000"/>
              </a:lnSpc>
              <a:buNone/>
            </a:pPr>
            <a:r>
              <a:rPr lang="en-US" sz="2000" dirty="0" smtClean="0">
                <a:latin typeface="Calibri" pitchFamily="34" charset="0"/>
              </a:rPr>
              <a:t>root / spell / mail/ </a:t>
            </a:r>
            <a:r>
              <a:rPr lang="en-US" sz="2000" dirty="0" err="1" smtClean="0">
                <a:latin typeface="Calibri" pitchFamily="34" charset="0"/>
              </a:rPr>
              <a:t>proj</a:t>
            </a:r>
            <a:r>
              <a:rPr lang="en-US" sz="2000" dirty="0" smtClean="0">
                <a:latin typeface="Calibri" pitchFamily="34" charset="0"/>
              </a:rPr>
              <a:t> /</a:t>
            </a:r>
            <a:r>
              <a:rPr lang="en-US" sz="2000" dirty="0" err="1" smtClean="0">
                <a:latin typeface="Calibri" pitchFamily="34" charset="0"/>
              </a:rPr>
              <a:t>obj</a:t>
            </a:r>
            <a:r>
              <a:rPr lang="en-US" sz="2000" dirty="0" smtClean="0">
                <a:latin typeface="Calibri" pitchFamily="34" charset="0"/>
              </a:rPr>
              <a:t> / file1</a:t>
            </a:r>
          </a:p>
          <a:p>
            <a:pPr>
              <a:lnSpc>
                <a:spcPct val="110000"/>
              </a:lnSpc>
              <a:buFont typeface="Wingdings" pitchFamily="2" charset="2"/>
              <a:buChar char="Ø"/>
            </a:pPr>
            <a:r>
              <a:rPr lang="en-US" sz="2000" b="1" dirty="0" smtClean="0">
                <a:latin typeface="Calibri" pitchFamily="34" charset="0"/>
              </a:rPr>
              <a:t>Relative path :- Path from current working directory to specific file called relative path.</a:t>
            </a:r>
            <a:endParaRPr lang="en-US" sz="2000" dirty="0" smtClean="0">
              <a:latin typeface="Calibri" pitchFamily="34" charset="0"/>
            </a:endParaRPr>
          </a:p>
          <a:p>
            <a:pPr>
              <a:lnSpc>
                <a:spcPct val="110000"/>
              </a:lnSpc>
              <a:buNone/>
            </a:pPr>
            <a:r>
              <a:rPr lang="en-US" sz="2000" dirty="0" smtClean="0">
                <a:latin typeface="Calibri" pitchFamily="34" charset="0"/>
              </a:rPr>
              <a:t>e.g. : if user currently working into directory mail then relative path of file </a:t>
            </a:r>
            <a:r>
              <a:rPr lang="en-US" sz="2000" dirty="0" err="1" smtClean="0">
                <a:latin typeface="Calibri" pitchFamily="34" charset="0"/>
              </a:rPr>
              <a:t>file</a:t>
            </a:r>
            <a:r>
              <a:rPr lang="en-US" sz="2000" dirty="0" smtClean="0">
                <a:latin typeface="Calibri" pitchFamily="34" charset="0"/>
              </a:rPr>
              <a:t> 1 will be :</a:t>
            </a:r>
          </a:p>
          <a:p>
            <a:pPr>
              <a:lnSpc>
                <a:spcPct val="110000"/>
              </a:lnSpc>
              <a:buNone/>
            </a:pPr>
            <a:r>
              <a:rPr lang="en-US" sz="2000" dirty="0" smtClean="0">
                <a:latin typeface="Calibri" pitchFamily="34" charset="0"/>
              </a:rPr>
              <a:t>/ mail/ </a:t>
            </a:r>
            <a:r>
              <a:rPr lang="en-US" sz="2000" dirty="0" err="1" smtClean="0">
                <a:latin typeface="Calibri" pitchFamily="34" charset="0"/>
              </a:rPr>
              <a:t>proj</a:t>
            </a:r>
            <a:r>
              <a:rPr lang="en-US" sz="2000" dirty="0" smtClean="0">
                <a:latin typeface="Calibri" pitchFamily="34" charset="0"/>
              </a:rPr>
              <a:t> /</a:t>
            </a:r>
            <a:r>
              <a:rPr lang="en-US" sz="2000" dirty="0" err="1" smtClean="0">
                <a:latin typeface="Calibri" pitchFamily="34" charset="0"/>
              </a:rPr>
              <a:t>obj</a:t>
            </a:r>
            <a:r>
              <a:rPr lang="en-US" sz="2000" dirty="0" smtClean="0">
                <a:latin typeface="Calibri" pitchFamily="34" charset="0"/>
              </a:rPr>
              <a:t> / file1</a:t>
            </a: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Tree structure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247864"/>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r>
              <a:rPr lang="en-US" sz="2000" dirty="0" smtClean="0">
                <a:latin typeface="Calibri" pitchFamily="34" charset="0"/>
              </a:rPr>
              <a:t>User can not delete directly any directory or sub-directories. </a:t>
            </a:r>
          </a:p>
          <a:p>
            <a:pPr lvl="0" algn="just">
              <a:lnSpc>
                <a:spcPct val="100000"/>
              </a:lnSpc>
              <a:buFont typeface="Arial" pitchFamily="34" charset="0"/>
              <a:buChar char="•"/>
            </a:pPr>
            <a:r>
              <a:rPr lang="en-US" sz="2000" dirty="0" smtClean="0">
                <a:latin typeface="Calibri" pitchFamily="34" charset="0"/>
              </a:rPr>
              <a:t>To delete directory user must has to remove all files from directory.</a:t>
            </a:r>
          </a:p>
          <a:p>
            <a:pPr lvl="0" algn="just">
              <a:lnSpc>
                <a:spcPct val="100000"/>
              </a:lnSpc>
              <a:buFont typeface="Arial" pitchFamily="34" charset="0"/>
              <a:buChar char="•"/>
            </a:pPr>
            <a:r>
              <a:rPr lang="en-US" sz="2000" dirty="0" smtClean="0">
                <a:latin typeface="Calibri" pitchFamily="34" charset="0"/>
              </a:rPr>
              <a:t>If directory is not empty and contains some file or sub-directories then directory will not be removed.</a:t>
            </a:r>
          </a:p>
          <a:p>
            <a:pPr lvl="0" algn="just">
              <a:lnSpc>
                <a:spcPct val="100000"/>
              </a:lnSpc>
              <a:buFont typeface="Arial" pitchFamily="34" charset="0"/>
              <a:buChar char="•"/>
            </a:pPr>
            <a:r>
              <a:rPr lang="en-US" sz="2000" dirty="0" smtClean="0">
                <a:latin typeface="Calibri" pitchFamily="34" charset="0"/>
              </a:rPr>
              <a:t>In tree structure, user can not share files or directories.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Problem of deletion into tree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555641"/>
          </a:xfrm>
          <a:prstGeom prst="rect">
            <a:avLst/>
          </a:prstGeom>
          <a:noFill/>
          <a:ln w="9525">
            <a:noFill/>
            <a:miter lim="800000"/>
            <a:headEnd/>
            <a:tailEnd/>
          </a:ln>
        </p:spPr>
        <p:txBody>
          <a:bodyPr wrap="square">
            <a:spAutoFit/>
          </a:bodyPr>
          <a:lstStyle/>
          <a:p>
            <a:pPr lvl="0">
              <a:lnSpc>
                <a:spcPct val="150000"/>
              </a:lnSpc>
              <a:buFont typeface="Arial" pitchFamily="34" charset="0"/>
              <a:buChar char="•"/>
            </a:pPr>
            <a:r>
              <a:rPr lang="en-US" sz="2000" dirty="0" smtClean="0">
                <a:latin typeface="Calibri" pitchFamily="34" charset="0"/>
              </a:rPr>
              <a:t>Acyclic graph is slightly different from tree structure.</a:t>
            </a:r>
          </a:p>
          <a:p>
            <a:pPr lvl="0">
              <a:lnSpc>
                <a:spcPct val="150000"/>
              </a:lnSpc>
              <a:buFont typeface="Arial" pitchFamily="34" charset="0"/>
              <a:buChar char="•"/>
            </a:pPr>
            <a:r>
              <a:rPr lang="en-US" sz="2000" dirty="0" smtClean="0">
                <a:latin typeface="Calibri" pitchFamily="34" charset="0"/>
              </a:rPr>
              <a:t>Acyclic graph structure allow user to share files and sub directories.</a:t>
            </a:r>
          </a:p>
          <a:p>
            <a:pPr lvl="0">
              <a:lnSpc>
                <a:spcPct val="150000"/>
              </a:lnSpc>
              <a:buFont typeface="Arial" pitchFamily="34" charset="0"/>
              <a:buChar char="•"/>
            </a:pPr>
            <a:r>
              <a:rPr lang="en-US" sz="2000" dirty="0" smtClean="0">
                <a:latin typeface="Calibri" pitchFamily="34" charset="0"/>
              </a:rPr>
              <a:t>In acyclic graph same file or sub-directories may be link in two different directories.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Acyclic graph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US" sz="2000" dirty="0" smtClean="0">
                <a:latin typeface="Calibri" pitchFamily="34" charset="0"/>
              </a:rPr>
              <a:t>Acyclic graph is slightly different</a:t>
            </a:r>
          </a:p>
          <a:p>
            <a:pPr lvl="0" algn="just">
              <a:lnSpc>
                <a:spcPct val="150000"/>
              </a:lnSpc>
            </a:pPr>
            <a:r>
              <a:rPr lang="en-US" sz="2000" dirty="0" smtClean="0">
                <a:latin typeface="Calibri" pitchFamily="34" charset="0"/>
              </a:rPr>
              <a:t> from tree structure.</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Acyclic graph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20482" name="Picture 2"/>
          <p:cNvPicPr>
            <a:picLocks noChangeAspect="1" noChangeArrowheads="1"/>
          </p:cNvPicPr>
          <p:nvPr/>
        </p:nvPicPr>
        <p:blipFill>
          <a:blip r:embed="rId11" cstate="print"/>
          <a:srcRect/>
          <a:stretch>
            <a:fillRect/>
          </a:stretch>
        </p:blipFill>
        <p:spPr bwMode="auto">
          <a:xfrm>
            <a:off x="4067944" y="2492896"/>
            <a:ext cx="4824536" cy="3888432"/>
          </a:xfrm>
          <a:prstGeom prst="rect">
            <a:avLst/>
          </a:prstGeom>
          <a:noFill/>
          <a:ln w="9525">
            <a:noFill/>
            <a:miter lim="800000"/>
            <a:headEnd/>
            <a:tailEnd/>
          </a:ln>
        </p:spPr>
      </p:pic>
      <p:sp>
        <p:nvSpPr>
          <p:cNvPr id="13" name="object 7"/>
          <p:cNvSpPr txBox="1"/>
          <p:nvPr/>
        </p:nvSpPr>
        <p:spPr>
          <a:xfrm flipH="1">
            <a:off x="6300192" y="6525344"/>
            <a:ext cx="1804252" cy="135935"/>
          </a:xfrm>
          <a:prstGeom prst="rect">
            <a:avLst/>
          </a:prstGeom>
        </p:spPr>
        <p:txBody>
          <a:bodyPr vert="horz" wrap="square" lIns="0" tIns="12700" rIns="0" bIns="0" rtlCol="0">
            <a:spAutoFit/>
          </a:bodyPr>
          <a:lstStyle/>
          <a:p>
            <a:pPr marL="38100">
              <a:lnSpc>
                <a:spcPct val="100000"/>
              </a:lnSpc>
              <a:spcBef>
                <a:spcPts val="100"/>
              </a:spcBef>
            </a:pPr>
            <a:r>
              <a:rPr sz="800" b="1" dirty="0" smtClean="0">
                <a:latin typeface="Calibri"/>
                <a:cs typeface="Calibri"/>
              </a:rPr>
              <a:t>A</a:t>
            </a:r>
            <a:r>
              <a:rPr lang="en-IN" sz="800" b="1" dirty="0" smtClean="0">
                <a:latin typeface="Calibri"/>
                <a:cs typeface="Calibri"/>
              </a:rPr>
              <a:t>cyclic graph Directory</a:t>
            </a:r>
            <a:r>
              <a:rPr sz="1200" b="1" spc="-7" baseline="20833" dirty="0" smtClean="0">
                <a:latin typeface="Calibri"/>
                <a:cs typeface="Calibri"/>
              </a:rPr>
              <a:t>[1</a:t>
            </a:r>
            <a:r>
              <a:rPr sz="1200" b="1" spc="-7" baseline="20833" dirty="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325082"/>
          </a:xfrm>
          <a:prstGeom prst="rect">
            <a:avLst/>
          </a:prstGeom>
          <a:noFill/>
          <a:ln w="9525">
            <a:noFill/>
            <a:miter lim="800000"/>
            <a:headEnd/>
            <a:tailEnd/>
          </a:ln>
        </p:spPr>
        <p:txBody>
          <a:bodyPr wrap="square">
            <a:spAutoFit/>
          </a:bodyPr>
          <a:lstStyle/>
          <a:p>
            <a:pPr lvl="0" algn="just">
              <a:lnSpc>
                <a:spcPct val="100000"/>
              </a:lnSpc>
            </a:pPr>
            <a:r>
              <a:rPr lang="en-US" sz="2000" dirty="0" smtClean="0">
                <a:latin typeface="Calibri" pitchFamily="34" charset="0"/>
              </a:rPr>
              <a:t>In fig. Count directories has same file and word directories has same sub-directory list.</a:t>
            </a:r>
          </a:p>
          <a:p>
            <a:pPr marL="0" indent="0" algn="just">
              <a:lnSpc>
                <a:spcPct val="100000"/>
              </a:lnSpc>
              <a:buNone/>
            </a:pPr>
            <a:r>
              <a:rPr lang="en-US" sz="2000" b="1" dirty="0" smtClean="0">
                <a:latin typeface="Calibri" pitchFamily="34" charset="0"/>
              </a:rPr>
              <a:t> </a:t>
            </a:r>
            <a:endParaRPr lang="en-US" sz="2000" dirty="0" smtClean="0">
              <a:latin typeface="Calibri" pitchFamily="34" charset="0"/>
            </a:endParaRPr>
          </a:p>
          <a:p>
            <a:pPr algn="just">
              <a:lnSpc>
                <a:spcPct val="100000"/>
              </a:lnSpc>
            </a:pPr>
            <a:r>
              <a:rPr lang="en-US" sz="2000" b="1" dirty="0" smtClean="0">
                <a:latin typeface="Calibri" pitchFamily="34" charset="0"/>
              </a:rPr>
              <a:t>Disadvantages :-</a:t>
            </a:r>
            <a:endParaRPr lang="en-US" sz="2000" dirty="0" smtClean="0">
              <a:latin typeface="Calibri" pitchFamily="34" charset="0"/>
            </a:endParaRPr>
          </a:p>
          <a:p>
            <a:pPr lvl="0" algn="just">
              <a:lnSpc>
                <a:spcPct val="100000"/>
              </a:lnSpc>
            </a:pPr>
            <a:r>
              <a:rPr lang="en-US" sz="2000" dirty="0" smtClean="0">
                <a:latin typeface="Calibri" pitchFamily="34" charset="0"/>
              </a:rPr>
              <a:t>Here several absolute path for files.</a:t>
            </a:r>
          </a:p>
          <a:p>
            <a:pPr lvl="0" algn="just">
              <a:lnSpc>
                <a:spcPct val="100000"/>
              </a:lnSpc>
            </a:pPr>
            <a:r>
              <a:rPr lang="en-US" sz="2000" dirty="0" smtClean="0">
                <a:latin typeface="Calibri" pitchFamily="34" charset="0"/>
              </a:rPr>
              <a:t>Another problem of deletion because when space allocated to shared to be de-allocated.</a:t>
            </a:r>
          </a:p>
          <a:p>
            <a:pPr lvl="0">
              <a:lnSpc>
                <a:spcPct val="15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Acyclic graph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971961"/>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smtClean="0"/>
              <a:t> </a:t>
            </a:r>
            <a:r>
              <a:rPr lang="en-US" sz="2000" dirty="0" smtClean="0">
                <a:latin typeface="Calibri" pitchFamily="34" charset="0"/>
              </a:rPr>
              <a:t>Users data is stored in the computer Memory in terms of File.</a:t>
            </a:r>
          </a:p>
          <a:p>
            <a:pPr>
              <a:lnSpc>
                <a:spcPct val="150000"/>
              </a:lnSpc>
              <a:buFont typeface="Arial" pitchFamily="34" charset="0"/>
              <a:buChar char="•"/>
            </a:pPr>
            <a:r>
              <a:rPr lang="en-US" sz="2000" dirty="0" smtClean="0">
                <a:latin typeface="Calibri" pitchFamily="34" charset="0"/>
              </a:rPr>
              <a:t>Permanent storage of  information and data is a File</a:t>
            </a:r>
          </a:p>
          <a:p>
            <a:pPr>
              <a:lnSpc>
                <a:spcPct val="150000"/>
              </a:lnSpc>
              <a:buFont typeface="Arial" pitchFamily="34" charset="0"/>
              <a:buChar char="•"/>
            </a:pPr>
            <a:r>
              <a:rPr lang="en-IN" sz="2000" dirty="0" smtClean="0">
                <a:latin typeface="Calibri" pitchFamily="34" charset="0"/>
              </a:rPr>
              <a:t>A file is a named collection of related information</a:t>
            </a:r>
          </a:p>
          <a:p>
            <a:pPr>
              <a:lnSpc>
                <a:spcPct val="150000"/>
              </a:lnSpc>
              <a:buFont typeface="Arial" pitchFamily="34" charset="0"/>
              <a:buChar char="•"/>
            </a:pPr>
            <a:r>
              <a:rPr lang="en-US" sz="2000" dirty="0" smtClean="0">
                <a:latin typeface="Calibri" pitchFamily="34" charset="0"/>
              </a:rPr>
              <a:t>File provides an easy means of information sharing</a:t>
            </a:r>
          </a:p>
          <a:p>
            <a:pPr>
              <a:lnSpc>
                <a:spcPct val="150000"/>
              </a:lnSpc>
              <a:buFont typeface="Arial" pitchFamily="34" charset="0"/>
              <a:buChar char="•"/>
            </a:pPr>
            <a:r>
              <a:rPr lang="en-US" sz="2000" dirty="0" smtClean="0">
                <a:latin typeface="Calibri" pitchFamily="34" charset="0"/>
              </a:rPr>
              <a:t>The operating system is not interested in the information stored in the files,      operating system maps files with physical devices</a:t>
            </a:r>
          </a:p>
          <a:p>
            <a:pPr>
              <a:lnSpc>
                <a:spcPct val="150000"/>
              </a:lnSpc>
              <a:buFont typeface="Arial" pitchFamily="34" charset="0"/>
              <a:buChar char="•"/>
            </a:pPr>
            <a:r>
              <a:rPr lang="en-US" sz="2000" dirty="0" smtClean="0">
                <a:latin typeface="Calibri" pitchFamily="34" charset="0"/>
              </a:rPr>
              <a:t>A program which user prepare is a file. File represents program and data</a:t>
            </a:r>
          </a:p>
          <a:p>
            <a:pPr>
              <a:lnSpc>
                <a:spcPct val="150000"/>
              </a:lnSpc>
              <a:buFont typeface="Arial" pitchFamily="34" charset="0"/>
              <a:buChar char="•"/>
            </a:pPr>
            <a:r>
              <a:rPr lang="en-US" sz="2000" dirty="0" smtClean="0">
                <a:latin typeface="Calibri" pitchFamily="34" charset="0"/>
              </a:rPr>
              <a:t>File contains various types of data like source program, object program, text and numeric data, images, graphs, sounds, payroll records etc.</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sz="3200" dirty="0">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Basic File Concept</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555641"/>
          </a:xfrm>
          <a:prstGeom prst="rect">
            <a:avLst/>
          </a:prstGeom>
          <a:noFill/>
          <a:ln w="9525">
            <a:noFill/>
            <a:miter lim="800000"/>
            <a:headEnd/>
            <a:tailEnd/>
          </a:ln>
        </p:spPr>
        <p:txBody>
          <a:bodyPr wrap="square">
            <a:spAutoFit/>
          </a:bodyPr>
          <a:lstStyle/>
          <a:p>
            <a:pPr lvl="0">
              <a:lnSpc>
                <a:spcPct val="150000"/>
              </a:lnSpc>
              <a:buFont typeface="Arial" pitchFamily="34" charset="0"/>
              <a:buChar char="•"/>
            </a:pPr>
            <a:r>
              <a:rPr lang="en-US" sz="2000" dirty="0" smtClean="0">
                <a:latin typeface="Calibri" pitchFamily="34" charset="0"/>
              </a:rPr>
              <a:t>In Acyclic graph there is no cycles.</a:t>
            </a:r>
          </a:p>
          <a:p>
            <a:pPr lvl="0">
              <a:lnSpc>
                <a:spcPct val="150000"/>
              </a:lnSpc>
              <a:buFont typeface="Arial" pitchFamily="34" charset="0"/>
              <a:buChar char="•"/>
            </a:pPr>
            <a:r>
              <a:rPr lang="en-US" sz="2000" dirty="0" smtClean="0">
                <a:latin typeface="Calibri" pitchFamily="34" charset="0"/>
              </a:rPr>
              <a:t>When link is add to the existing tree structure directory then it is called general graph directory.</a:t>
            </a:r>
          </a:p>
          <a:p>
            <a:pPr lvl="0">
              <a:lnSpc>
                <a:spcPct val="150000"/>
              </a:lnSpc>
            </a:pPr>
            <a:endParaRPr lang="en-US" sz="2000" dirty="0" smtClean="0">
              <a:latin typeface="Calibri" pitchFamily="34" charset="0"/>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General graph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lvl="0">
              <a:lnSpc>
                <a:spcPct val="150000"/>
              </a:lnSpc>
              <a:buFont typeface="Arial" pitchFamily="34" charset="0"/>
              <a:buChar char="•"/>
            </a:pPr>
            <a:r>
              <a:rPr lang="en-US" sz="2000" dirty="0" smtClean="0">
                <a:latin typeface="Calibri" pitchFamily="34" charset="0"/>
              </a:rPr>
              <a:t>In Acyclic graph there is no cycles.</a:t>
            </a:r>
          </a:p>
          <a:p>
            <a:pPr lvl="0">
              <a:lnSpc>
                <a:spcPct val="150000"/>
              </a:lnSpc>
            </a:pPr>
            <a:endParaRPr lang="en-US" sz="2000" dirty="0" smtClean="0">
              <a:latin typeface="Calibri" pitchFamily="34" charset="0"/>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General graph structure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1506" name="Picture 2"/>
          <p:cNvPicPr>
            <a:picLocks noChangeAspect="1" noChangeArrowheads="1"/>
          </p:cNvPicPr>
          <p:nvPr/>
        </p:nvPicPr>
        <p:blipFill>
          <a:blip r:embed="rId12" cstate="print"/>
          <a:srcRect/>
          <a:stretch>
            <a:fillRect/>
          </a:stretch>
        </p:blipFill>
        <p:spPr bwMode="auto">
          <a:xfrm>
            <a:off x="683568" y="2996952"/>
            <a:ext cx="7704856" cy="3168352"/>
          </a:xfrm>
          <a:prstGeom prst="rect">
            <a:avLst/>
          </a:prstGeom>
          <a:noFill/>
          <a:ln w="9525">
            <a:noFill/>
            <a:miter lim="800000"/>
            <a:headEnd/>
            <a:tailEnd/>
          </a:ln>
        </p:spPr>
      </p:pic>
      <p:sp>
        <p:nvSpPr>
          <p:cNvPr id="13" name="object 7"/>
          <p:cNvSpPr txBox="1"/>
          <p:nvPr/>
        </p:nvSpPr>
        <p:spPr>
          <a:xfrm flipH="1">
            <a:off x="6156176" y="6453336"/>
            <a:ext cx="1804252" cy="135935"/>
          </a:xfrm>
          <a:prstGeom prst="rect">
            <a:avLst/>
          </a:prstGeom>
        </p:spPr>
        <p:txBody>
          <a:bodyPr vert="horz" wrap="square" lIns="0" tIns="12700" rIns="0" bIns="0" rtlCol="0">
            <a:spAutoFit/>
          </a:bodyPr>
          <a:lstStyle/>
          <a:p>
            <a:pPr marL="38100">
              <a:lnSpc>
                <a:spcPct val="100000"/>
              </a:lnSpc>
              <a:spcBef>
                <a:spcPts val="100"/>
              </a:spcBef>
            </a:pPr>
            <a:r>
              <a:rPr sz="800" b="1" dirty="0" smtClean="0">
                <a:latin typeface="Calibri"/>
                <a:cs typeface="Calibri"/>
              </a:rPr>
              <a:t>A</a:t>
            </a:r>
            <a:r>
              <a:rPr lang="en-IN" sz="800" b="1" dirty="0" smtClean="0">
                <a:latin typeface="Calibri"/>
                <a:cs typeface="Calibri"/>
              </a:rPr>
              <a:t> Tree Structure Directory</a:t>
            </a:r>
            <a:r>
              <a:rPr sz="1200" b="1" spc="-7" baseline="20833" dirty="0" smtClean="0">
                <a:latin typeface="Calibri"/>
                <a:cs typeface="Calibri"/>
              </a:rPr>
              <a:t>[</a:t>
            </a:r>
            <a:r>
              <a:rPr lang="en-IN" sz="1200" b="1" spc="-7" baseline="20833" dirty="0" smtClean="0">
                <a:latin typeface="Calibri"/>
                <a:cs typeface="Calibri"/>
              </a:rPr>
              <a:t>3</a:t>
            </a:r>
            <a:r>
              <a:rPr sz="1200" b="1" spc="-7" baseline="20833" dirty="0" smtClean="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478970"/>
          </a:xfrm>
          <a:prstGeom prst="rect">
            <a:avLst/>
          </a:prstGeom>
          <a:noFill/>
          <a:ln w="9525">
            <a:noFill/>
            <a:miter lim="800000"/>
            <a:headEnd/>
            <a:tailEnd/>
          </a:ln>
        </p:spPr>
        <p:txBody>
          <a:bodyPr wrap="square">
            <a:spAutoFit/>
          </a:bodyPr>
          <a:lstStyle/>
          <a:p>
            <a:pPr lvl="0" algn="just">
              <a:lnSpc>
                <a:spcPct val="150000"/>
              </a:lnSpc>
              <a:buFont typeface="Arial" pitchFamily="34" charset="0"/>
              <a:buChar char="•"/>
            </a:pPr>
            <a:r>
              <a:rPr lang="en-US" sz="2000" dirty="0" smtClean="0">
                <a:latin typeface="Calibri" pitchFamily="34" charset="0"/>
              </a:rPr>
              <a:t>Here directory is link with its subdirectory and subdirectory is link with its  directory.</a:t>
            </a:r>
          </a:p>
          <a:p>
            <a:pPr lvl="0" algn="just">
              <a:lnSpc>
                <a:spcPct val="150000"/>
              </a:lnSpc>
              <a:buFont typeface="Arial" pitchFamily="34" charset="0"/>
              <a:buChar char="•"/>
            </a:pPr>
            <a:endParaRPr lang="en-US" sz="2000" dirty="0" smtClean="0">
              <a:latin typeface="Calibri" pitchFamily="34" charset="0"/>
            </a:endParaRPr>
          </a:p>
          <a:p>
            <a:pPr algn="just">
              <a:lnSpc>
                <a:spcPct val="150000"/>
              </a:lnSpc>
              <a:buFont typeface="Arial" pitchFamily="34" charset="0"/>
              <a:buChar char="•"/>
            </a:pPr>
            <a:r>
              <a:rPr lang="en-US" sz="2000" dirty="0" smtClean="0">
                <a:latin typeface="Calibri" pitchFamily="34" charset="0"/>
              </a:rPr>
              <a:t>In fig. </a:t>
            </a:r>
            <a:r>
              <a:rPr lang="en-US" sz="2000" dirty="0" err="1" smtClean="0">
                <a:latin typeface="Calibri" pitchFamily="34" charset="0"/>
              </a:rPr>
              <a:t>avi</a:t>
            </a:r>
            <a:r>
              <a:rPr lang="en-US" sz="2000" dirty="0" smtClean="0">
                <a:latin typeface="Calibri" pitchFamily="34" charset="0"/>
              </a:rPr>
              <a:t> is subdirectory of </a:t>
            </a:r>
            <a:r>
              <a:rPr lang="en-US" sz="2000" dirty="0" err="1" smtClean="0">
                <a:latin typeface="Calibri" pitchFamily="34" charset="0"/>
              </a:rPr>
              <a:t>book,book</a:t>
            </a:r>
            <a:r>
              <a:rPr lang="en-US" sz="2000" dirty="0" smtClean="0">
                <a:latin typeface="Calibri" pitchFamily="34" charset="0"/>
              </a:rPr>
              <a:t> is link with </a:t>
            </a:r>
            <a:r>
              <a:rPr lang="en-US" sz="2000" dirty="0" err="1" smtClean="0">
                <a:latin typeface="Calibri" pitchFamily="34" charset="0"/>
              </a:rPr>
              <a:t>avi</a:t>
            </a:r>
            <a:r>
              <a:rPr lang="en-US" sz="2000" dirty="0" smtClean="0">
                <a:latin typeface="Calibri" pitchFamily="34" charset="0"/>
              </a:rPr>
              <a:t> and </a:t>
            </a:r>
            <a:r>
              <a:rPr lang="en-US" sz="2000" dirty="0" err="1" smtClean="0">
                <a:latin typeface="Calibri" pitchFamily="34" charset="0"/>
              </a:rPr>
              <a:t>avi</a:t>
            </a:r>
            <a:r>
              <a:rPr lang="en-US" sz="2000" dirty="0" smtClean="0">
                <a:latin typeface="Calibri" pitchFamily="34" charset="0"/>
              </a:rPr>
              <a:t> is link with </a:t>
            </a:r>
            <a:r>
              <a:rPr lang="en-US" sz="2000" dirty="0" err="1" smtClean="0">
                <a:latin typeface="Calibri" pitchFamily="34" charset="0"/>
              </a:rPr>
              <a:t>book,</a:t>
            </a:r>
            <a:r>
              <a:rPr lang="en-US" sz="2000" b="1" dirty="0" err="1" smtClean="0">
                <a:latin typeface="Calibri" pitchFamily="34" charset="0"/>
              </a:rPr>
              <a:t>HERE</a:t>
            </a:r>
            <a:r>
              <a:rPr lang="en-US" sz="2000" b="1" dirty="0" smtClean="0">
                <a:latin typeface="Calibri" pitchFamily="34" charset="0"/>
              </a:rPr>
              <a:t>  </a:t>
            </a:r>
            <a:r>
              <a:rPr lang="en-US" sz="2000" b="1" i="1" dirty="0" smtClean="0">
                <a:latin typeface="Calibri" pitchFamily="34" charset="0"/>
              </a:rPr>
              <a:t>cycle is created between book and </a:t>
            </a:r>
            <a:r>
              <a:rPr lang="en-US" sz="2000" b="1" i="1" dirty="0" err="1" smtClean="0">
                <a:latin typeface="Calibri" pitchFamily="34" charset="0"/>
              </a:rPr>
              <a:t>avi</a:t>
            </a:r>
            <a:r>
              <a:rPr lang="en-US" sz="2000" b="1" i="1" dirty="0" smtClean="0">
                <a:latin typeface="Calibri" pitchFamily="34" charset="0"/>
              </a:rPr>
              <a:t>.</a:t>
            </a:r>
            <a:endParaRPr lang="en-US" sz="2000" dirty="0" smtClean="0">
              <a:latin typeface="Calibri" pitchFamily="34" charset="0"/>
            </a:endParaRPr>
          </a:p>
          <a:p>
            <a:pPr lvl="0">
              <a:lnSpc>
                <a:spcPct val="150000"/>
              </a:lnSpc>
            </a:pPr>
            <a:endParaRPr lang="en-US" sz="2000" dirty="0" smtClean="0">
              <a:latin typeface="Calibri" pitchFamily="34" charset="0"/>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28800"/>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General graph directory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632859"/>
          </a:xfrm>
          <a:prstGeom prst="rect">
            <a:avLst/>
          </a:prstGeom>
          <a:noFill/>
          <a:ln w="9525">
            <a:noFill/>
            <a:miter lim="800000"/>
            <a:headEnd/>
            <a:tailEnd/>
          </a:ln>
        </p:spPr>
        <p:txBody>
          <a:bodyPr wrap="square">
            <a:spAutoFit/>
          </a:bodyPr>
          <a:lstStyle/>
          <a:p>
            <a:pPr>
              <a:buFont typeface="Arial" pitchFamily="34" charset="0"/>
              <a:buChar char="•"/>
            </a:pPr>
            <a:r>
              <a:rPr lang="en-US" sz="2000" dirty="0" smtClean="0">
                <a:latin typeface="Calibri" pitchFamily="34" charset="0"/>
              </a:rPr>
              <a:t>File owner/creator should be able to control:</a:t>
            </a:r>
          </a:p>
          <a:p>
            <a:pPr lvl="1"/>
            <a:r>
              <a:rPr lang="en-US" sz="2000" dirty="0" smtClean="0">
                <a:latin typeface="Calibri" pitchFamily="34" charset="0"/>
              </a:rPr>
              <a:t>what can be done</a:t>
            </a:r>
          </a:p>
          <a:p>
            <a:pPr lvl="1"/>
            <a:r>
              <a:rPr lang="en-US" sz="2000" dirty="0" smtClean="0">
                <a:latin typeface="Calibri" pitchFamily="34" charset="0"/>
              </a:rPr>
              <a:t>by whom</a:t>
            </a:r>
          </a:p>
          <a:p>
            <a:pPr lvl="1"/>
            <a:endParaRPr lang="en-US" sz="2000" dirty="0" smtClean="0">
              <a:latin typeface="Calibri" pitchFamily="34" charset="0"/>
            </a:endParaRPr>
          </a:p>
          <a:p>
            <a:pPr>
              <a:buFont typeface="Arial" pitchFamily="34" charset="0"/>
              <a:buChar char="•"/>
            </a:pPr>
            <a:r>
              <a:rPr lang="en-US" sz="2000" dirty="0" smtClean="0">
                <a:latin typeface="Calibri" pitchFamily="34" charset="0"/>
              </a:rPr>
              <a:t>Types of access</a:t>
            </a:r>
          </a:p>
          <a:p>
            <a:pPr lvl="1"/>
            <a:r>
              <a:rPr lang="en-US" sz="2000" dirty="0" smtClean="0">
                <a:latin typeface="Calibri" pitchFamily="34" charset="0"/>
              </a:rPr>
              <a:t>Read</a:t>
            </a:r>
          </a:p>
          <a:p>
            <a:pPr lvl="1"/>
            <a:r>
              <a:rPr lang="en-US" sz="2000" dirty="0" smtClean="0">
                <a:latin typeface="Calibri" pitchFamily="34" charset="0"/>
              </a:rPr>
              <a:t>Write</a:t>
            </a:r>
          </a:p>
          <a:p>
            <a:pPr lvl="1"/>
            <a:r>
              <a:rPr lang="en-US" sz="2000" dirty="0" smtClean="0">
                <a:latin typeface="Calibri" pitchFamily="34" charset="0"/>
              </a:rPr>
              <a:t>Execute</a:t>
            </a:r>
          </a:p>
          <a:p>
            <a:pPr lvl="0">
              <a:lnSpc>
                <a:spcPct val="150000"/>
              </a:lnSpc>
            </a:pPr>
            <a:endParaRPr lang="en-US" sz="2000" dirty="0" smtClean="0">
              <a:latin typeface="Calibri" pitchFamily="34" charset="0"/>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sharing and protection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586692"/>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latin typeface="Calibri" pitchFamily="34" charset="0"/>
              </a:rPr>
              <a:t>All data and information in computer system are stored in the form of files. So protection of file required from physical damage of system or improper access of file.</a:t>
            </a:r>
          </a:p>
          <a:p>
            <a:pPr algn="just">
              <a:lnSpc>
                <a:spcPct val="100000"/>
              </a:lnSpc>
              <a:buFont typeface="Arial" pitchFamily="34" charset="0"/>
              <a:buChar char="•"/>
            </a:pPr>
            <a:r>
              <a:rPr lang="en-IN" sz="2000" dirty="0" smtClean="0">
                <a:latin typeface="Calibri" pitchFamily="34" charset="0"/>
              </a:rPr>
              <a:t> Access is permitted or denied depending on several factors</a:t>
            </a:r>
            <a:endParaRPr lang="en-US" sz="2000" dirty="0" smtClean="0">
              <a:latin typeface="Calibri" pitchFamily="34" charset="0"/>
            </a:endParaRPr>
          </a:p>
          <a:p>
            <a:pPr algn="just">
              <a:lnSpc>
                <a:spcPct val="150000"/>
              </a:lnSpc>
              <a:buNone/>
            </a:pPr>
            <a:endParaRPr lang="en-US" sz="2000" dirty="0" smtClean="0">
              <a:latin typeface="Calibri" pitchFamily="34" charset="0"/>
            </a:endParaRPr>
          </a:p>
          <a:p>
            <a:pPr marL="0" indent="0" algn="just">
              <a:lnSpc>
                <a:spcPct val="100000"/>
              </a:lnSpc>
              <a:buNone/>
            </a:pPr>
            <a:r>
              <a:rPr lang="en-US" sz="2000" b="1" dirty="0" smtClean="0">
                <a:latin typeface="Calibri" pitchFamily="34" charset="0"/>
              </a:rPr>
              <a:t>   Reliability or Physical Damage</a:t>
            </a:r>
          </a:p>
          <a:p>
            <a:pPr algn="just">
              <a:lnSpc>
                <a:spcPct val="100000"/>
              </a:lnSpc>
            </a:pPr>
            <a:r>
              <a:rPr lang="en-US" sz="2000" dirty="0" smtClean="0">
                <a:latin typeface="Calibri" pitchFamily="34" charset="0"/>
              </a:rPr>
              <a:t>-Reliability of file provide by duplicate copies of file.</a:t>
            </a:r>
          </a:p>
          <a:p>
            <a:pPr lvl="0" algn="just">
              <a:lnSpc>
                <a:spcPct val="100000"/>
              </a:lnSpc>
            </a:pPr>
            <a:r>
              <a:rPr lang="en-US" sz="2000" dirty="0" smtClean="0">
                <a:latin typeface="Calibri" pitchFamily="34" charset="0"/>
              </a:rPr>
              <a:t>-Many system provide facility of automatic backup of files.</a:t>
            </a:r>
          </a:p>
          <a:p>
            <a:pPr lvl="0" algn="just">
              <a:lnSpc>
                <a:spcPct val="100000"/>
              </a:lnSpc>
            </a:pPr>
            <a:r>
              <a:rPr lang="en-US" sz="2000" dirty="0" smtClean="0">
                <a:latin typeface="Calibri" pitchFamily="34" charset="0"/>
              </a:rPr>
              <a:t>-File system can be damage by Hardware Problems or Power failure</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protection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478970"/>
          </a:xfrm>
          <a:prstGeom prst="rect">
            <a:avLst/>
          </a:prstGeom>
          <a:noFill/>
          <a:ln w="9525">
            <a:noFill/>
            <a:miter lim="800000"/>
            <a:headEnd/>
            <a:tailEnd/>
          </a:ln>
        </p:spPr>
        <p:txBody>
          <a:bodyPr wrap="square">
            <a:spAutoFit/>
          </a:bodyPr>
          <a:lstStyle/>
          <a:p>
            <a:pPr algn="just">
              <a:lnSpc>
                <a:spcPct val="100000"/>
              </a:lnSpc>
            </a:pPr>
            <a:r>
              <a:rPr lang="en-US" sz="2000" dirty="0" smtClean="0">
                <a:latin typeface="Calibri" pitchFamily="34" charset="0"/>
              </a:rPr>
              <a:t>There are various methods used for protection of file among improper access of file.</a:t>
            </a:r>
          </a:p>
          <a:p>
            <a:pPr algn="just">
              <a:lnSpc>
                <a:spcPct val="100000"/>
              </a:lnSpc>
            </a:pPr>
            <a:r>
              <a:rPr lang="en-US" sz="2000" b="1" dirty="0" smtClean="0">
                <a:latin typeface="Calibri" pitchFamily="34" charset="0"/>
              </a:rPr>
              <a:t>Types of Access:</a:t>
            </a:r>
          </a:p>
          <a:p>
            <a:pPr algn="just">
              <a:lnSpc>
                <a:spcPct val="100000"/>
              </a:lnSpc>
              <a:buFont typeface="Arial" pitchFamily="34" charset="0"/>
              <a:buChar char="•"/>
            </a:pPr>
            <a:r>
              <a:rPr lang="en-US" sz="2000" dirty="0" smtClean="0">
                <a:latin typeface="Calibri" pitchFamily="34" charset="0"/>
              </a:rPr>
              <a:t>Some system permits access of file to all users, so protection is not required.</a:t>
            </a:r>
          </a:p>
          <a:p>
            <a:pPr algn="just">
              <a:lnSpc>
                <a:spcPct val="100000"/>
              </a:lnSpc>
              <a:buFont typeface="Arial" pitchFamily="34" charset="0"/>
              <a:buChar char="•"/>
            </a:pPr>
            <a:r>
              <a:rPr lang="en-US" sz="2000" dirty="0" smtClean="0">
                <a:latin typeface="Calibri" pitchFamily="34" charset="0"/>
              </a:rPr>
              <a:t>But Some system provide free access to users, in these type of system protection is provided by </a:t>
            </a:r>
            <a:r>
              <a:rPr lang="en-US" sz="2000" b="1" dirty="0" smtClean="0">
                <a:latin typeface="Calibri" pitchFamily="34" charset="0"/>
              </a:rPr>
              <a:t>control Access.</a:t>
            </a: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In control Access method, types of file access is limited, some operation on file will be controlled.</a:t>
            </a:r>
          </a:p>
          <a:p>
            <a:pPr algn="just">
              <a:lnSpc>
                <a:spcPct val="100000"/>
              </a:lnSpc>
              <a:buFont typeface="Arial" pitchFamily="34" charset="0"/>
              <a:buChar char="•"/>
            </a:pPr>
            <a:r>
              <a:rPr lang="en-US" sz="2000" dirty="0" smtClean="0">
                <a:latin typeface="Calibri" pitchFamily="34" charset="0"/>
              </a:rPr>
              <a:t>Access Method defines which users have what privileges and permission to excel.</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Protection of improper Access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6247864"/>
          </a:xfrm>
          <a:prstGeom prst="rect">
            <a:avLst/>
          </a:prstGeom>
          <a:noFill/>
          <a:ln w="9525">
            <a:noFill/>
            <a:miter lim="800000"/>
            <a:headEnd/>
            <a:tailEnd/>
          </a:ln>
        </p:spPr>
        <p:txBody>
          <a:bodyPr wrap="square">
            <a:spAutoFit/>
          </a:bodyPr>
          <a:lstStyle/>
          <a:p>
            <a:pPr marL="457200" indent="-457200" algn="just">
              <a:lnSpc>
                <a:spcPct val="100000"/>
              </a:lnSpc>
              <a:buFont typeface="+mj-lt"/>
              <a:buAutoNum type="arabicPeriod"/>
            </a:pPr>
            <a:r>
              <a:rPr lang="en-US" sz="2000" dirty="0" smtClean="0">
                <a:latin typeface="Calibri" pitchFamily="34" charset="0"/>
              </a:rPr>
              <a:t>Read: Read from the file.</a:t>
            </a:r>
          </a:p>
          <a:p>
            <a:pPr marL="457200" indent="-457200" algn="just">
              <a:lnSpc>
                <a:spcPct val="100000"/>
              </a:lnSpc>
              <a:buFont typeface="+mj-lt"/>
              <a:buAutoNum type="arabicPeriod"/>
            </a:pPr>
            <a:r>
              <a:rPr lang="en-US" sz="2000" dirty="0" smtClean="0">
                <a:latin typeface="Calibri" pitchFamily="34" charset="0"/>
              </a:rPr>
              <a:t>Write: Write to file.</a:t>
            </a:r>
          </a:p>
          <a:p>
            <a:pPr marL="457200" indent="-457200" algn="just">
              <a:lnSpc>
                <a:spcPct val="100000"/>
              </a:lnSpc>
              <a:buFont typeface="+mj-lt"/>
              <a:buAutoNum type="arabicPeriod"/>
            </a:pPr>
            <a:r>
              <a:rPr lang="en-US" sz="2000" dirty="0" smtClean="0">
                <a:latin typeface="Calibri" pitchFamily="34" charset="0"/>
              </a:rPr>
              <a:t>Execute: Execute the file.</a:t>
            </a:r>
          </a:p>
          <a:p>
            <a:pPr marL="457200" indent="-457200" algn="just">
              <a:lnSpc>
                <a:spcPct val="100000"/>
              </a:lnSpc>
              <a:buFont typeface="+mj-lt"/>
              <a:buAutoNum type="arabicPeriod"/>
            </a:pPr>
            <a:endParaRPr lang="en-US" sz="2000" dirty="0" smtClean="0">
              <a:latin typeface="Calibri" pitchFamily="34" charset="0"/>
            </a:endParaRPr>
          </a:p>
          <a:p>
            <a:pPr algn="just">
              <a:lnSpc>
                <a:spcPct val="100000"/>
              </a:lnSpc>
            </a:pPr>
            <a:r>
              <a:rPr lang="en-US" sz="2000" dirty="0" smtClean="0">
                <a:latin typeface="Calibri" pitchFamily="34" charset="0"/>
              </a:rPr>
              <a:t>Any other operation like Rename, Repositioning, and Truncate may be controlled.</a:t>
            </a: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There are several operation may be controlled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marL="457200" indent="-457200" algn="just">
              <a:lnSpc>
                <a:spcPct val="100000"/>
              </a:lnSpc>
            </a:pPr>
            <a:r>
              <a:rPr lang="en-US" sz="2000" b="1" dirty="0" smtClean="0">
                <a:latin typeface="Calibri" pitchFamily="34" charset="0"/>
              </a:rPr>
              <a:t>     </a:t>
            </a:r>
          </a:p>
          <a:p>
            <a:pPr marL="457200" indent="-457200" algn="just">
              <a:lnSpc>
                <a:spcPct val="100000"/>
              </a:lnSpc>
            </a:pPr>
            <a:r>
              <a:rPr lang="en-US" sz="2000" b="1" dirty="0" smtClean="0">
                <a:latin typeface="Calibri" pitchFamily="34" charset="0"/>
              </a:rPr>
              <a:t>      Access List</a:t>
            </a:r>
            <a:r>
              <a:rPr lang="en-US" sz="2000" dirty="0" smtClean="0">
                <a:latin typeface="Calibri" pitchFamily="34" charset="0"/>
              </a:rPr>
              <a:t>.</a:t>
            </a:r>
          </a:p>
          <a:p>
            <a:pPr marL="457200" indent="-45720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Access list &amp; Groups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1" name="Rectangle 10"/>
          <p:cNvSpPr/>
          <p:nvPr/>
        </p:nvSpPr>
        <p:spPr>
          <a:xfrm>
            <a:off x="467544" y="2636912"/>
            <a:ext cx="8208912" cy="2831544"/>
          </a:xfrm>
          <a:prstGeom prst="rect">
            <a:avLst/>
          </a:prstGeom>
        </p:spPr>
        <p:txBody>
          <a:bodyPr wrap="square">
            <a:spAutoFit/>
          </a:bodyPr>
          <a:lstStyle/>
          <a:p>
            <a:pPr algn="just">
              <a:lnSpc>
                <a:spcPct val="100000"/>
              </a:lnSpc>
            </a:pPr>
            <a:endParaRPr lang="en-US" b="1" dirty="0" smtClean="0"/>
          </a:p>
          <a:p>
            <a:pPr algn="just">
              <a:lnSpc>
                <a:spcPct val="100000"/>
              </a:lnSpc>
            </a:pPr>
            <a:r>
              <a:rPr lang="en-US" sz="2000" b="1" dirty="0" smtClean="0">
                <a:latin typeface="Calibri" pitchFamily="34" charset="0"/>
              </a:rPr>
              <a:t>“Access list” </a:t>
            </a:r>
            <a:r>
              <a:rPr lang="en-US" sz="2000" dirty="0" smtClean="0">
                <a:latin typeface="Calibri" pitchFamily="34" charset="0"/>
              </a:rPr>
              <a:t>method provide identity dependent file access associated with each file and directory.</a:t>
            </a:r>
          </a:p>
          <a:p>
            <a:pPr algn="just">
              <a:lnSpc>
                <a:spcPct val="100000"/>
              </a:lnSpc>
            </a:pPr>
            <a:r>
              <a:rPr lang="en-US" sz="2000" dirty="0" smtClean="0">
                <a:latin typeface="Calibri" pitchFamily="34" charset="0"/>
              </a:rPr>
              <a:t>Access list   specify the username and type of access allowed to each user, when user request access to particular file, operating system check the access list associated with file, if user listed for requested access, than access is allowed, otherwise user can not access.</a:t>
            </a:r>
          </a:p>
          <a:p>
            <a:pPr algn="just">
              <a:lnSpc>
                <a:spcPct val="100000"/>
              </a:lnSpc>
            </a:pPr>
            <a:endParaRPr lang="en-US" sz="2000" dirty="0" smtClean="0">
              <a:latin typeface="Calibri" pitchFamily="34" charset="0"/>
            </a:endParaRPr>
          </a:p>
          <a:p>
            <a:pPr algn="just">
              <a:lnSpc>
                <a:spcPct val="100000"/>
              </a:lnSpc>
            </a:pPr>
            <a:r>
              <a:rPr lang="en-US" sz="2000" dirty="0" smtClean="0">
                <a:latin typeface="Calibri" pitchFamily="34" charset="0"/>
              </a:rPr>
              <a:t>By using the command </a:t>
            </a:r>
            <a:r>
              <a:rPr lang="en-US" sz="2000" dirty="0" err="1" smtClean="0">
                <a:latin typeface="Calibri" pitchFamily="34" charset="0"/>
              </a:rPr>
              <a:t>ls</a:t>
            </a:r>
            <a:r>
              <a:rPr lang="en-US" sz="2000" dirty="0" smtClean="0">
                <a:latin typeface="Calibri" pitchFamily="34" charset="0"/>
              </a:rPr>
              <a:t> –</a:t>
            </a:r>
            <a:r>
              <a:rPr lang="en-US" sz="2000" dirty="0" err="1" smtClean="0">
                <a:latin typeface="Calibri" pitchFamily="34" charset="0"/>
              </a:rPr>
              <a:t>l,we</a:t>
            </a:r>
            <a:r>
              <a:rPr lang="en-US" sz="2000" dirty="0" smtClean="0">
                <a:latin typeface="Calibri" pitchFamily="34" charset="0"/>
              </a:rPr>
              <a:t> can see the long listing details about the file.</a:t>
            </a:r>
            <a:endParaRPr lang="en-US" sz="2000" dirty="0">
              <a:latin typeface="Calibri" pitchFamily="34" charset="0"/>
            </a:endParaRPr>
          </a:p>
        </p:txBody>
      </p:sp>
    </p:spTree>
  </p:cSld>
  <p:clrMapOvr>
    <a:masterClrMapping/>
  </p:clrMapOvr>
  <p:transition advTm="8156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171194"/>
          </a:xfrm>
          <a:prstGeom prst="rect">
            <a:avLst/>
          </a:prstGeom>
          <a:noFill/>
          <a:ln w="9525">
            <a:noFill/>
            <a:miter lim="800000"/>
            <a:headEnd/>
            <a:tailEnd/>
          </a:ln>
        </p:spPr>
        <p:txBody>
          <a:bodyPr wrap="square">
            <a:spAutoFit/>
          </a:bodyPr>
          <a:lstStyle/>
          <a:p>
            <a:pPr marL="0" indent="0" algn="just">
              <a:lnSpc>
                <a:spcPct val="100000"/>
              </a:lnSpc>
              <a:buNone/>
            </a:pPr>
            <a:r>
              <a:rPr lang="en-US" sz="2000" dirty="0" smtClean="0">
                <a:latin typeface="Calibri" pitchFamily="34" charset="0"/>
              </a:rPr>
              <a:t>Many system classify the users in 3 </a:t>
            </a:r>
            <a:r>
              <a:rPr lang="en-US" sz="2000" b="1" dirty="0" smtClean="0">
                <a:latin typeface="Calibri" pitchFamily="34" charset="0"/>
              </a:rPr>
              <a:t>group</a:t>
            </a:r>
            <a:r>
              <a:rPr lang="en-US" sz="2000" dirty="0" smtClean="0">
                <a:latin typeface="Calibri" pitchFamily="34" charset="0"/>
              </a:rPr>
              <a:t>:</a:t>
            </a:r>
          </a:p>
          <a:p>
            <a:pPr marL="457200" indent="-457200" algn="just">
              <a:lnSpc>
                <a:spcPct val="100000"/>
              </a:lnSpc>
              <a:buFont typeface="+mj-lt"/>
              <a:buAutoNum type="arabicPeriod"/>
            </a:pPr>
            <a:r>
              <a:rPr lang="en-US" sz="2000" b="1" dirty="0" smtClean="0">
                <a:latin typeface="Calibri" pitchFamily="34" charset="0"/>
              </a:rPr>
              <a:t>Owner:</a:t>
            </a:r>
            <a:r>
              <a:rPr lang="en-US" sz="2000" dirty="0" smtClean="0">
                <a:latin typeface="Calibri" pitchFamily="34" charset="0"/>
              </a:rPr>
              <a:t> The user who created the file.</a:t>
            </a:r>
          </a:p>
          <a:p>
            <a:pPr marL="457200" indent="-457200" algn="just">
              <a:lnSpc>
                <a:spcPct val="100000"/>
              </a:lnSpc>
              <a:buFont typeface="+mj-lt"/>
              <a:buAutoNum type="arabicPeriod"/>
            </a:pPr>
            <a:r>
              <a:rPr lang="en-US" sz="2000" b="1" dirty="0" smtClean="0">
                <a:latin typeface="Calibri" pitchFamily="34" charset="0"/>
              </a:rPr>
              <a:t>Group:</a:t>
            </a:r>
            <a:r>
              <a:rPr lang="en-US" sz="2000" dirty="0" smtClean="0">
                <a:latin typeface="Calibri" pitchFamily="34" charset="0"/>
              </a:rPr>
              <a:t> A Group of user who sharing the file.</a:t>
            </a:r>
          </a:p>
          <a:p>
            <a:pPr marL="457200" indent="-457200" algn="just">
              <a:lnSpc>
                <a:spcPct val="100000"/>
              </a:lnSpc>
              <a:buFont typeface="+mj-lt"/>
              <a:buAutoNum type="arabicPeriod"/>
            </a:pPr>
            <a:r>
              <a:rPr lang="en-US" sz="2000" b="1" dirty="0" smtClean="0">
                <a:latin typeface="Calibri" pitchFamily="34" charset="0"/>
              </a:rPr>
              <a:t>Universe/Others:</a:t>
            </a:r>
            <a:r>
              <a:rPr lang="en-US" sz="2000" dirty="0" smtClean="0">
                <a:latin typeface="Calibri" pitchFamily="34" charset="0"/>
              </a:rPr>
              <a:t> All other users in the system</a:t>
            </a:r>
            <a:r>
              <a:rPr lang="en-US" sz="2000" dirty="0" smtClean="0">
                <a:effectLst>
                  <a:outerShdw blurRad="50800" dist="38100" algn="tr" rotWithShape="0">
                    <a:prstClr val="black">
                      <a:alpha val="40000"/>
                    </a:prstClr>
                  </a:outerShdw>
                </a:effectLst>
                <a:latin typeface="Calibri" pitchFamily="34" charset="0"/>
              </a:rPr>
              <a:t>.</a:t>
            </a:r>
          </a:p>
          <a:p>
            <a:pPr algn="just">
              <a:lnSpc>
                <a:spcPct val="100000"/>
              </a:lnSpc>
            </a:pPr>
            <a:r>
              <a:rPr lang="en-US" sz="2000" dirty="0" smtClean="0">
                <a:latin typeface="Calibri" pitchFamily="34" charset="0"/>
              </a:rPr>
              <a:t>In this type of protection, only 3 operation are required, </a:t>
            </a:r>
            <a:r>
              <a:rPr lang="en-US" sz="2000" b="1" dirty="0" smtClean="0">
                <a:latin typeface="Calibri" pitchFamily="34" charset="0"/>
              </a:rPr>
              <a:t>Read-r ,Write-w,</a:t>
            </a:r>
            <a:r>
              <a:rPr lang="en-US" sz="2000" dirty="0" smtClean="0">
                <a:latin typeface="Calibri" pitchFamily="34" charset="0"/>
              </a:rPr>
              <a:t> And </a:t>
            </a:r>
            <a:r>
              <a:rPr lang="en-US" sz="2000" b="1" dirty="0" smtClean="0">
                <a:latin typeface="Calibri" pitchFamily="34" charset="0"/>
              </a:rPr>
              <a:t>Execute-x</a:t>
            </a:r>
            <a:r>
              <a:rPr lang="en-US" sz="2000" dirty="0" smtClean="0">
                <a:latin typeface="Calibri" pitchFamily="34" charset="0"/>
              </a:rPr>
              <a:t> .</a:t>
            </a:r>
          </a:p>
          <a:p>
            <a:pPr algn="just">
              <a:lnSpc>
                <a:spcPct val="100000"/>
              </a:lnSpc>
            </a:pPr>
            <a:r>
              <a:rPr lang="en-US" sz="2000" dirty="0" smtClean="0">
                <a:latin typeface="Calibri" pitchFamily="34" charset="0"/>
              </a:rPr>
              <a:t>Value assigned for these protection modes</a:t>
            </a:r>
          </a:p>
          <a:p>
            <a:pPr algn="just">
              <a:lnSpc>
                <a:spcPct val="100000"/>
              </a:lnSpc>
            </a:pPr>
            <a:r>
              <a:rPr lang="en-US" sz="2000" dirty="0" smtClean="0">
                <a:latin typeface="Calibri" pitchFamily="34" charset="0"/>
              </a:rPr>
              <a:t>Read(r) = 4,  Write(w)= 2, Execute(x)=1</a:t>
            </a: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altLang="en-US" sz="3000" b="1" dirty="0" smtClean="0">
                <a:solidFill>
                  <a:schemeClr val="bg1"/>
                </a:solidFill>
                <a:latin typeface="Calibri" pitchFamily="34" charset="0"/>
              </a:rPr>
              <a:t>Groups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79712" y="3501008"/>
            <a:ext cx="5142806" cy="2520280"/>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324535"/>
          </a:xfrm>
          <a:prstGeom prst="rect">
            <a:avLst/>
          </a:prstGeom>
          <a:noFill/>
          <a:ln w="9525">
            <a:noFill/>
            <a:miter lim="800000"/>
            <a:headEnd/>
            <a:tailEnd/>
          </a:ln>
        </p:spPr>
        <p:txBody>
          <a:bodyPr wrap="square">
            <a:spAutoFit/>
          </a:bodyPr>
          <a:lstStyle/>
          <a:p>
            <a:pPr marL="0" indent="0" algn="just">
              <a:lnSpc>
                <a:spcPct val="100000"/>
              </a:lnSpc>
              <a:buNone/>
            </a:pPr>
            <a:endParaRPr lang="en-US" sz="2000" dirty="0" smtClean="0">
              <a:latin typeface="Calibri" pitchFamily="34" charset="0"/>
            </a:endParaRPr>
          </a:p>
          <a:p>
            <a:pPr marL="0" indent="0" algn="just">
              <a:lnSpc>
                <a:spcPct val="100000"/>
              </a:lnSpc>
              <a:buNone/>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sharing and protection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1" name="Rectangle 10"/>
          <p:cNvSpPr/>
          <p:nvPr/>
        </p:nvSpPr>
        <p:spPr>
          <a:xfrm>
            <a:off x="323528" y="2492896"/>
            <a:ext cx="8352928" cy="7663636"/>
          </a:xfrm>
          <a:prstGeom prst="rect">
            <a:avLst/>
          </a:prstGeom>
        </p:spPr>
        <p:txBody>
          <a:bodyPr wrap="square">
            <a:spAutoFit/>
          </a:bodyPr>
          <a:lstStyle/>
          <a:p>
            <a:pPr>
              <a:tabLst>
                <a:tab pos="1833563" algn="l"/>
                <a:tab pos="4459288" algn="l"/>
                <a:tab pos="5195888" algn="l"/>
                <a:tab pos="5888038" algn="l"/>
              </a:tabLst>
            </a:pPr>
            <a:r>
              <a:rPr lang="en-US" sz="2000" dirty="0" smtClean="0">
                <a:latin typeface="Calibri" pitchFamily="34" charset="0"/>
              </a:rPr>
              <a:t>Mode of access:  read, write, execute</a:t>
            </a:r>
          </a:p>
          <a:p>
            <a:pPr>
              <a:tabLst>
                <a:tab pos="1833563" algn="l"/>
                <a:tab pos="4459288" algn="l"/>
                <a:tab pos="5195888" algn="l"/>
                <a:tab pos="5888038" algn="l"/>
              </a:tabLst>
            </a:pPr>
            <a:r>
              <a:rPr lang="en-US" sz="2000" dirty="0" smtClean="0">
                <a:latin typeface="Calibri" pitchFamily="34" charset="0"/>
              </a:rPr>
              <a:t>Three classes of users.</a:t>
            </a:r>
          </a:p>
          <a:p>
            <a:pPr>
              <a:tabLst>
                <a:tab pos="1833563" algn="l"/>
                <a:tab pos="4459288" algn="l"/>
                <a:tab pos="5195888" algn="l"/>
                <a:tab pos="5888038" algn="l"/>
              </a:tabLst>
            </a:pPr>
            <a:r>
              <a:rPr lang="en-US" sz="2000" dirty="0" smtClean="0">
                <a:latin typeface="Calibri" pitchFamily="34" charset="0"/>
              </a:rPr>
              <a:t>                                              RWX</a:t>
            </a:r>
          </a:p>
          <a:p>
            <a:pPr marL="342900" indent="-342900">
              <a:tabLst>
                <a:tab pos="1833563" algn="l"/>
                <a:tab pos="4459288" algn="l"/>
                <a:tab pos="5195888" algn="l"/>
                <a:tab pos="5888038" algn="l"/>
              </a:tabLst>
            </a:pPr>
            <a:r>
              <a:rPr lang="en-US" sz="2000" dirty="0" smtClean="0">
                <a:latin typeface="Calibri" pitchFamily="34" charset="0"/>
              </a:rPr>
              <a:t>a)Owner Access    7           1 1 1</a:t>
            </a:r>
          </a:p>
          <a:p>
            <a:pPr marL="342900" indent="-342900">
              <a:tabLst>
                <a:tab pos="1833563" algn="l"/>
                <a:tab pos="4459288" algn="l"/>
                <a:tab pos="5195888" algn="l"/>
                <a:tab pos="5888038" algn="l"/>
              </a:tabLst>
            </a:pPr>
            <a:endParaRPr lang="en-US" sz="2000" dirty="0" smtClean="0">
              <a:latin typeface="Calibri" pitchFamily="34" charset="0"/>
            </a:endParaRPr>
          </a:p>
          <a:p>
            <a:pPr marL="342900" indent="-342900">
              <a:tabLst>
                <a:tab pos="1833563" algn="l"/>
                <a:tab pos="4459288" algn="l"/>
                <a:tab pos="5195888" algn="l"/>
                <a:tab pos="5888038" algn="l"/>
              </a:tabLst>
            </a:pPr>
            <a:r>
              <a:rPr lang="en-US" sz="2000" dirty="0" smtClean="0">
                <a:latin typeface="Calibri" pitchFamily="34" charset="0"/>
              </a:rPr>
              <a:t>b) Group Access     6           1 1 0</a:t>
            </a:r>
          </a:p>
          <a:p>
            <a:pPr marL="342900" indent="-342900">
              <a:tabLst>
                <a:tab pos="1833563" algn="l"/>
                <a:tab pos="4459288" algn="l"/>
                <a:tab pos="5195888" algn="l"/>
                <a:tab pos="5888038" algn="l"/>
              </a:tabLst>
            </a:pPr>
            <a:endParaRPr lang="en-US" sz="2000" dirty="0" smtClean="0">
              <a:latin typeface="Calibri" pitchFamily="34" charset="0"/>
            </a:endParaRPr>
          </a:p>
          <a:p>
            <a:pPr marL="342900" indent="-342900">
              <a:tabLst>
                <a:tab pos="1833563" algn="l"/>
                <a:tab pos="4459288" algn="l"/>
                <a:tab pos="5195888" algn="l"/>
                <a:tab pos="5888038" algn="l"/>
              </a:tabLst>
            </a:pPr>
            <a:r>
              <a:rPr lang="en-US" sz="2000" dirty="0" smtClean="0">
                <a:latin typeface="Calibri" pitchFamily="34" charset="0"/>
              </a:rPr>
              <a:t>c) Others/Global       1          0 0 1</a:t>
            </a:r>
          </a:p>
          <a:p>
            <a:pPr marL="342900" indent="-342900">
              <a:tabLst>
                <a:tab pos="1833563" algn="l"/>
                <a:tab pos="4459288" algn="l"/>
                <a:tab pos="5195888" algn="l"/>
                <a:tab pos="5888038" algn="l"/>
              </a:tabLst>
            </a:pPr>
            <a:endParaRPr lang="en-US" sz="2000" dirty="0" smtClean="0">
              <a:latin typeface="Calibri" pitchFamily="34" charset="0"/>
            </a:endParaRPr>
          </a:p>
          <a:p>
            <a:pPr>
              <a:buFont typeface="Arial" pitchFamily="34" charset="0"/>
              <a:buChar char="•"/>
              <a:tabLst>
                <a:tab pos="1833563" algn="l"/>
                <a:tab pos="4459288" algn="l"/>
                <a:tab pos="5195888" algn="l"/>
                <a:tab pos="5888038" algn="l"/>
              </a:tabLst>
            </a:pPr>
            <a:r>
              <a:rPr lang="en-US" sz="2000" dirty="0" smtClean="0">
                <a:latin typeface="Calibri" pitchFamily="34" charset="0"/>
                <a:sym typeface="Symbol" pitchFamily="18" charset="2"/>
              </a:rPr>
              <a:t>Ask manager to create a group (unique name), say G, and add some users to the group.</a:t>
            </a:r>
          </a:p>
          <a:p>
            <a:pPr>
              <a:buFont typeface="Arial" pitchFamily="34" charset="0"/>
              <a:buChar char="•"/>
              <a:tabLst>
                <a:tab pos="1833563" algn="l"/>
                <a:tab pos="4459288" algn="l"/>
                <a:tab pos="5195888" algn="l"/>
                <a:tab pos="5888038" algn="l"/>
              </a:tabLst>
            </a:pPr>
            <a:r>
              <a:rPr lang="en-US" sz="2000" dirty="0" smtClean="0">
                <a:latin typeface="Calibri" pitchFamily="34" charset="0"/>
                <a:sym typeface="Symbol" pitchFamily="18" charset="2"/>
              </a:rPr>
              <a:t>For a particular file (say </a:t>
            </a:r>
            <a:r>
              <a:rPr lang="en-US" sz="2000" i="1" dirty="0" smtClean="0">
                <a:latin typeface="Calibri" pitchFamily="34" charset="0"/>
                <a:sym typeface="Symbol" pitchFamily="18" charset="2"/>
              </a:rPr>
              <a:t>game</a:t>
            </a:r>
            <a:r>
              <a:rPr lang="en-US" sz="2000" dirty="0" smtClean="0">
                <a:latin typeface="Calibri" pitchFamily="34" charset="0"/>
                <a:sym typeface="Symbol" pitchFamily="18" charset="2"/>
              </a:rPr>
              <a:t>) or subdirectory, define an appropriate access</a:t>
            </a:r>
            <a:r>
              <a:rPr lang="en-US" dirty="0" smtClean="0">
                <a:sym typeface="Symbol" pitchFamily="18" charset="2"/>
              </a:rPr>
              <a:t>.</a:t>
            </a:r>
          </a:p>
          <a:p>
            <a:pPr marL="342900" indent="-342900">
              <a:tabLst>
                <a:tab pos="1833563" algn="l"/>
                <a:tab pos="4459288" algn="l"/>
                <a:tab pos="5195888" algn="l"/>
                <a:tab pos="5888038" algn="l"/>
              </a:tabLst>
            </a:pPr>
            <a:endParaRPr lang="en-US" dirty="0" smtClean="0"/>
          </a:p>
          <a:p>
            <a:pPr marL="342900" indent="-342900">
              <a:buAutoNum type="alphaLcParenR"/>
              <a:tabLst>
                <a:tab pos="1833563" algn="l"/>
                <a:tab pos="4459288" algn="l"/>
                <a:tab pos="5195888" algn="l"/>
                <a:tab pos="5888038" algn="l"/>
              </a:tabLst>
            </a:pPr>
            <a:endParaRPr lang="en-US" dirty="0" smtClean="0"/>
          </a:p>
          <a:p>
            <a:pPr marL="342900" indent="-342900">
              <a:buAutoNum type="alphaLcParen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a:p>
        </p:txBody>
      </p:sp>
    </p:spTree>
  </p:cSld>
  <p:clrMapOvr>
    <a:masterClrMapping/>
  </p:clrMapOvr>
  <p:transition advTm="8156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510296"/>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smtClean="0"/>
              <a:t> </a:t>
            </a:r>
            <a:r>
              <a:rPr lang="en-US" sz="2000" dirty="0" smtClean="0">
                <a:latin typeface="Calibri" pitchFamily="34" charset="0"/>
              </a:rPr>
              <a:t>File store information on the disk</a:t>
            </a:r>
          </a:p>
          <a:p>
            <a:pPr>
              <a:lnSpc>
                <a:spcPct val="150000"/>
              </a:lnSpc>
              <a:buFont typeface="Arial" pitchFamily="34" charset="0"/>
              <a:buChar char="•"/>
            </a:pPr>
            <a:r>
              <a:rPr lang="en-US" sz="2000" dirty="0" smtClean="0">
                <a:latin typeface="Calibri" pitchFamily="34" charset="0"/>
              </a:rPr>
              <a:t>Once a file is created it is named for identification</a:t>
            </a:r>
          </a:p>
          <a:p>
            <a:pPr algn="just">
              <a:lnSpc>
                <a:spcPct val="100000"/>
              </a:lnSpc>
              <a:buFont typeface="Arial" pitchFamily="34" charset="0"/>
              <a:buChar char="•"/>
            </a:pPr>
            <a:r>
              <a:rPr lang="en-US" sz="2000" dirty="0" smtClean="0">
                <a:latin typeface="Calibri" pitchFamily="34" charset="0"/>
              </a:rPr>
              <a:t>File name continues to exist even after closing a file</a:t>
            </a:r>
          </a:p>
          <a:p>
            <a:pPr>
              <a:lnSpc>
                <a:spcPct val="150000"/>
              </a:lnSpc>
              <a:buFont typeface="Arial" pitchFamily="34" charset="0"/>
              <a:buChar char="•"/>
            </a:pPr>
            <a:r>
              <a:rPr lang="en-US" sz="2000" dirty="0" smtClean="0">
                <a:latin typeface="Calibri" pitchFamily="34" charset="0"/>
              </a:rPr>
              <a:t>Different operating systems have various notation for naming a file</a:t>
            </a:r>
          </a:p>
          <a:p>
            <a:pPr>
              <a:lnSpc>
                <a:spcPct val="150000"/>
              </a:lnSpc>
              <a:buFont typeface="Arial" pitchFamily="34" charset="0"/>
              <a:buChar char="•"/>
            </a:pPr>
            <a:r>
              <a:rPr lang="en-US" sz="2000" dirty="0" smtClean="0">
                <a:latin typeface="Calibri" pitchFamily="34" charset="0"/>
              </a:rPr>
              <a:t> File name contains two parts, it is separated by a period ( . ). For example: </a:t>
            </a:r>
            <a:r>
              <a:rPr lang="en-US" sz="2000" dirty="0" err="1" smtClean="0">
                <a:latin typeface="Calibri" pitchFamily="34" charset="0"/>
              </a:rPr>
              <a:t>sorting.c</a:t>
            </a:r>
            <a:r>
              <a:rPr lang="en-US" sz="2000" dirty="0" smtClean="0">
                <a:latin typeface="Calibri" pitchFamily="34" charset="0"/>
              </a:rPr>
              <a:t> </a:t>
            </a:r>
          </a:p>
          <a:p>
            <a:pPr algn="just">
              <a:lnSpc>
                <a:spcPct val="100000"/>
              </a:lnSpc>
              <a:buFont typeface="Arial" pitchFamily="34" charset="0"/>
              <a:buChar char="•"/>
            </a:pPr>
            <a:r>
              <a:rPr lang="en-US" sz="2000" dirty="0" smtClean="0">
                <a:latin typeface="Calibri" pitchFamily="34" charset="0"/>
              </a:rPr>
              <a:t>In the file name, after period ( . ) is called file extension that indicates something about the file</a:t>
            </a:r>
          </a:p>
          <a:p>
            <a:pPr algn="just">
              <a:lnSpc>
                <a:spcPct val="100000"/>
              </a:lnSpc>
              <a:buFont typeface="Arial" pitchFamily="34" charset="0"/>
              <a:buChar char="•"/>
            </a:pPr>
            <a:r>
              <a:rPr lang="en-IN" sz="2000" dirty="0" smtClean="0">
                <a:latin typeface="Calibri" pitchFamily="34" charset="0"/>
              </a:rPr>
              <a:t>The system uses the extension to indicate the type of the file and the type of operations that can be done on that file</a:t>
            </a:r>
            <a:endParaRPr lang="en-US" sz="2000" dirty="0" smtClean="0">
              <a:latin typeface="Calibri" pitchFamily="34" charset="0"/>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200" b="1" dirty="0" smtClean="0">
                <a:solidFill>
                  <a:schemeClr val="bg1"/>
                </a:solidFill>
                <a:latin typeface="Calibri" pitchFamily="34" charset="0"/>
              </a:rPr>
              <a:t>File </a:t>
            </a:r>
            <a:r>
              <a:rPr lang="en-US" sz="3000" b="1" dirty="0" smtClean="0">
                <a:solidFill>
                  <a:schemeClr val="bg1"/>
                </a:solidFill>
                <a:latin typeface="Calibri" pitchFamily="34" charset="0"/>
              </a:rPr>
              <a:t>Naming</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2123728" y="3212976"/>
            <a:ext cx="5142806" cy="2520280"/>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324535"/>
          </a:xfrm>
          <a:prstGeom prst="rect">
            <a:avLst/>
          </a:prstGeom>
          <a:noFill/>
          <a:ln w="9525">
            <a:noFill/>
            <a:miter lim="800000"/>
            <a:headEnd/>
            <a:tailEnd/>
          </a:ln>
        </p:spPr>
        <p:txBody>
          <a:bodyPr wrap="square">
            <a:spAutoFit/>
          </a:bodyPr>
          <a:lstStyle/>
          <a:p>
            <a:pPr marL="0" indent="0" algn="just">
              <a:lnSpc>
                <a:spcPct val="100000"/>
              </a:lnSpc>
              <a:buNone/>
            </a:pPr>
            <a:endParaRPr lang="en-US" sz="2000" dirty="0" smtClean="0">
              <a:latin typeface="Calibri" pitchFamily="34" charset="0"/>
            </a:endParaRPr>
          </a:p>
          <a:p>
            <a:pPr marL="0" indent="0" algn="just">
              <a:lnSpc>
                <a:spcPct val="100000"/>
              </a:lnSpc>
              <a:buNone/>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sharing and protection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
        <p:nvSpPr>
          <p:cNvPr id="11" name="Rectangle 10"/>
          <p:cNvSpPr/>
          <p:nvPr/>
        </p:nvSpPr>
        <p:spPr>
          <a:xfrm>
            <a:off x="323528" y="2492896"/>
            <a:ext cx="8352928" cy="4893647"/>
          </a:xfrm>
          <a:prstGeom prst="rect">
            <a:avLst/>
          </a:prstGeom>
        </p:spPr>
        <p:txBody>
          <a:bodyPr wrap="square">
            <a:spAutoFit/>
          </a:bodyPr>
          <a:lstStyle/>
          <a:p>
            <a:pPr marL="228600" indent="-228600">
              <a:spcBef>
                <a:spcPct val="50000"/>
              </a:spcBef>
              <a:buSzPct val="140000"/>
              <a:buFontTx/>
              <a:buChar char="•"/>
              <a:tabLst>
                <a:tab pos="1833563" algn="l"/>
                <a:tab pos="4459288" algn="l"/>
                <a:tab pos="5195888" algn="l"/>
                <a:tab pos="5888038" algn="l"/>
              </a:tabLst>
            </a:pPr>
            <a:r>
              <a:rPr lang="en-US" sz="2000" dirty="0" smtClean="0">
                <a:sym typeface="Symbol" pitchFamily="18" charset="2"/>
              </a:rPr>
              <a:t>Attach a group to a file</a:t>
            </a:r>
          </a:p>
          <a:p>
            <a:pPr marL="228600" indent="-228600">
              <a:spcBef>
                <a:spcPct val="50000"/>
              </a:spcBef>
              <a:buSzPct val="140000"/>
              <a:tabLst>
                <a:tab pos="1833563" algn="l"/>
                <a:tab pos="4459288" algn="l"/>
                <a:tab pos="5195888" algn="l"/>
                <a:tab pos="5888038" algn="l"/>
              </a:tabLst>
            </a:pPr>
            <a:r>
              <a:rPr lang="en-US" sz="2000" dirty="0" smtClean="0">
                <a:sym typeface="Symbol" pitchFamily="18" charset="2"/>
              </a:rPr>
              <a:t>          </a:t>
            </a:r>
            <a:r>
              <a:rPr lang="en-US" sz="2000" b="1" dirty="0" err="1" smtClean="0">
                <a:sym typeface="Symbol" pitchFamily="18" charset="2"/>
              </a:rPr>
              <a:t>chgrp</a:t>
            </a:r>
            <a:r>
              <a:rPr lang="en-US" sz="2000" dirty="0" smtClean="0">
                <a:sym typeface="Symbol" pitchFamily="18" charset="2"/>
              </a:rPr>
              <a:t>     </a:t>
            </a:r>
            <a:r>
              <a:rPr lang="en-US" sz="2000" i="1" dirty="0" smtClean="0">
                <a:sym typeface="Symbol" pitchFamily="18" charset="2"/>
              </a:rPr>
              <a:t>G    </a:t>
            </a:r>
            <a:r>
              <a:rPr lang="en-US" sz="2000" dirty="0" err="1" smtClean="0">
                <a:sym typeface="Symbol" pitchFamily="18" charset="2"/>
              </a:rPr>
              <a:t>Amit</a:t>
            </a:r>
            <a:endParaRPr lang="en-US" sz="2000" dirty="0" smtClean="0">
              <a:sym typeface="Symbol" pitchFamily="18" charset="2"/>
            </a:endParaRPr>
          </a:p>
          <a:p>
            <a:pPr marL="342900" indent="-342900">
              <a:tabLst>
                <a:tab pos="1833563" algn="l"/>
                <a:tab pos="4459288" algn="l"/>
                <a:tab pos="5195888" algn="l"/>
                <a:tab pos="5888038" algn="l"/>
              </a:tabLst>
            </a:pPr>
            <a:endParaRPr lang="en-US" dirty="0" smtClean="0"/>
          </a:p>
          <a:p>
            <a:pPr marL="342900" indent="-342900">
              <a:tabLst>
                <a:tab pos="1833563" algn="l"/>
                <a:tab pos="4459288" algn="l"/>
                <a:tab pos="5195888" algn="l"/>
                <a:tab pos="5888038" algn="l"/>
              </a:tabLst>
            </a:pPr>
            <a:endParaRPr lang="en-US" dirty="0" smtClean="0"/>
          </a:p>
          <a:p>
            <a:pPr marL="342900" indent="-342900">
              <a:buAutoNum type="alphaLcParen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smtClean="0"/>
          </a:p>
          <a:p>
            <a:pPr>
              <a:tabLst>
                <a:tab pos="1833563" algn="l"/>
                <a:tab pos="4459288" algn="l"/>
                <a:tab pos="5195888" algn="l"/>
                <a:tab pos="5888038" algn="l"/>
              </a:tabLst>
            </a:pPr>
            <a:endParaRPr lang="en-US" dirty="0"/>
          </a:p>
        </p:txBody>
      </p:sp>
      <p:grpSp>
        <p:nvGrpSpPr>
          <p:cNvPr id="12" name="Group 3"/>
          <p:cNvGrpSpPr/>
          <p:nvPr/>
        </p:nvGrpSpPr>
        <p:grpSpPr>
          <a:xfrm>
            <a:off x="4067944" y="3284987"/>
            <a:ext cx="4467613" cy="2980707"/>
            <a:chOff x="3492378" y="4885897"/>
            <a:chExt cx="1876972" cy="734367"/>
          </a:xfrm>
        </p:grpSpPr>
        <p:sp>
          <p:nvSpPr>
            <p:cNvPr id="13" name="Text Box 4"/>
            <p:cNvSpPr txBox="1">
              <a:spLocks noChangeArrowheads="1"/>
            </p:cNvSpPr>
            <p:nvPr/>
          </p:nvSpPr>
          <p:spPr bwMode="auto">
            <a:xfrm>
              <a:off x="3492378" y="4892807"/>
              <a:ext cx="328858"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owner</a:t>
              </a:r>
            </a:p>
          </p:txBody>
        </p:sp>
        <p:sp>
          <p:nvSpPr>
            <p:cNvPr id="14" name="Text Box 5"/>
            <p:cNvSpPr txBox="1">
              <a:spLocks noChangeArrowheads="1"/>
            </p:cNvSpPr>
            <p:nvPr/>
          </p:nvSpPr>
          <p:spPr bwMode="auto">
            <a:xfrm>
              <a:off x="4259263" y="4926450"/>
              <a:ext cx="305214"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group</a:t>
              </a:r>
            </a:p>
          </p:txBody>
        </p:sp>
        <p:sp>
          <p:nvSpPr>
            <p:cNvPr id="15" name="Text Box 6"/>
            <p:cNvSpPr txBox="1">
              <a:spLocks noChangeArrowheads="1"/>
            </p:cNvSpPr>
            <p:nvPr/>
          </p:nvSpPr>
          <p:spPr bwMode="auto">
            <a:xfrm>
              <a:off x="5056092" y="4885897"/>
              <a:ext cx="313258"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public</a:t>
              </a:r>
            </a:p>
          </p:txBody>
        </p:sp>
        <p:sp>
          <p:nvSpPr>
            <p:cNvPr id="16" name="Text Box 7"/>
            <p:cNvSpPr txBox="1">
              <a:spLocks noChangeArrowheads="1"/>
            </p:cNvSpPr>
            <p:nvPr/>
          </p:nvSpPr>
          <p:spPr bwMode="auto">
            <a:xfrm>
              <a:off x="3520269" y="5427722"/>
              <a:ext cx="347935"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chmod</a:t>
              </a:r>
            </a:p>
          </p:txBody>
        </p:sp>
        <p:sp>
          <p:nvSpPr>
            <p:cNvPr id="17" name="Text Box 8"/>
            <p:cNvSpPr txBox="1">
              <a:spLocks noChangeArrowheads="1"/>
            </p:cNvSpPr>
            <p:nvPr/>
          </p:nvSpPr>
          <p:spPr bwMode="auto">
            <a:xfrm>
              <a:off x="4275931" y="5435171"/>
              <a:ext cx="216699" cy="1707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a:t>761</a:t>
              </a:r>
            </a:p>
          </p:txBody>
        </p:sp>
        <p:sp>
          <p:nvSpPr>
            <p:cNvPr id="18" name="Text Box 9"/>
            <p:cNvSpPr txBox="1">
              <a:spLocks noChangeArrowheads="1"/>
            </p:cNvSpPr>
            <p:nvPr/>
          </p:nvSpPr>
          <p:spPr bwMode="auto">
            <a:xfrm>
              <a:off x="4782248" y="5506522"/>
              <a:ext cx="336195" cy="1137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50000"/>
                </a:spcBef>
              </a:pPr>
              <a:r>
                <a:rPr lang="en-US" sz="2400" dirty="0" err="1" smtClean="0"/>
                <a:t>Amit</a:t>
              </a:r>
              <a:endParaRPr lang="en-US" sz="2400" dirty="0"/>
            </a:p>
          </p:txBody>
        </p:sp>
        <p:sp>
          <p:nvSpPr>
            <p:cNvPr id="19" name="Line 10"/>
            <p:cNvSpPr>
              <a:spLocks noChangeShapeType="1"/>
            </p:cNvSpPr>
            <p:nvPr/>
          </p:nvSpPr>
          <p:spPr bwMode="auto">
            <a:xfrm>
              <a:off x="3736975" y="5065713"/>
              <a:ext cx="461963" cy="3317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0" name="Line 11"/>
            <p:cNvSpPr>
              <a:spLocks noChangeShapeType="1"/>
            </p:cNvSpPr>
            <p:nvPr/>
          </p:nvSpPr>
          <p:spPr bwMode="auto">
            <a:xfrm>
              <a:off x="4343400" y="5108575"/>
              <a:ext cx="0" cy="2746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21" name="Line 12"/>
            <p:cNvSpPr>
              <a:spLocks noChangeShapeType="1"/>
            </p:cNvSpPr>
            <p:nvPr/>
          </p:nvSpPr>
          <p:spPr bwMode="auto">
            <a:xfrm flipH="1">
              <a:off x="4494213" y="5080000"/>
              <a:ext cx="600075" cy="346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grpSp>
    </p:spTree>
  </p:cSld>
  <p:clrMapOvr>
    <a:masterClrMapping/>
  </p:clrMapOvr>
  <p:transition advTm="81566"/>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171194"/>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r>
              <a:rPr lang="en-US" sz="2000" dirty="0" smtClean="0">
                <a:latin typeface="Calibri" pitchFamily="34" charset="0"/>
              </a:rPr>
              <a:t>Many files are stored on the same storage device.</a:t>
            </a:r>
          </a:p>
          <a:p>
            <a:pPr lvl="0" algn="just">
              <a:lnSpc>
                <a:spcPct val="100000"/>
              </a:lnSpc>
              <a:buFont typeface="Arial" pitchFamily="34" charset="0"/>
              <a:buChar char="•"/>
            </a:pPr>
            <a:r>
              <a:rPr lang="en-US" sz="2000" dirty="0" smtClean="0">
                <a:latin typeface="Calibri" pitchFamily="34" charset="0"/>
              </a:rPr>
              <a:t>Allocation of file means allocate the space for store the file on the disk.</a:t>
            </a:r>
          </a:p>
          <a:p>
            <a:pPr lvl="0" algn="just">
              <a:lnSpc>
                <a:spcPct val="100000"/>
              </a:lnSpc>
              <a:buFont typeface="Arial" pitchFamily="34" charset="0"/>
              <a:buChar char="•"/>
            </a:pPr>
            <a:r>
              <a:rPr lang="en-US" sz="2000" dirty="0" smtClean="0">
                <a:latin typeface="Calibri" pitchFamily="34" charset="0"/>
              </a:rPr>
              <a:t>Files are stored in free blocks of disk. each block size is 512 bytes.</a:t>
            </a:r>
          </a:p>
          <a:p>
            <a:pPr lvl="0" algn="just">
              <a:lnSpc>
                <a:spcPct val="100000"/>
              </a:lnSpc>
              <a:buFont typeface="Arial" pitchFamily="34" charset="0"/>
              <a:buChar char="•"/>
            </a:pPr>
            <a:endParaRPr lang="en-US" sz="2000" dirty="0" smtClean="0">
              <a:latin typeface="Calibri" pitchFamily="34" charset="0"/>
            </a:endParaRPr>
          </a:p>
          <a:p>
            <a:pPr lvl="0" algn="just">
              <a:lnSpc>
                <a:spcPct val="100000"/>
              </a:lnSpc>
              <a:buFont typeface="Arial" pitchFamily="34" charset="0"/>
              <a:buChar char="•"/>
            </a:pPr>
            <a:r>
              <a:rPr lang="en-US" sz="2000" dirty="0" smtClean="0">
                <a:latin typeface="Calibri" pitchFamily="34" charset="0"/>
              </a:rPr>
              <a:t>There are three methods are used to allocate the space for file on disk.</a:t>
            </a:r>
          </a:p>
          <a:p>
            <a:pPr lvl="1" algn="just">
              <a:lnSpc>
                <a:spcPct val="100000"/>
              </a:lnSpc>
            </a:pPr>
            <a:r>
              <a:rPr lang="en-US" sz="2000" dirty="0" smtClean="0">
                <a:latin typeface="Calibri" pitchFamily="34" charset="0"/>
              </a:rPr>
              <a:t>-Contiguous allocation method</a:t>
            </a:r>
          </a:p>
          <a:p>
            <a:pPr lvl="1" algn="just">
              <a:lnSpc>
                <a:spcPct val="100000"/>
              </a:lnSpc>
            </a:pPr>
            <a:r>
              <a:rPr lang="en-US" sz="2000" dirty="0" smtClean="0">
                <a:latin typeface="Calibri" pitchFamily="34" charset="0"/>
              </a:rPr>
              <a:t>-Linked allocation method</a:t>
            </a:r>
          </a:p>
          <a:p>
            <a:pPr lvl="1" algn="just">
              <a:lnSpc>
                <a:spcPct val="100000"/>
              </a:lnSpc>
            </a:pPr>
            <a:r>
              <a:rPr lang="en-US" sz="2000" dirty="0" smtClean="0">
                <a:latin typeface="Calibri" pitchFamily="34" charset="0"/>
              </a:rPr>
              <a:t>-Indexed allocation method</a:t>
            </a: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allocation methods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156079"/>
          </a:xfrm>
          <a:prstGeom prst="rect">
            <a:avLst/>
          </a:prstGeom>
          <a:noFill/>
          <a:ln w="9525">
            <a:noFill/>
            <a:miter lim="800000"/>
            <a:headEnd/>
            <a:tailEnd/>
          </a:ln>
        </p:spPr>
        <p:txBody>
          <a:bodyPr wrap="square">
            <a:spAutoFit/>
          </a:bodyPr>
          <a:lstStyle/>
          <a:p>
            <a:pPr algn="just">
              <a:lnSpc>
                <a:spcPct val="120000"/>
              </a:lnSpc>
              <a:buFont typeface="Arial" pitchFamily="34" charset="0"/>
              <a:buChar char="•"/>
            </a:pPr>
            <a:r>
              <a:rPr lang="en-US" sz="2000" dirty="0" smtClean="0">
                <a:latin typeface="Calibri" pitchFamily="34" charset="0"/>
              </a:rPr>
              <a:t>In this method, contiguously blocks are allocated  to the file on disk.</a:t>
            </a:r>
          </a:p>
          <a:p>
            <a:pPr algn="just">
              <a:lnSpc>
                <a:spcPct val="120000"/>
              </a:lnSpc>
              <a:buFont typeface="Arial" pitchFamily="34" charset="0"/>
              <a:buChar char="•"/>
            </a:pPr>
            <a:r>
              <a:rPr lang="en-US" sz="2000" dirty="0" smtClean="0">
                <a:latin typeface="Calibri" pitchFamily="34" charset="0"/>
              </a:rPr>
              <a:t>The first block is generated randomly so the block can be anywhere in memory</a:t>
            </a:r>
          </a:p>
          <a:p>
            <a:pPr lvl="0" algn="just">
              <a:lnSpc>
                <a:spcPct val="120000"/>
              </a:lnSpc>
              <a:buFont typeface="Arial" pitchFamily="34" charset="0"/>
              <a:buChar char="•"/>
            </a:pPr>
            <a:r>
              <a:rPr lang="en-US" sz="2000" dirty="0" smtClean="0">
                <a:latin typeface="Calibri" pitchFamily="34" charset="0"/>
              </a:rPr>
              <a:t>Contiguous Allocation of file define by block address and length( total number  of  block)</a:t>
            </a:r>
          </a:p>
          <a:p>
            <a:pPr lvl="0" algn="just">
              <a:lnSpc>
                <a:spcPct val="120000"/>
              </a:lnSpc>
              <a:buFont typeface="Arial" pitchFamily="34" charset="0"/>
              <a:buChar char="•"/>
            </a:pPr>
            <a:r>
              <a:rPr lang="en-IN" sz="2000" dirty="0" smtClean="0">
                <a:latin typeface="Calibri" pitchFamily="34" charset="0"/>
              </a:rPr>
              <a:t>For example, if a file requires n blocks and is given a block b as the starting location, then the blocks assigned to the file will be:</a:t>
            </a:r>
            <a:r>
              <a:rPr lang="en-IN" sz="2000" i="1" dirty="0" smtClean="0">
                <a:latin typeface="Calibri" pitchFamily="34" charset="0"/>
              </a:rPr>
              <a:t> b, b+1, b+2,……b+n-1.</a:t>
            </a:r>
          </a:p>
          <a:p>
            <a:pPr>
              <a:buFont typeface="Arial" pitchFamily="34" charset="0"/>
              <a:buChar char="•"/>
            </a:pPr>
            <a:r>
              <a:rPr lang="en-IN" sz="2000" dirty="0" smtClean="0">
                <a:latin typeface="Calibri" pitchFamily="34" charset="0"/>
              </a:rPr>
              <a:t>This means that given the starting block address and the length of the file (in terms of blocks required), we can determine the blocks occupied by the file.</a:t>
            </a:r>
          </a:p>
          <a:p>
            <a:pPr lvl="0" algn="just">
              <a:lnSpc>
                <a:spcPct val="12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Contiguous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447645"/>
          </a:xfrm>
          <a:prstGeom prst="rect">
            <a:avLst/>
          </a:prstGeom>
          <a:noFill/>
          <a:ln w="9525">
            <a:noFill/>
            <a:miter lim="800000"/>
            <a:headEnd/>
            <a:tailEnd/>
          </a:ln>
        </p:spPr>
        <p:txBody>
          <a:bodyPr wrap="square">
            <a:spAutoFit/>
          </a:bodyPr>
          <a:lstStyle/>
          <a:p>
            <a:pPr algn="just">
              <a:lnSpc>
                <a:spcPct val="120000"/>
              </a:lnSpc>
            </a:pPr>
            <a:endParaRPr lang="en-US" sz="2000" dirty="0" smtClean="0">
              <a:latin typeface="Calibri" pitchFamily="34" charset="0"/>
            </a:endParaRPr>
          </a:p>
          <a:p>
            <a:pPr lvl="0" algn="just">
              <a:lnSpc>
                <a:spcPct val="12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Contiguous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18434" name="Picture 2"/>
          <p:cNvPicPr>
            <a:picLocks noGrp="1" noChangeAspect="1" noChangeArrowheads="1"/>
          </p:cNvPicPr>
          <p:nvPr>
            <p:ph sz="quarter" idx="1"/>
          </p:nvPr>
        </p:nvPicPr>
        <p:blipFill>
          <a:blip r:embed="rId12" cstate="print"/>
          <a:srcRect/>
          <a:stretch>
            <a:fillRect/>
          </a:stretch>
        </p:blipFill>
        <p:spPr bwMode="auto">
          <a:xfrm>
            <a:off x="323528" y="2994819"/>
            <a:ext cx="7920880" cy="3028950"/>
          </a:xfrm>
          <a:prstGeom prst="rect">
            <a:avLst/>
          </a:prstGeom>
          <a:noFill/>
          <a:ln w="9525">
            <a:noFill/>
            <a:miter lim="800000"/>
            <a:headEnd/>
            <a:tailEnd/>
          </a:ln>
        </p:spPr>
      </p:pic>
      <p:sp>
        <p:nvSpPr>
          <p:cNvPr id="11" name="object 7"/>
          <p:cNvSpPr txBox="1"/>
          <p:nvPr/>
        </p:nvSpPr>
        <p:spPr>
          <a:xfrm flipH="1">
            <a:off x="6012160" y="6453336"/>
            <a:ext cx="2016224" cy="135935"/>
          </a:xfrm>
          <a:prstGeom prst="rect">
            <a:avLst/>
          </a:prstGeom>
        </p:spPr>
        <p:txBody>
          <a:bodyPr vert="horz" wrap="square" lIns="0" tIns="12700" rIns="0" bIns="0" rtlCol="0">
            <a:spAutoFit/>
          </a:bodyPr>
          <a:lstStyle/>
          <a:p>
            <a:pPr marL="12700">
              <a:lnSpc>
                <a:spcPct val="100000"/>
              </a:lnSpc>
              <a:spcBef>
                <a:spcPts val="100"/>
              </a:spcBef>
            </a:pPr>
            <a:r>
              <a:rPr lang="en-IN" sz="800" b="1" dirty="0" smtClean="0">
                <a:latin typeface="Arial"/>
                <a:cs typeface="Arial"/>
              </a:rPr>
              <a:t> Contiguous Allocation</a:t>
            </a:r>
            <a:r>
              <a:rPr sz="800" b="1" dirty="0" smtClean="0">
                <a:latin typeface="Arial"/>
                <a:cs typeface="Arial"/>
              </a:rPr>
              <a:t> </a:t>
            </a:r>
            <a:r>
              <a:rPr sz="800" b="1" dirty="0">
                <a:latin typeface="Arial"/>
                <a:cs typeface="Arial"/>
              </a:rPr>
              <a:t>Source:</a:t>
            </a:r>
            <a:r>
              <a:rPr sz="800" b="1" spc="-85" dirty="0">
                <a:latin typeface="Arial"/>
                <a:cs typeface="Arial"/>
              </a:rPr>
              <a:t> </a:t>
            </a:r>
            <a:r>
              <a:rPr sz="800" b="1" dirty="0">
                <a:latin typeface="Arial"/>
                <a:cs typeface="Arial"/>
              </a:rPr>
              <a:t>Google</a:t>
            </a:r>
            <a:endParaRPr sz="800" dirty="0">
              <a:latin typeface="Arial"/>
              <a:cs typeface="Arial"/>
            </a:endParaRPr>
          </a:p>
        </p:txBody>
      </p:sp>
    </p:spTree>
  </p:cSld>
  <p:clrMapOvr>
    <a:masterClrMapping/>
  </p:clrMapOvr>
  <p:transition advTm="81566"/>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463855"/>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r>
              <a:rPr lang="en-US" sz="2000" dirty="0" smtClean="0">
                <a:latin typeface="Calibri" pitchFamily="34" charset="0"/>
              </a:rPr>
              <a:t>If file size is 4 block , then continuously 4 blocks will be allocate to file on the disk.</a:t>
            </a:r>
          </a:p>
          <a:p>
            <a:pPr algn="just">
              <a:buFont typeface="Arial" pitchFamily="34" charset="0"/>
              <a:buChar char="•"/>
            </a:pPr>
            <a:r>
              <a:rPr lang="en-US" sz="2000" dirty="0" smtClean="0">
                <a:latin typeface="Calibri" pitchFamily="34" charset="0"/>
              </a:rPr>
              <a:t>Each block of disk will store 512 bytes .</a:t>
            </a:r>
          </a:p>
          <a:p>
            <a:pPr algn="just">
              <a:buFont typeface="Arial" pitchFamily="34" charset="0"/>
              <a:buChar char="•"/>
            </a:pPr>
            <a:r>
              <a:rPr lang="en-IN" sz="2000" dirty="0" smtClean="0">
                <a:latin typeface="Calibri" pitchFamily="34" charset="0"/>
              </a:rPr>
              <a:t>The file ‘mail’ in the following figure starts from the block 19 with length = 6 blocks. Therefore, it occupies 19, 20, 21, 22, 23, 24 block</a:t>
            </a:r>
            <a:endParaRPr lang="en-US" sz="2000" dirty="0" smtClean="0">
              <a:latin typeface="Calibri" pitchFamily="34" charset="0"/>
            </a:endParaRPr>
          </a:p>
          <a:p>
            <a:pPr lvl="0" algn="just">
              <a:lnSpc>
                <a:spcPct val="100000"/>
              </a:lnSpc>
              <a:buFont typeface="Arial" pitchFamily="34" charset="0"/>
              <a:buChar char="•"/>
            </a:pPr>
            <a:r>
              <a:rPr lang="en-US" sz="2000" dirty="0" smtClean="0">
                <a:latin typeface="Calibri" pitchFamily="34" charset="0"/>
              </a:rPr>
              <a:t>One disadvantage of contiguous allocation method is finding space for new files.</a:t>
            </a:r>
          </a:p>
          <a:p>
            <a:pPr lvl="0" algn="just">
              <a:lnSpc>
                <a:spcPct val="100000"/>
              </a:lnSpc>
              <a:buFont typeface="Arial" pitchFamily="34" charset="0"/>
              <a:buChar char="•"/>
            </a:pPr>
            <a:r>
              <a:rPr lang="en-US" sz="2000" dirty="0" smtClean="0">
                <a:latin typeface="Calibri" pitchFamily="34" charset="0"/>
              </a:rPr>
              <a:t>In contagious Allocation directory contain </a:t>
            </a:r>
            <a:r>
              <a:rPr lang="en-US" sz="2000" b="1" dirty="0" smtClean="0">
                <a:latin typeface="Calibri" pitchFamily="34" charset="0"/>
              </a:rPr>
              <a:t>filename, start block and length</a:t>
            </a:r>
            <a:r>
              <a:rPr lang="en-US" sz="2000" dirty="0" smtClean="0">
                <a:latin typeface="Calibri" pitchFamily="34" charset="0"/>
              </a:rPr>
              <a:t>.</a:t>
            </a:r>
          </a:p>
          <a:p>
            <a:pPr lvl="0" algn="just">
              <a:lnSpc>
                <a:spcPct val="100000"/>
              </a:lnSpc>
              <a:buFont typeface="Arial" pitchFamily="34" charset="0"/>
              <a:buChar char="•"/>
            </a:pPr>
            <a:r>
              <a:rPr lang="en-US" sz="2000" dirty="0" smtClean="0">
                <a:latin typeface="Calibri" pitchFamily="34" charset="0"/>
              </a:rPr>
              <a:t>The FAT table contains the name of the </a:t>
            </a:r>
            <a:r>
              <a:rPr lang="en-US" sz="2000" dirty="0" err="1" smtClean="0">
                <a:latin typeface="Calibri" pitchFamily="34" charset="0"/>
              </a:rPr>
              <a:t>file,Starting</a:t>
            </a:r>
            <a:r>
              <a:rPr lang="en-US" sz="2000" dirty="0" smtClean="0">
                <a:latin typeface="Calibri" pitchFamily="34" charset="0"/>
              </a:rPr>
              <a:t> location or block of file and third contains the total length of the file.</a:t>
            </a:r>
          </a:p>
          <a:p>
            <a:pPr algn="just">
              <a:lnSpc>
                <a:spcPct val="100000"/>
              </a:lnSpc>
              <a:buFont typeface="Arial" pitchFamily="34" charset="0"/>
              <a:buChar char="•"/>
            </a:pPr>
            <a:r>
              <a:rPr lang="en-US" sz="2000" dirty="0" smtClean="0">
                <a:latin typeface="Calibri" pitchFamily="34" charset="0"/>
              </a:rPr>
              <a:t>Contagious allocation support both sequential and direct access method</a:t>
            </a:r>
          </a:p>
          <a:p>
            <a:pPr algn="just">
              <a:lnSpc>
                <a:spcPct val="100000"/>
              </a:lnSpc>
            </a:pPr>
            <a:endParaRPr lang="en-IN" sz="2000" dirty="0" smtClean="0"/>
          </a:p>
          <a:p>
            <a:pPr algn="just">
              <a:lnSpc>
                <a:spcPct val="100000"/>
              </a:lnSpc>
              <a:buFont typeface="Arial" pitchFamily="34" charset="0"/>
              <a:buChar char="•"/>
            </a:pPr>
            <a:endParaRPr lang="en-US" sz="2000" dirty="0" smtClean="0">
              <a:latin typeface="Calibri" pitchFamily="34" charset="0"/>
            </a:endParaRPr>
          </a:p>
          <a:p>
            <a:pPr lvl="0" algn="just">
              <a:lnSpc>
                <a:spcPct val="12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Contiguous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171194"/>
          </a:xfrm>
          <a:prstGeom prst="rect">
            <a:avLst/>
          </a:prstGeom>
          <a:noFill/>
          <a:ln w="9525">
            <a:noFill/>
            <a:miter lim="800000"/>
            <a:headEnd/>
            <a:tailEnd/>
          </a:ln>
        </p:spPr>
        <p:txBody>
          <a:bodyPr wrap="square">
            <a:spAutoFit/>
          </a:bodyPr>
          <a:lstStyle/>
          <a:p>
            <a:pPr lvl="0" algn="just">
              <a:lnSpc>
                <a:spcPct val="100000"/>
              </a:lnSpc>
            </a:pPr>
            <a:endParaRPr lang="en-US" sz="2000" dirty="0" smtClean="0">
              <a:latin typeface="Calibri" pitchFamily="34" charset="0"/>
            </a:endParaRPr>
          </a:p>
          <a:p>
            <a:pPr>
              <a:buFont typeface="Arial" pitchFamily="34" charset="0"/>
              <a:buChar char="•"/>
            </a:pPr>
            <a:r>
              <a:rPr lang="en-IN" sz="2000" dirty="0" smtClean="0">
                <a:latin typeface="Calibri" pitchFamily="34" charset="0"/>
              </a:rPr>
              <a:t>As the blocks are not in continuous order it suffers from the disadvantage of Fragmentation.</a:t>
            </a:r>
          </a:p>
          <a:p>
            <a:pPr>
              <a:buFont typeface="Arial" pitchFamily="34" charset="0"/>
              <a:buChar char="•"/>
            </a:pPr>
            <a:r>
              <a:rPr lang="en-IN" sz="2000" dirty="0" smtClean="0">
                <a:latin typeface="Calibri" pitchFamily="34" charset="0"/>
              </a:rPr>
              <a:t>To overcome the disadvantages of Fragmentation, Compaction technique is used.</a:t>
            </a:r>
          </a:p>
          <a:p>
            <a:pPr>
              <a:buFont typeface="Arial" pitchFamily="34" charset="0"/>
              <a:buChar char="•"/>
            </a:pPr>
            <a:r>
              <a:rPr lang="en-IN" sz="2000" dirty="0" smtClean="0">
                <a:latin typeface="Calibri" pitchFamily="34" charset="0"/>
              </a:rPr>
              <a:t>In Compaction all the allocated blocks are grouped at the top and all the free blocks are allocated later.</a:t>
            </a:r>
          </a:p>
          <a:p>
            <a:pPr>
              <a:buFont typeface="Arial" pitchFamily="34" charset="0"/>
              <a:buChar char="•"/>
            </a:pPr>
            <a:r>
              <a:rPr lang="en-IN" sz="2000" dirty="0" smtClean="0">
                <a:latin typeface="Calibri" pitchFamily="34" charset="0"/>
              </a:rPr>
              <a:t>So we get continuous block of memory after Compaction. </a:t>
            </a:r>
          </a:p>
          <a:p>
            <a:pPr lvl="0" algn="just">
              <a:lnSpc>
                <a:spcPct val="10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Contiguous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325630"/>
          </a:xfrm>
          <a:prstGeom prst="rect">
            <a:avLst/>
          </a:prstGeom>
          <a:noFill/>
          <a:ln w="9525">
            <a:noFill/>
            <a:miter lim="800000"/>
            <a:headEnd/>
            <a:tailEnd/>
          </a:ln>
        </p:spPr>
        <p:txBody>
          <a:bodyPr wrap="square">
            <a:spAutoFit/>
          </a:bodyPr>
          <a:lstStyle/>
          <a:p>
            <a:pPr lvl="0" algn="just">
              <a:lnSpc>
                <a:spcPct val="100000"/>
              </a:lnSpc>
            </a:pPr>
            <a:endParaRPr lang="en-US" sz="2000" dirty="0" smtClean="0">
              <a:latin typeface="Calibri" pitchFamily="34" charset="0"/>
            </a:endParaRPr>
          </a:p>
          <a:p>
            <a:pPr marL="0" indent="0">
              <a:lnSpc>
                <a:spcPct val="150000"/>
              </a:lnSpc>
              <a:buFont typeface="Arial" pitchFamily="34" charset="0"/>
              <a:buChar char="•"/>
            </a:pPr>
            <a:r>
              <a:rPr lang="en-US" sz="2000" b="1" dirty="0" smtClean="0">
                <a:latin typeface="Calibri" pitchFamily="34" charset="0"/>
              </a:rPr>
              <a:t>Advantages</a:t>
            </a:r>
          </a:p>
          <a:p>
            <a:pPr>
              <a:lnSpc>
                <a:spcPct val="150000"/>
              </a:lnSpc>
              <a:buFont typeface="Arial" pitchFamily="34" charset="0"/>
              <a:buChar char="•"/>
            </a:pPr>
            <a:r>
              <a:rPr lang="en-US" sz="2000" dirty="0" smtClean="0">
                <a:latin typeface="Calibri" pitchFamily="34" charset="0"/>
              </a:rPr>
              <a:t>Simple to implement</a:t>
            </a:r>
            <a:r>
              <a:rPr lang="en-US" sz="2000" b="1" u="sng" dirty="0" smtClean="0">
                <a:latin typeface="Calibri" pitchFamily="34" charset="0"/>
              </a:rPr>
              <a:t> </a:t>
            </a:r>
            <a:endParaRPr lang="en-US" sz="2000" dirty="0" smtClean="0">
              <a:latin typeface="Calibri" pitchFamily="34" charset="0"/>
            </a:endParaRPr>
          </a:p>
          <a:p>
            <a:pPr>
              <a:lnSpc>
                <a:spcPct val="150000"/>
              </a:lnSpc>
              <a:buFont typeface="Arial" pitchFamily="34" charset="0"/>
              <a:buChar char="•"/>
            </a:pPr>
            <a:r>
              <a:rPr lang="en-US" sz="2000" dirty="0" smtClean="0">
                <a:latin typeface="Calibri" pitchFamily="34" charset="0"/>
              </a:rPr>
              <a:t>Fast access of file</a:t>
            </a:r>
          </a:p>
          <a:p>
            <a:pPr marL="0" indent="0">
              <a:lnSpc>
                <a:spcPct val="150000"/>
              </a:lnSpc>
              <a:buFont typeface="Arial" pitchFamily="34" charset="0"/>
              <a:buChar char="•"/>
            </a:pPr>
            <a:r>
              <a:rPr lang="en-US" sz="2000" b="1" dirty="0" smtClean="0">
                <a:latin typeface="Calibri" pitchFamily="34" charset="0"/>
              </a:rPr>
              <a:t>Disadvantage</a:t>
            </a:r>
          </a:p>
          <a:p>
            <a:pPr>
              <a:lnSpc>
                <a:spcPct val="150000"/>
              </a:lnSpc>
            </a:pPr>
            <a:r>
              <a:rPr lang="en-US" sz="2000" dirty="0" smtClean="0">
                <a:latin typeface="Calibri" pitchFamily="34" charset="0"/>
              </a:rPr>
              <a:t>-Finding the free space on disk </a:t>
            </a:r>
            <a:r>
              <a:rPr lang="en-IN" sz="2000" dirty="0" smtClean="0">
                <a:latin typeface="Calibri" pitchFamily="34" charset="0"/>
              </a:rPr>
              <a:t>the blocks are not in continuous order it suffers from the disadvantage of Fragmentation.</a:t>
            </a:r>
          </a:p>
          <a:p>
            <a:r>
              <a:rPr lang="en-IN" sz="2000" dirty="0" smtClean="0">
                <a:latin typeface="Calibri" pitchFamily="34" charset="0"/>
              </a:rPr>
              <a:t>-To overcome the disadvantages of Fragmentation, Compaction technique is used.</a:t>
            </a:r>
          </a:p>
          <a:p>
            <a:r>
              <a:rPr lang="en-IN" sz="2000" dirty="0" smtClean="0">
                <a:latin typeface="Calibri" pitchFamily="34" charset="0"/>
              </a:rPr>
              <a:t>-In Compaction all the allocated blocks are grouped at the top and all the free blocks are allocated later.</a:t>
            </a:r>
          </a:p>
          <a:p>
            <a:r>
              <a:rPr lang="en-IN" sz="2000" dirty="0" smtClean="0">
                <a:latin typeface="Calibri" pitchFamily="34" charset="0"/>
              </a:rPr>
              <a:t>-So we get continuous block of memory after Compaction. </a:t>
            </a:r>
          </a:p>
          <a:p>
            <a:pPr lvl="0" algn="just">
              <a:lnSpc>
                <a:spcPct val="10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Contiguous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786747"/>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lvl="0" algn="just">
              <a:lnSpc>
                <a:spcPct val="100000"/>
              </a:lnSpc>
              <a:buFont typeface="Arial" pitchFamily="34" charset="0"/>
              <a:buChar char="•"/>
            </a:pPr>
            <a:r>
              <a:rPr lang="en-US" sz="2000" dirty="0" smtClean="0">
                <a:latin typeface="Calibri" pitchFamily="34" charset="0"/>
              </a:rPr>
              <a:t>Linked allocation is different from contagious allocation.</a:t>
            </a:r>
          </a:p>
          <a:p>
            <a:pPr lvl="0" algn="just">
              <a:lnSpc>
                <a:spcPct val="100000"/>
              </a:lnSpc>
              <a:buFont typeface="Arial" pitchFamily="34" charset="0"/>
              <a:buChar char="•"/>
            </a:pPr>
            <a:r>
              <a:rPr lang="en-US" sz="2000" dirty="0" smtClean="0">
                <a:latin typeface="Calibri" pitchFamily="34" charset="0"/>
              </a:rPr>
              <a:t>In Linked allocation, blocks of file are linked with other blocks.</a:t>
            </a:r>
          </a:p>
          <a:p>
            <a:pPr lvl="0" algn="just">
              <a:lnSpc>
                <a:spcPct val="100000"/>
              </a:lnSpc>
              <a:buFont typeface="Arial" pitchFamily="34" charset="0"/>
              <a:buChar char="•"/>
            </a:pPr>
            <a:r>
              <a:rPr lang="en-US" sz="2000" dirty="0" smtClean="0">
                <a:latin typeface="Calibri" pitchFamily="34" charset="0"/>
              </a:rPr>
              <a:t>Here blocks are  allocated randomly and blocks are linked one by one.</a:t>
            </a:r>
          </a:p>
          <a:p>
            <a:pPr algn="just">
              <a:lnSpc>
                <a:spcPct val="100000"/>
              </a:lnSpc>
              <a:buFont typeface="Arial" pitchFamily="34" charset="0"/>
              <a:buChar char="•"/>
            </a:pPr>
            <a:r>
              <a:rPr lang="en-US" sz="2000" dirty="0" smtClean="0">
                <a:latin typeface="Calibri" pitchFamily="34" charset="0"/>
              </a:rPr>
              <a:t>Each block will link with the next block of file.</a:t>
            </a:r>
          </a:p>
          <a:p>
            <a:pPr lvl="0" algn="just">
              <a:lnSpc>
                <a:spcPct val="100000"/>
              </a:lnSpc>
              <a:buFont typeface="Arial" pitchFamily="34" charset="0"/>
              <a:buChar char="•"/>
            </a:pPr>
            <a:r>
              <a:rPr lang="en-US" sz="2000" dirty="0" smtClean="0">
                <a:latin typeface="Calibri" pitchFamily="34" charset="0"/>
              </a:rPr>
              <a:t>Here the directory contains </a:t>
            </a:r>
            <a:r>
              <a:rPr lang="en-US" sz="2000" b="1" dirty="0" smtClean="0">
                <a:latin typeface="Calibri" pitchFamily="34" charset="0"/>
              </a:rPr>
              <a:t>file name, start blocks number</a:t>
            </a:r>
            <a:r>
              <a:rPr lang="en-US" sz="2000" dirty="0" smtClean="0">
                <a:latin typeface="Calibri" pitchFamily="34" charset="0"/>
              </a:rPr>
              <a:t> and</a:t>
            </a:r>
            <a:r>
              <a:rPr lang="en-US" sz="2000" b="1" dirty="0" smtClean="0">
                <a:latin typeface="Calibri" pitchFamily="34" charset="0"/>
              </a:rPr>
              <a:t> ending block number.</a:t>
            </a: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In this method OS will allocate the free block randomly and link every block with next block of file.</a:t>
            </a:r>
          </a:p>
          <a:p>
            <a:pPr algn="just">
              <a:lnSpc>
                <a:spcPct val="10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Linked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324535"/>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lvl="0" algn="just">
              <a:lnSpc>
                <a:spcPct val="100000"/>
              </a:lnSpc>
              <a:buFont typeface="Arial" pitchFamily="34" charset="0"/>
              <a:buChar char="•"/>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Linked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19458" name="Picture 2"/>
          <p:cNvPicPr>
            <a:picLocks noGrp="1" noChangeAspect="1" noChangeArrowheads="1"/>
          </p:cNvPicPr>
          <p:nvPr>
            <p:ph sz="quarter" idx="1"/>
          </p:nvPr>
        </p:nvPicPr>
        <p:blipFill>
          <a:blip r:embed="rId12" cstate="print"/>
          <a:srcRect/>
          <a:stretch>
            <a:fillRect/>
          </a:stretch>
        </p:blipFill>
        <p:spPr bwMode="auto">
          <a:xfrm>
            <a:off x="755576" y="2881312"/>
            <a:ext cx="7344816" cy="3400425"/>
          </a:xfrm>
          <a:prstGeom prst="rect">
            <a:avLst/>
          </a:prstGeom>
          <a:noFill/>
          <a:ln w="9525">
            <a:noFill/>
            <a:miter lim="800000"/>
            <a:headEnd/>
            <a:tailEnd/>
          </a:ln>
        </p:spPr>
      </p:pic>
      <p:sp>
        <p:nvSpPr>
          <p:cNvPr id="11" name="object 7"/>
          <p:cNvSpPr txBox="1"/>
          <p:nvPr/>
        </p:nvSpPr>
        <p:spPr>
          <a:xfrm flipH="1">
            <a:off x="6012160" y="6453336"/>
            <a:ext cx="2016224" cy="135935"/>
          </a:xfrm>
          <a:prstGeom prst="rect">
            <a:avLst/>
          </a:prstGeom>
        </p:spPr>
        <p:txBody>
          <a:bodyPr vert="horz" wrap="square" lIns="0" tIns="12700" rIns="0" bIns="0" rtlCol="0">
            <a:spAutoFit/>
          </a:bodyPr>
          <a:lstStyle/>
          <a:p>
            <a:pPr marL="12700">
              <a:lnSpc>
                <a:spcPct val="100000"/>
              </a:lnSpc>
              <a:spcBef>
                <a:spcPts val="100"/>
              </a:spcBef>
            </a:pPr>
            <a:r>
              <a:rPr lang="en-IN" sz="800" b="1" dirty="0" smtClean="0">
                <a:latin typeface="Arial"/>
                <a:cs typeface="Arial"/>
              </a:rPr>
              <a:t>  Linked Allocation</a:t>
            </a:r>
            <a:r>
              <a:rPr sz="800" b="1" dirty="0" smtClean="0">
                <a:latin typeface="Arial"/>
                <a:cs typeface="Arial"/>
              </a:rPr>
              <a:t> </a:t>
            </a:r>
            <a:r>
              <a:rPr sz="800" b="1" dirty="0">
                <a:latin typeface="Arial"/>
                <a:cs typeface="Arial"/>
              </a:rPr>
              <a:t>Source:</a:t>
            </a:r>
            <a:r>
              <a:rPr sz="800" b="1" spc="-85" dirty="0">
                <a:latin typeface="Arial"/>
                <a:cs typeface="Arial"/>
              </a:rPr>
              <a:t> </a:t>
            </a:r>
            <a:r>
              <a:rPr sz="800" b="1" dirty="0">
                <a:latin typeface="Arial"/>
                <a:cs typeface="Arial"/>
              </a:rPr>
              <a:t>Google</a:t>
            </a:r>
            <a:endParaRPr sz="800" dirty="0">
              <a:latin typeface="Arial"/>
              <a:cs typeface="Arial"/>
            </a:endParaRPr>
          </a:p>
        </p:txBody>
      </p:sp>
    </p:spTree>
  </p:cSld>
  <p:clrMapOvr>
    <a:masterClrMapping/>
  </p:clrMapOvr>
  <p:transition advTm="81566"/>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786747"/>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buFont typeface="Arial" pitchFamily="34" charset="0"/>
              <a:buChar char="•"/>
            </a:pPr>
            <a:r>
              <a:rPr lang="en-IN" sz="2000" dirty="0" smtClean="0">
                <a:latin typeface="Calibri" pitchFamily="34" charset="0"/>
              </a:rPr>
              <a:t>The file ‘jeep’ in following image shows how the blocks are randomly distributed. The last block (25) contains -1 indicating a null pointer and does not point to any other block.</a:t>
            </a:r>
            <a:endParaRPr lang="en-US" sz="2000" dirty="0" smtClean="0">
              <a:latin typeface="Calibri" pitchFamily="34" charset="0"/>
            </a:endParaRPr>
          </a:p>
          <a:p>
            <a:pPr lvl="0" algn="just">
              <a:lnSpc>
                <a:spcPct val="100000"/>
              </a:lnSpc>
              <a:buFont typeface="Arial" pitchFamily="34" charset="0"/>
              <a:buChar char="•"/>
            </a:pPr>
            <a:r>
              <a:rPr lang="en-US" sz="2000" dirty="0" smtClean="0">
                <a:latin typeface="Calibri" pitchFamily="34" charset="0"/>
              </a:rPr>
              <a:t>Here all blocks are linked.</a:t>
            </a:r>
          </a:p>
          <a:p>
            <a:pPr lvl="0" algn="just">
              <a:lnSpc>
                <a:spcPct val="100000"/>
              </a:lnSpc>
              <a:buFont typeface="Arial" pitchFamily="34" charset="0"/>
              <a:buChar char="•"/>
            </a:pPr>
            <a:r>
              <a:rPr lang="en-US" sz="2000" dirty="0" smtClean="0">
                <a:latin typeface="Calibri" pitchFamily="34" charset="0"/>
              </a:rPr>
              <a:t>Same procedure is for  other  file</a:t>
            </a:r>
            <a:r>
              <a:rPr lang="en-US" sz="2000" b="1" i="1" dirty="0" smtClean="0">
                <a:latin typeface="Calibri" pitchFamily="34" charset="0"/>
              </a:rPr>
              <a:t>.</a:t>
            </a:r>
            <a:endParaRPr lang="en-US" sz="2000" dirty="0" smtClean="0">
              <a:latin typeface="Calibri" pitchFamily="34" charset="0"/>
            </a:endParaRPr>
          </a:p>
          <a:p>
            <a:pPr lvl="0" algn="just">
              <a:lnSpc>
                <a:spcPct val="100000"/>
              </a:lnSpc>
              <a:buFont typeface="Arial" pitchFamily="34" charset="0"/>
              <a:buChar char="•"/>
            </a:pPr>
            <a:r>
              <a:rPr lang="en-US" sz="2000" dirty="0" smtClean="0">
                <a:latin typeface="Calibri" pitchFamily="34" charset="0"/>
              </a:rPr>
              <a:t>Linked allocation can support only sequential access. It is not support direct access.</a:t>
            </a:r>
          </a:p>
          <a:p>
            <a:pPr lvl="0" algn="just">
              <a:lnSpc>
                <a:spcPct val="100000"/>
              </a:lnSpc>
              <a:buFont typeface="Arial" pitchFamily="34" charset="0"/>
              <a:buChar char="•"/>
            </a:pPr>
            <a:r>
              <a:rPr lang="en-US" sz="2000" dirty="0" smtClean="0">
                <a:latin typeface="Calibri" pitchFamily="34" charset="0"/>
              </a:rPr>
              <a:t>Linked allocation is also called </a:t>
            </a:r>
            <a:r>
              <a:rPr lang="en-US" sz="2000" b="1" i="1" dirty="0" smtClean="0">
                <a:latin typeface="Calibri" pitchFamily="34" charset="0"/>
              </a:rPr>
              <a:t>chain allocation.</a:t>
            </a: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700808"/>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Linked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632311"/>
          </a:xfrm>
          <a:prstGeom prst="rect">
            <a:avLst/>
          </a:prstGeom>
          <a:noFill/>
          <a:ln w="9525">
            <a:noFill/>
            <a:miter lim="800000"/>
            <a:headEnd/>
            <a:tailEnd/>
          </a:ln>
        </p:spPr>
        <p:txBody>
          <a:bodyPr wrap="square">
            <a:spAutoFit/>
          </a:bodyPr>
          <a:lstStyle/>
          <a:p>
            <a:pPr>
              <a:lnSpc>
                <a:spcPct val="150000"/>
              </a:lnSpc>
              <a:buFont typeface="Arial" pitchFamily="34" charset="0"/>
              <a:buChar char="•"/>
            </a:pPr>
            <a:r>
              <a:rPr lang="en-US" sz="2000" dirty="0" smtClean="0"/>
              <a:t> </a:t>
            </a:r>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17351"/>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types – Name, extension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graphicFrame>
        <p:nvGraphicFramePr>
          <p:cNvPr id="12" name="Table 11"/>
          <p:cNvGraphicFramePr>
            <a:graphicFrameLocks noGrp="1"/>
          </p:cNvGraphicFramePr>
          <p:nvPr/>
        </p:nvGraphicFramePr>
        <p:xfrm>
          <a:off x="179512" y="2420889"/>
          <a:ext cx="8640961" cy="4226916"/>
        </p:xfrm>
        <a:graphic>
          <a:graphicData uri="http://schemas.openxmlformats.org/drawingml/2006/table">
            <a:tbl>
              <a:tblPr firstRow="1" bandRow="1">
                <a:tableStyleId>{5C22544A-7EE6-4342-B048-85BDC9FD1C3A}</a:tableStyleId>
              </a:tblPr>
              <a:tblGrid>
                <a:gridCol w="2007496">
                  <a:extLst>
                    <a:ext uri="{9D8B030D-6E8A-4147-A177-3AD203B41FA5}">
                      <a16:colId xmlns:a16="http://schemas.microsoft.com/office/drawing/2014/main" val="20000"/>
                    </a:ext>
                  </a:extLst>
                </a:gridCol>
                <a:gridCol w="2269344">
                  <a:extLst>
                    <a:ext uri="{9D8B030D-6E8A-4147-A177-3AD203B41FA5}">
                      <a16:colId xmlns:a16="http://schemas.microsoft.com/office/drawing/2014/main" val="20001"/>
                    </a:ext>
                  </a:extLst>
                </a:gridCol>
                <a:gridCol w="4364121">
                  <a:extLst>
                    <a:ext uri="{9D8B030D-6E8A-4147-A177-3AD203B41FA5}">
                      <a16:colId xmlns:a16="http://schemas.microsoft.com/office/drawing/2014/main" val="20002"/>
                    </a:ext>
                  </a:extLst>
                </a:gridCol>
              </a:tblGrid>
              <a:tr h="390167">
                <a:tc>
                  <a:txBody>
                    <a:bodyPr/>
                    <a:lstStyle/>
                    <a:p>
                      <a:r>
                        <a:rPr lang="en-IN" sz="2000" dirty="0" smtClean="0">
                          <a:latin typeface="Calibri" pitchFamily="34" charset="0"/>
                        </a:rPr>
                        <a:t>File Type</a:t>
                      </a:r>
                      <a:endParaRPr lang="en-IN" sz="2000" dirty="0">
                        <a:latin typeface="Calibri" pitchFamily="34" charset="0"/>
                      </a:endParaRPr>
                    </a:p>
                  </a:txBody>
                  <a:tcPr/>
                </a:tc>
                <a:tc>
                  <a:txBody>
                    <a:bodyPr/>
                    <a:lstStyle/>
                    <a:p>
                      <a:r>
                        <a:rPr lang="en-IN" sz="2000" dirty="0" smtClean="0">
                          <a:latin typeface="Calibri" pitchFamily="34" charset="0"/>
                        </a:rPr>
                        <a:t>Extension </a:t>
                      </a:r>
                      <a:endParaRPr lang="en-IN" sz="2000" dirty="0">
                        <a:latin typeface="Calibri" pitchFamily="34" charset="0"/>
                      </a:endParaRPr>
                    </a:p>
                  </a:txBody>
                  <a:tcPr/>
                </a:tc>
                <a:tc>
                  <a:txBody>
                    <a:bodyPr/>
                    <a:lstStyle/>
                    <a:p>
                      <a:r>
                        <a:rPr lang="en-IN" sz="2000" dirty="0" smtClean="0">
                          <a:latin typeface="Calibri" pitchFamily="34" charset="0"/>
                        </a:rPr>
                        <a:t>Functions</a:t>
                      </a:r>
                      <a:endParaRPr lang="en-IN" sz="2000" dirty="0">
                        <a:latin typeface="Calibri" pitchFamily="34" charset="0"/>
                      </a:endParaRPr>
                    </a:p>
                  </a:txBody>
                  <a:tcPr/>
                </a:tc>
                <a:extLst>
                  <a:ext uri="{0D108BD9-81ED-4DB2-BD59-A6C34878D82A}">
                    <a16:rowId xmlns:a16="http://schemas.microsoft.com/office/drawing/2014/main" val="10000"/>
                  </a:ext>
                </a:extLst>
              </a:tr>
              <a:tr h="690295">
                <a:tc>
                  <a:txBody>
                    <a:bodyPr/>
                    <a:lstStyle/>
                    <a:p>
                      <a:r>
                        <a:rPr lang="en-IN" sz="2000" dirty="0" smtClean="0">
                          <a:latin typeface="Calibri" pitchFamily="34" charset="0"/>
                        </a:rPr>
                        <a:t>Executable</a:t>
                      </a:r>
                      <a:endParaRPr lang="en-IN" sz="2000" dirty="0">
                        <a:latin typeface="Calibri" pitchFamily="34" charset="0"/>
                      </a:endParaRPr>
                    </a:p>
                  </a:txBody>
                  <a:tcPr/>
                </a:tc>
                <a:tc>
                  <a:txBody>
                    <a:bodyPr/>
                    <a:lstStyle/>
                    <a:p>
                      <a:r>
                        <a:rPr lang="en-IN" sz="2000" dirty="0" err="1" smtClean="0">
                          <a:latin typeface="Calibri" pitchFamily="34" charset="0"/>
                        </a:rPr>
                        <a:t>exe,com,bin</a:t>
                      </a:r>
                      <a:endParaRPr lang="en-IN" sz="2000" dirty="0">
                        <a:latin typeface="Calibri" pitchFamily="34" charset="0"/>
                      </a:endParaRPr>
                    </a:p>
                  </a:txBody>
                  <a:tcPr/>
                </a:tc>
                <a:tc>
                  <a:txBody>
                    <a:bodyPr/>
                    <a:lstStyle/>
                    <a:p>
                      <a:r>
                        <a:rPr lang="en-IN" sz="2000" dirty="0" smtClean="0">
                          <a:latin typeface="Calibri" pitchFamily="34" charset="0"/>
                        </a:rPr>
                        <a:t>Ready to run machine language program</a:t>
                      </a:r>
                      <a:endParaRPr lang="en-IN" sz="2000" dirty="0">
                        <a:latin typeface="Calibri" pitchFamily="34" charset="0"/>
                      </a:endParaRPr>
                    </a:p>
                  </a:txBody>
                  <a:tcPr/>
                </a:tc>
                <a:extLst>
                  <a:ext uri="{0D108BD9-81ED-4DB2-BD59-A6C34878D82A}">
                    <a16:rowId xmlns:a16="http://schemas.microsoft.com/office/drawing/2014/main" val="10001"/>
                  </a:ext>
                </a:extLst>
              </a:tr>
              <a:tr h="390167">
                <a:tc>
                  <a:txBody>
                    <a:bodyPr/>
                    <a:lstStyle/>
                    <a:p>
                      <a:r>
                        <a:rPr lang="en-IN" sz="2000" dirty="0" smtClean="0">
                          <a:latin typeface="Calibri" pitchFamily="34" charset="0"/>
                        </a:rPr>
                        <a:t>object</a:t>
                      </a:r>
                      <a:endParaRPr lang="en-IN" sz="2000" dirty="0">
                        <a:latin typeface="Calibri" pitchFamily="34" charset="0"/>
                      </a:endParaRPr>
                    </a:p>
                  </a:txBody>
                  <a:tcPr/>
                </a:tc>
                <a:tc>
                  <a:txBody>
                    <a:bodyPr/>
                    <a:lstStyle/>
                    <a:p>
                      <a:r>
                        <a:rPr lang="en-IN" sz="2000" dirty="0" err="1" smtClean="0">
                          <a:latin typeface="Calibri" pitchFamily="34" charset="0"/>
                        </a:rPr>
                        <a:t>Obj,o</a:t>
                      </a:r>
                      <a:endParaRPr lang="en-IN" sz="2000" dirty="0">
                        <a:latin typeface="Calibri" pitchFamily="34" charset="0"/>
                      </a:endParaRPr>
                    </a:p>
                  </a:txBody>
                  <a:tcPr/>
                </a:tc>
                <a:tc>
                  <a:txBody>
                    <a:bodyPr/>
                    <a:lstStyle/>
                    <a:p>
                      <a:r>
                        <a:rPr lang="en-IN" sz="2000" dirty="0" smtClean="0">
                          <a:latin typeface="Calibri" pitchFamily="34" charset="0"/>
                        </a:rPr>
                        <a:t>Complied machine language</a:t>
                      </a:r>
                      <a:endParaRPr lang="en-IN" sz="2000" dirty="0">
                        <a:latin typeface="Calibri" pitchFamily="34" charset="0"/>
                      </a:endParaRPr>
                    </a:p>
                  </a:txBody>
                  <a:tcPr/>
                </a:tc>
                <a:extLst>
                  <a:ext uri="{0D108BD9-81ED-4DB2-BD59-A6C34878D82A}">
                    <a16:rowId xmlns:a16="http://schemas.microsoft.com/office/drawing/2014/main" val="10002"/>
                  </a:ext>
                </a:extLst>
              </a:tr>
              <a:tr h="467538">
                <a:tc>
                  <a:txBody>
                    <a:bodyPr/>
                    <a:lstStyle/>
                    <a:p>
                      <a:r>
                        <a:rPr lang="en-IN" sz="2000" dirty="0" smtClean="0">
                          <a:latin typeface="Calibri" pitchFamily="34" charset="0"/>
                        </a:rPr>
                        <a:t>source</a:t>
                      </a:r>
                      <a:endParaRPr lang="en-IN" sz="2000" dirty="0">
                        <a:latin typeface="Calibri" pitchFamily="34" charset="0"/>
                      </a:endParaRPr>
                    </a:p>
                  </a:txBody>
                  <a:tcPr/>
                </a:tc>
                <a:tc>
                  <a:txBody>
                    <a:bodyPr/>
                    <a:lstStyle/>
                    <a:p>
                      <a:r>
                        <a:rPr lang="en-IN" sz="2000" dirty="0" smtClean="0">
                          <a:latin typeface="Calibri" pitchFamily="34" charset="0"/>
                        </a:rPr>
                        <a:t>C,p,pass</a:t>
                      </a:r>
                      <a:r>
                        <a:rPr lang="en-IN" sz="2000" baseline="0" dirty="0" smtClean="0">
                          <a:latin typeface="Calibri" pitchFamily="34" charset="0"/>
                        </a:rPr>
                        <a:t>,asm,177</a:t>
                      </a:r>
                      <a:endParaRPr lang="en-IN" sz="2000" dirty="0">
                        <a:latin typeface="Calibri" pitchFamily="34" charset="0"/>
                      </a:endParaRPr>
                    </a:p>
                  </a:txBody>
                  <a:tcPr/>
                </a:tc>
                <a:tc>
                  <a:txBody>
                    <a:bodyPr/>
                    <a:lstStyle/>
                    <a:p>
                      <a:r>
                        <a:rPr lang="en-IN" sz="2000" dirty="0" smtClean="0">
                          <a:latin typeface="Calibri" pitchFamily="34" charset="0"/>
                        </a:rPr>
                        <a:t>Source code in various language</a:t>
                      </a:r>
                      <a:endParaRPr lang="en-IN" sz="2000" dirty="0">
                        <a:latin typeface="Calibri" pitchFamily="34" charset="0"/>
                      </a:endParaRPr>
                    </a:p>
                  </a:txBody>
                  <a:tcPr/>
                </a:tc>
                <a:extLst>
                  <a:ext uri="{0D108BD9-81ED-4DB2-BD59-A6C34878D82A}">
                    <a16:rowId xmlns:a16="http://schemas.microsoft.com/office/drawing/2014/main" val="10003"/>
                  </a:ext>
                </a:extLst>
              </a:tr>
              <a:tr h="467538">
                <a:tc>
                  <a:txBody>
                    <a:bodyPr/>
                    <a:lstStyle/>
                    <a:p>
                      <a:r>
                        <a:rPr lang="en-IN" sz="2000" dirty="0" smtClean="0">
                          <a:latin typeface="Calibri" pitchFamily="34" charset="0"/>
                        </a:rPr>
                        <a:t>Batch</a:t>
                      </a:r>
                      <a:endParaRPr lang="en-IN" sz="2000" dirty="0">
                        <a:latin typeface="Calibri" pitchFamily="34" charset="0"/>
                      </a:endParaRPr>
                    </a:p>
                  </a:txBody>
                  <a:tcPr/>
                </a:tc>
                <a:tc>
                  <a:txBody>
                    <a:bodyPr/>
                    <a:lstStyle/>
                    <a:p>
                      <a:r>
                        <a:rPr lang="en-IN" sz="2000" dirty="0" err="1" smtClean="0">
                          <a:latin typeface="Calibri" pitchFamily="34" charset="0"/>
                        </a:rPr>
                        <a:t>bat,sh</a:t>
                      </a:r>
                      <a:endParaRPr lang="en-IN" sz="2000" dirty="0">
                        <a:latin typeface="Calibri" pitchFamily="34" charset="0"/>
                      </a:endParaRPr>
                    </a:p>
                  </a:txBody>
                  <a:tcPr/>
                </a:tc>
                <a:tc>
                  <a:txBody>
                    <a:bodyPr/>
                    <a:lstStyle/>
                    <a:p>
                      <a:r>
                        <a:rPr lang="en-IN" sz="2000" dirty="0" smtClean="0">
                          <a:latin typeface="Calibri" pitchFamily="34" charset="0"/>
                        </a:rPr>
                        <a:t>Commands to command interpreter</a:t>
                      </a:r>
                      <a:endParaRPr lang="en-IN" sz="2000" dirty="0">
                        <a:latin typeface="Calibri" pitchFamily="34" charset="0"/>
                      </a:endParaRPr>
                    </a:p>
                  </a:txBody>
                  <a:tcPr/>
                </a:tc>
                <a:extLst>
                  <a:ext uri="{0D108BD9-81ED-4DB2-BD59-A6C34878D82A}">
                    <a16:rowId xmlns:a16="http://schemas.microsoft.com/office/drawing/2014/main" val="10004"/>
                  </a:ext>
                </a:extLst>
              </a:tr>
              <a:tr h="390167">
                <a:tc>
                  <a:txBody>
                    <a:bodyPr/>
                    <a:lstStyle/>
                    <a:p>
                      <a:r>
                        <a:rPr lang="en-IN" sz="2000" dirty="0" smtClean="0">
                          <a:latin typeface="Calibri" pitchFamily="34" charset="0"/>
                        </a:rPr>
                        <a:t>Text </a:t>
                      </a:r>
                      <a:endParaRPr lang="en-IN" sz="2000" dirty="0">
                        <a:latin typeface="Calibri" pitchFamily="34" charset="0"/>
                      </a:endParaRPr>
                    </a:p>
                  </a:txBody>
                  <a:tcPr/>
                </a:tc>
                <a:tc>
                  <a:txBody>
                    <a:bodyPr/>
                    <a:lstStyle/>
                    <a:p>
                      <a:r>
                        <a:rPr lang="en-IN" sz="2000" dirty="0" err="1" smtClean="0">
                          <a:latin typeface="Calibri" pitchFamily="34" charset="0"/>
                        </a:rPr>
                        <a:t>txt,doc</a:t>
                      </a:r>
                      <a:endParaRPr lang="en-IN" sz="2000" dirty="0">
                        <a:latin typeface="Calibri" pitchFamily="34" charset="0"/>
                      </a:endParaRPr>
                    </a:p>
                  </a:txBody>
                  <a:tcPr/>
                </a:tc>
                <a:tc>
                  <a:txBody>
                    <a:bodyPr/>
                    <a:lstStyle/>
                    <a:p>
                      <a:r>
                        <a:rPr lang="en-IN" sz="2000" dirty="0" smtClean="0">
                          <a:latin typeface="Calibri" pitchFamily="34" charset="0"/>
                        </a:rPr>
                        <a:t>Textual data documents</a:t>
                      </a:r>
                      <a:endParaRPr lang="en-IN" sz="2000" dirty="0">
                        <a:latin typeface="Calibri" pitchFamily="34" charset="0"/>
                      </a:endParaRPr>
                    </a:p>
                  </a:txBody>
                  <a:tcPr/>
                </a:tc>
                <a:extLst>
                  <a:ext uri="{0D108BD9-81ED-4DB2-BD59-A6C34878D82A}">
                    <a16:rowId xmlns:a16="http://schemas.microsoft.com/office/drawing/2014/main" val="10005"/>
                  </a:ext>
                </a:extLst>
              </a:tr>
              <a:tr h="690295">
                <a:tc>
                  <a:txBody>
                    <a:bodyPr/>
                    <a:lstStyle/>
                    <a:p>
                      <a:r>
                        <a:rPr lang="en-IN" sz="2000" dirty="0" smtClean="0">
                          <a:latin typeface="Calibri" pitchFamily="34" charset="0"/>
                        </a:rPr>
                        <a:t>Word</a:t>
                      </a:r>
                      <a:endParaRPr lang="en-IN" sz="2000" dirty="0">
                        <a:latin typeface="Calibri" pitchFamily="34" charset="0"/>
                      </a:endParaRPr>
                    </a:p>
                  </a:txBody>
                  <a:tcPr/>
                </a:tc>
                <a:tc>
                  <a:txBody>
                    <a:bodyPr/>
                    <a:lstStyle/>
                    <a:p>
                      <a:r>
                        <a:rPr lang="en-IN" sz="2000" dirty="0" err="1" smtClean="0">
                          <a:latin typeface="Calibri" pitchFamily="34" charset="0"/>
                        </a:rPr>
                        <a:t>wp,nx,tef</a:t>
                      </a:r>
                      <a:r>
                        <a:rPr lang="en-IN" sz="2000" dirty="0" smtClean="0">
                          <a:latin typeface="Calibri" pitchFamily="34" charset="0"/>
                        </a:rPr>
                        <a:t> etc</a:t>
                      </a:r>
                      <a:endParaRPr lang="en-IN" sz="2000" dirty="0">
                        <a:latin typeface="Calibri" pitchFamily="34" charset="0"/>
                      </a:endParaRPr>
                    </a:p>
                  </a:txBody>
                  <a:tcPr/>
                </a:tc>
                <a:tc>
                  <a:txBody>
                    <a:bodyPr/>
                    <a:lstStyle/>
                    <a:p>
                      <a:r>
                        <a:rPr lang="en-IN" sz="2000" dirty="0" smtClean="0">
                          <a:latin typeface="Calibri" pitchFamily="34" charset="0"/>
                        </a:rPr>
                        <a:t>Various word</a:t>
                      </a:r>
                      <a:r>
                        <a:rPr lang="en-IN" sz="2000" baseline="0" dirty="0" smtClean="0">
                          <a:latin typeface="Calibri" pitchFamily="34" charset="0"/>
                        </a:rPr>
                        <a:t> processor document</a:t>
                      </a:r>
                      <a:endParaRPr lang="en-IN" sz="2000" dirty="0" smtClean="0">
                        <a:latin typeface="Calibri" pitchFamily="34" charset="0"/>
                      </a:endParaRPr>
                    </a:p>
                    <a:p>
                      <a:endParaRPr lang="en-IN" sz="2000" dirty="0">
                        <a:latin typeface="Calibri" pitchFamily="34" charset="0"/>
                      </a:endParaRPr>
                    </a:p>
                  </a:txBody>
                  <a:tcPr/>
                </a:tc>
                <a:extLst>
                  <a:ext uri="{0D108BD9-81ED-4DB2-BD59-A6C34878D82A}">
                    <a16:rowId xmlns:a16="http://schemas.microsoft.com/office/drawing/2014/main" val="10006"/>
                  </a:ext>
                </a:extLst>
              </a:tr>
              <a:tr h="690295">
                <a:tc>
                  <a:txBody>
                    <a:bodyPr/>
                    <a:lstStyle/>
                    <a:p>
                      <a:r>
                        <a:rPr lang="en-IN" sz="2000" dirty="0" err="1" smtClean="0">
                          <a:latin typeface="Calibri" pitchFamily="34" charset="0"/>
                        </a:rPr>
                        <a:t>Archieve</a:t>
                      </a:r>
                      <a:endParaRPr lang="en-IN" sz="2000" dirty="0">
                        <a:latin typeface="Calibri" pitchFamily="34" charset="0"/>
                      </a:endParaRPr>
                    </a:p>
                  </a:txBody>
                  <a:tcPr/>
                </a:tc>
                <a:tc>
                  <a:txBody>
                    <a:bodyPr/>
                    <a:lstStyle/>
                    <a:p>
                      <a:r>
                        <a:rPr lang="en-IN" sz="2000" dirty="0" err="1" smtClean="0">
                          <a:latin typeface="Calibri" pitchFamily="34" charset="0"/>
                        </a:rPr>
                        <a:t>arc,zip,tar</a:t>
                      </a:r>
                      <a:endParaRPr lang="en-IN" sz="2000" dirty="0">
                        <a:latin typeface="Calibri" pitchFamily="34" charset="0"/>
                      </a:endParaRPr>
                    </a:p>
                  </a:txBody>
                  <a:tcPr/>
                </a:tc>
                <a:tc>
                  <a:txBody>
                    <a:bodyPr/>
                    <a:lstStyle/>
                    <a:p>
                      <a:r>
                        <a:rPr lang="en-IN" sz="2000" dirty="0" smtClean="0">
                          <a:latin typeface="Calibri" pitchFamily="34" charset="0"/>
                        </a:rPr>
                        <a:t>Related files group in</a:t>
                      </a:r>
                      <a:r>
                        <a:rPr lang="en-IN" sz="2000" baseline="0" dirty="0" smtClean="0">
                          <a:latin typeface="Calibri" pitchFamily="34" charset="0"/>
                        </a:rPr>
                        <a:t> </a:t>
                      </a:r>
                      <a:r>
                        <a:rPr lang="en-IN" sz="2000" dirty="0" smtClean="0">
                          <a:latin typeface="Calibri" pitchFamily="34" charset="0"/>
                        </a:rPr>
                        <a:t>to </a:t>
                      </a:r>
                      <a:r>
                        <a:rPr lang="en-IN" sz="2000" dirty="0" err="1" smtClean="0">
                          <a:latin typeface="Calibri" pitchFamily="34" charset="0"/>
                        </a:rPr>
                        <a:t>one,sometimes</a:t>
                      </a:r>
                      <a:r>
                        <a:rPr lang="en-IN" sz="2000" dirty="0" smtClean="0">
                          <a:latin typeface="Calibri" pitchFamily="34" charset="0"/>
                        </a:rPr>
                        <a:t> compressed </a:t>
                      </a:r>
                      <a:endParaRPr lang="en-IN" sz="2000" dirty="0">
                        <a:latin typeface="Calibri" pitchFamily="34" charset="0"/>
                      </a:endParaRPr>
                    </a:p>
                  </a:txBody>
                  <a:tcPr/>
                </a:tc>
                <a:extLst>
                  <a:ext uri="{0D108BD9-81ED-4DB2-BD59-A6C34878D82A}">
                    <a16:rowId xmlns:a16="http://schemas.microsoft.com/office/drawing/2014/main" val="10007"/>
                  </a:ext>
                </a:extLst>
              </a:tr>
            </a:tbl>
          </a:graphicData>
        </a:graphic>
      </p:graphicFrame>
    </p:spTree>
  </p:cSld>
  <p:clrMapOvr>
    <a:masterClrMapping/>
  </p:clrMapOvr>
  <p:transition advTm="8156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371523"/>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marL="0" indent="0" algn="just">
              <a:lnSpc>
                <a:spcPct val="150000"/>
              </a:lnSpc>
            </a:pPr>
            <a:r>
              <a:rPr lang="en-US" sz="2000" b="1" dirty="0" smtClean="0">
                <a:latin typeface="Calibri" pitchFamily="34" charset="0"/>
              </a:rPr>
              <a:t>Advantages</a:t>
            </a:r>
          </a:p>
          <a:p>
            <a:pPr algn="just">
              <a:lnSpc>
                <a:spcPct val="100000"/>
              </a:lnSpc>
            </a:pPr>
            <a:r>
              <a:rPr lang="en-US" sz="2000" dirty="0" smtClean="0">
                <a:latin typeface="Calibri" pitchFamily="34" charset="0"/>
              </a:rPr>
              <a:t>-Any free block can be allocated</a:t>
            </a:r>
          </a:p>
          <a:p>
            <a:pPr marL="0" indent="0" algn="just">
              <a:lnSpc>
                <a:spcPct val="150000"/>
              </a:lnSpc>
            </a:pPr>
            <a:r>
              <a:rPr lang="en-US" sz="2000" b="1" dirty="0" smtClean="0">
                <a:latin typeface="Calibri" pitchFamily="34" charset="0"/>
              </a:rPr>
              <a:t>Disadvantages</a:t>
            </a:r>
          </a:p>
          <a:p>
            <a:pPr lvl="0" algn="just">
              <a:lnSpc>
                <a:spcPct val="100000"/>
              </a:lnSpc>
            </a:pPr>
            <a:r>
              <a:rPr lang="en-US" sz="2000" dirty="0" smtClean="0">
                <a:latin typeface="Calibri" pitchFamily="34" charset="0"/>
              </a:rPr>
              <a:t>-In linked allocation is each block contain the pointer to next block of file, 4 byte is used to store the pointer of block of 512 bytes.</a:t>
            </a:r>
          </a:p>
          <a:p>
            <a:pPr lvl="0" algn="just">
              <a:lnSpc>
                <a:spcPct val="100000"/>
              </a:lnSpc>
            </a:pPr>
            <a:r>
              <a:rPr lang="en-US" sz="2000" dirty="0" smtClean="0">
                <a:latin typeface="Calibri" pitchFamily="34" charset="0"/>
              </a:rPr>
              <a:t>-It users a pointer so if a pointer field consist of error it gives error that a whole file is corrupted as maintenance of pointer is difficult</a:t>
            </a:r>
          </a:p>
          <a:p>
            <a:pPr lvl="0" algn="just">
              <a:lnSpc>
                <a:spcPct val="100000"/>
              </a:lnSpc>
            </a:pPr>
            <a:r>
              <a:rPr lang="en-IN" sz="2000" dirty="0" smtClean="0">
                <a:latin typeface="Calibri" pitchFamily="34" charset="0"/>
              </a:rPr>
              <a:t>-The major problem is that it can be used only for sequential access-files. </a:t>
            </a:r>
          </a:p>
          <a:p>
            <a:pPr lvl="0" algn="just">
              <a:lnSpc>
                <a:spcPct val="100000"/>
              </a:lnSpc>
            </a:pPr>
            <a:r>
              <a:rPr lang="en-US" sz="2000" dirty="0" smtClean="0">
                <a:latin typeface="Calibri" pitchFamily="34" charset="0"/>
              </a:rPr>
              <a:t>-So only 508 byte of data can be stored.</a:t>
            </a: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28800"/>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Linked allocation method</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478970"/>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In index allocation all pointer for blocks are bringing together into only one block of disk. In index allocation all pointers are put into one block. This block is called index block.</a:t>
            </a:r>
          </a:p>
          <a:p>
            <a:pPr lvl="0" algn="just">
              <a:lnSpc>
                <a:spcPct val="100000"/>
              </a:lnSpc>
              <a:buFont typeface="Arial" pitchFamily="34" charset="0"/>
              <a:buChar char="•"/>
            </a:pPr>
            <a:r>
              <a:rPr lang="en-US" sz="2000" dirty="0" smtClean="0">
                <a:latin typeface="Calibri" pitchFamily="34" charset="0"/>
              </a:rPr>
              <a:t>Each file has its own index block, which contain the pointer address of all blocks of files which are allocated on disk.</a:t>
            </a:r>
          </a:p>
          <a:p>
            <a:pPr lvl="0" algn="just">
              <a:lnSpc>
                <a:spcPct val="100000"/>
              </a:lnSpc>
              <a:buFont typeface="Arial" pitchFamily="34" charset="0"/>
              <a:buChar char="•"/>
            </a:pPr>
            <a:r>
              <a:rPr lang="en-US" sz="2000" dirty="0" smtClean="0">
                <a:latin typeface="Calibri" pitchFamily="34" charset="0"/>
              </a:rPr>
              <a:t>In index allocation directory entry contain the </a:t>
            </a:r>
            <a:r>
              <a:rPr lang="en-US" sz="2000" b="1" dirty="0" smtClean="0">
                <a:latin typeface="Calibri" pitchFamily="34" charset="0"/>
              </a:rPr>
              <a:t>filename </a:t>
            </a:r>
            <a:r>
              <a:rPr lang="en-US" sz="2000" dirty="0" smtClean="0">
                <a:latin typeface="Calibri" pitchFamily="34" charset="0"/>
              </a:rPr>
              <a:t>and </a:t>
            </a:r>
            <a:r>
              <a:rPr lang="en-US" sz="2000" b="1" dirty="0" smtClean="0">
                <a:latin typeface="Calibri" pitchFamily="34" charset="0"/>
              </a:rPr>
              <a:t>index block.</a:t>
            </a: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Indexed allocation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940088"/>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pPr>
            <a:endParaRPr lang="en-US" sz="2000" dirty="0" smtClean="0">
              <a:latin typeface="Calibri" pitchFamily="34" charset="0"/>
            </a:endParaRPr>
          </a:p>
          <a:p>
            <a:pPr algn="just">
              <a:lnSpc>
                <a:spcPct val="100000"/>
              </a:lnSpc>
              <a:buFont typeface="Arial" pitchFamily="34" charset="0"/>
              <a:buChar char="•"/>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Indexed allocation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pic>
        <p:nvPicPr>
          <p:cNvPr id="20482" name="Picture 2"/>
          <p:cNvPicPr>
            <a:picLocks noGrp="1" noChangeAspect="1" noChangeArrowheads="1"/>
          </p:cNvPicPr>
          <p:nvPr>
            <p:ph sz="quarter" idx="1"/>
          </p:nvPr>
        </p:nvPicPr>
        <p:blipFill>
          <a:blip r:embed="rId12" cstate="print"/>
          <a:srcRect/>
          <a:stretch>
            <a:fillRect/>
          </a:stretch>
        </p:blipFill>
        <p:spPr bwMode="auto">
          <a:xfrm>
            <a:off x="1115616" y="2780928"/>
            <a:ext cx="6984775" cy="3543300"/>
          </a:xfrm>
          <a:prstGeom prst="rect">
            <a:avLst/>
          </a:prstGeom>
          <a:noFill/>
          <a:ln w="9525">
            <a:noFill/>
            <a:miter lim="800000"/>
            <a:headEnd/>
            <a:tailEnd/>
          </a:ln>
        </p:spPr>
      </p:pic>
      <p:sp>
        <p:nvSpPr>
          <p:cNvPr id="11" name="object 7"/>
          <p:cNvSpPr txBox="1"/>
          <p:nvPr/>
        </p:nvSpPr>
        <p:spPr>
          <a:xfrm flipH="1">
            <a:off x="6012160" y="6453336"/>
            <a:ext cx="2016224" cy="135935"/>
          </a:xfrm>
          <a:prstGeom prst="rect">
            <a:avLst/>
          </a:prstGeom>
        </p:spPr>
        <p:txBody>
          <a:bodyPr vert="horz" wrap="square" lIns="0" tIns="12700" rIns="0" bIns="0" rtlCol="0">
            <a:spAutoFit/>
          </a:bodyPr>
          <a:lstStyle/>
          <a:p>
            <a:pPr marL="12700">
              <a:lnSpc>
                <a:spcPct val="100000"/>
              </a:lnSpc>
              <a:spcBef>
                <a:spcPts val="100"/>
              </a:spcBef>
            </a:pPr>
            <a:r>
              <a:rPr lang="en-IN" sz="800" b="1" dirty="0" smtClean="0">
                <a:latin typeface="Arial"/>
                <a:cs typeface="Arial"/>
              </a:rPr>
              <a:t> Indexed Allocation</a:t>
            </a:r>
            <a:r>
              <a:rPr sz="800" b="1" dirty="0" smtClean="0">
                <a:latin typeface="Arial"/>
                <a:cs typeface="Arial"/>
              </a:rPr>
              <a:t> </a:t>
            </a:r>
            <a:r>
              <a:rPr sz="800" b="1" dirty="0">
                <a:latin typeface="Arial"/>
                <a:cs typeface="Arial"/>
              </a:rPr>
              <a:t>Source:</a:t>
            </a:r>
            <a:r>
              <a:rPr sz="800" b="1" spc="-85" dirty="0">
                <a:latin typeface="Arial"/>
                <a:cs typeface="Arial"/>
              </a:rPr>
              <a:t> </a:t>
            </a:r>
            <a:r>
              <a:rPr sz="800" b="1" dirty="0">
                <a:latin typeface="Arial"/>
                <a:cs typeface="Arial"/>
              </a:rPr>
              <a:t>Google</a:t>
            </a:r>
            <a:endParaRPr sz="800" dirty="0">
              <a:latin typeface="Arial"/>
              <a:cs typeface="Arial"/>
            </a:endParaRPr>
          </a:p>
        </p:txBody>
      </p:sp>
    </p:spTree>
  </p:cSld>
  <p:clrMapOvr>
    <a:masterClrMapping/>
  </p:clrMapOvr>
  <p:transition advTm="81566"/>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264075"/>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lvl="0" algn="just">
              <a:lnSpc>
                <a:spcPct val="120000"/>
              </a:lnSpc>
              <a:buFont typeface="Arial" pitchFamily="34" charset="0"/>
              <a:buChar char="•"/>
            </a:pPr>
            <a:r>
              <a:rPr lang="en-US" sz="2000" dirty="0" smtClean="0">
                <a:latin typeface="Calibri" pitchFamily="34" charset="0"/>
              </a:rPr>
              <a:t>For example : In fig file </a:t>
            </a:r>
            <a:r>
              <a:rPr lang="en-US" sz="2000" b="1" dirty="0" smtClean="0">
                <a:latin typeface="Calibri" pitchFamily="34" charset="0"/>
              </a:rPr>
              <a:t>jeep</a:t>
            </a:r>
            <a:r>
              <a:rPr lang="en-US" sz="2000" dirty="0" smtClean="0">
                <a:latin typeface="Calibri" pitchFamily="34" charset="0"/>
              </a:rPr>
              <a:t>, has </a:t>
            </a:r>
            <a:r>
              <a:rPr lang="en-US" sz="2000" b="1" i="1" dirty="0" smtClean="0">
                <a:latin typeface="Calibri" pitchFamily="34" charset="0"/>
              </a:rPr>
              <a:t>index block 19</a:t>
            </a:r>
            <a:r>
              <a:rPr lang="en-US" sz="2000" dirty="0" smtClean="0">
                <a:latin typeface="Calibri" pitchFamily="34" charset="0"/>
              </a:rPr>
              <a:t>, means blocks 19 will contain the pointer of all blocks of file. </a:t>
            </a:r>
          </a:p>
          <a:p>
            <a:pPr lvl="0" algn="just">
              <a:lnSpc>
                <a:spcPct val="120000"/>
              </a:lnSpc>
              <a:buFont typeface="Arial" pitchFamily="34" charset="0"/>
              <a:buChar char="•"/>
            </a:pPr>
            <a:r>
              <a:rPr lang="en-US" sz="2000" dirty="0" smtClean="0">
                <a:latin typeface="Calibri" pitchFamily="34" charset="0"/>
              </a:rPr>
              <a:t>here block 19 is containing address of block 1,9,10,16, and 25.</a:t>
            </a:r>
          </a:p>
          <a:p>
            <a:pPr lvl="0" algn="just">
              <a:lnSpc>
                <a:spcPct val="120000"/>
              </a:lnSpc>
              <a:buFont typeface="Arial" pitchFamily="34" charset="0"/>
              <a:buChar char="•"/>
            </a:pPr>
            <a:r>
              <a:rPr lang="en-US" sz="2000" dirty="0" smtClean="0">
                <a:latin typeface="Calibri" pitchFamily="34" charset="0"/>
              </a:rPr>
              <a:t>Every file has only one index block. and it should be unique.</a:t>
            </a:r>
          </a:p>
          <a:p>
            <a:pPr lvl="0" algn="just">
              <a:lnSpc>
                <a:spcPct val="120000"/>
              </a:lnSpc>
              <a:buFont typeface="Arial" pitchFamily="34" charset="0"/>
              <a:buChar char="•"/>
            </a:pPr>
            <a:r>
              <a:rPr lang="en-US" sz="2000" dirty="0" smtClean="0">
                <a:latin typeface="Calibri" pitchFamily="34" charset="0"/>
              </a:rPr>
              <a:t>Index allocation supports direct access.</a:t>
            </a:r>
          </a:p>
          <a:p>
            <a:pPr lvl="0" algn="just">
              <a:lnSpc>
                <a:spcPct val="120000"/>
              </a:lnSpc>
              <a:buFont typeface="Arial" pitchFamily="34" charset="0"/>
              <a:buChar char="•"/>
            </a:pPr>
            <a:r>
              <a:rPr lang="en-US" sz="2000" dirty="0" smtClean="0">
                <a:latin typeface="Calibri" pitchFamily="34" charset="0"/>
              </a:rPr>
              <a:t>No more than one file has same index block.</a:t>
            </a:r>
          </a:p>
          <a:p>
            <a:pPr marL="0" indent="0" algn="just">
              <a:lnSpc>
                <a:spcPct val="120000"/>
              </a:lnSpc>
            </a:pPr>
            <a:r>
              <a:rPr lang="en-US" sz="2000" b="1" dirty="0" smtClean="0">
                <a:effectLst>
                  <a:outerShdw blurRad="50800" dist="38100" algn="tr" rotWithShape="0">
                    <a:prstClr val="black">
                      <a:alpha val="40000"/>
                    </a:prstClr>
                  </a:outerShdw>
                </a:effectLst>
                <a:latin typeface="Calibri" pitchFamily="34" charset="0"/>
              </a:rPr>
              <a:t>Disadvantage</a:t>
            </a:r>
            <a:r>
              <a:rPr lang="en-US" sz="2000" dirty="0" smtClean="0">
                <a:effectLst>
                  <a:outerShdw blurRad="50800" dist="38100" algn="tr" rotWithShape="0">
                    <a:prstClr val="black">
                      <a:alpha val="40000"/>
                    </a:prstClr>
                  </a:outerShdw>
                </a:effectLst>
                <a:latin typeface="Calibri" pitchFamily="34" charset="0"/>
              </a:rPr>
              <a:t>: </a:t>
            </a:r>
            <a:r>
              <a:rPr lang="en-US" sz="2000" dirty="0" smtClean="0">
                <a:latin typeface="Calibri" pitchFamily="34" charset="0"/>
              </a:rPr>
              <a:t>- In index allocation there are lot of waste of space into the index block. Because index block of 512 byte contain only address of pointer, so maximum space is waste into the index block</a:t>
            </a:r>
            <a:r>
              <a:rPr lang="en-US" sz="2000" dirty="0" smtClean="0">
                <a:effectLst>
                  <a:outerShdw blurRad="50800" dist="38100" algn="tr" rotWithShape="0">
                    <a:prstClr val="black">
                      <a:alpha val="40000"/>
                    </a:prstClr>
                  </a:outerShdw>
                </a:effectLst>
                <a:latin typeface="Calibri" pitchFamily="34" charset="0"/>
              </a:rPr>
              <a:t>.</a:t>
            </a: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Indexed allocation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708919"/>
            <a:ext cx="8701980" cy="9387185"/>
          </a:xfrm>
          <a:prstGeom prst="rect">
            <a:avLst/>
          </a:prstGeom>
          <a:noFill/>
          <a:ln w="9525">
            <a:noFill/>
            <a:miter lim="800000"/>
            <a:headEnd/>
            <a:tailEnd/>
          </a:ln>
        </p:spPr>
        <p:txBody>
          <a:bodyPr wrap="square">
            <a:spAutoFit/>
          </a:bodyPr>
          <a:lstStyle/>
          <a:p>
            <a:pPr lvl="0" algn="just">
              <a:lnSpc>
                <a:spcPct val="120000"/>
              </a:lnSpc>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Files are created and deleted frequently by the user of Computer system. If the files are created and its not being used for larger time it unnecessary  uses an memory.</a:t>
            </a:r>
          </a:p>
          <a:p>
            <a:pPr algn="just">
              <a:lnSpc>
                <a:spcPct val="100000"/>
              </a:lnSpc>
              <a:buFont typeface="Arial" pitchFamily="34" charset="0"/>
              <a:buChar char="•"/>
            </a:pPr>
            <a:r>
              <a:rPr lang="en-US" sz="2000" dirty="0" smtClean="0">
                <a:latin typeface="Calibri" pitchFamily="34" charset="0"/>
              </a:rPr>
              <a:t>Since disk space is to be allocated to files, the free space available must be managed so as to allocate space to the new files being created</a:t>
            </a:r>
          </a:p>
          <a:p>
            <a:pPr algn="just">
              <a:lnSpc>
                <a:spcPct val="100000"/>
              </a:lnSpc>
              <a:buFont typeface="Arial" pitchFamily="34" charset="0"/>
              <a:buChar char="•"/>
            </a:pPr>
            <a:r>
              <a:rPr lang="en-US" sz="2000" dirty="0" smtClean="0">
                <a:latin typeface="Calibri" pitchFamily="34" charset="0"/>
              </a:rPr>
              <a:t>To retain the information about the free disk space, the system maintains a free-space list. The free-space list keeps information about the free disk blocks</a:t>
            </a:r>
          </a:p>
          <a:p>
            <a:pPr algn="just">
              <a:lnSpc>
                <a:spcPct val="100000"/>
              </a:lnSpc>
              <a:buFont typeface="Arial" pitchFamily="34" charset="0"/>
              <a:buChar char="•"/>
            </a:pPr>
            <a:r>
              <a:rPr lang="en-US" sz="2000" dirty="0" smtClean="0">
                <a:latin typeface="Calibri" pitchFamily="34" charset="0"/>
              </a:rPr>
              <a:t>Two methods are used for free memory management </a:t>
            </a:r>
          </a:p>
          <a:p>
            <a:pPr marL="0" indent="0" algn="just">
              <a:lnSpc>
                <a:spcPct val="100000"/>
              </a:lnSpc>
            </a:pPr>
            <a:r>
              <a:rPr lang="en-US" sz="2000" dirty="0" smtClean="0">
                <a:latin typeface="Calibri" pitchFamily="34" charset="0"/>
              </a:rPr>
              <a:t>                1) Bit Map  </a:t>
            </a:r>
          </a:p>
          <a:p>
            <a:pPr marL="0" indent="0" algn="just">
              <a:lnSpc>
                <a:spcPct val="100000"/>
              </a:lnSpc>
            </a:pPr>
            <a:r>
              <a:rPr lang="en-US" sz="2000" dirty="0" smtClean="0">
                <a:latin typeface="Calibri" pitchFamily="34" charset="0"/>
              </a:rPr>
              <a:t>                2) Linked List</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993849"/>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949399"/>
          </a:xfrm>
          <a:prstGeom prst="rect">
            <a:avLst/>
          </a:prstGeom>
          <a:noFill/>
          <a:ln w="9525" algn="ctr">
            <a:noFill/>
            <a:round/>
            <a:headEnd/>
            <a:tailEnd/>
          </a:ln>
        </p:spPr>
        <p:txBody>
          <a:bodyPr/>
          <a:lstStyle/>
          <a:p>
            <a:r>
              <a:rPr lang="en-US" sz="3000" b="1" dirty="0" smtClean="0">
                <a:solidFill>
                  <a:schemeClr val="bg1"/>
                </a:solidFill>
                <a:latin typeface="Calibri" pitchFamily="34" charset="0"/>
              </a:rPr>
              <a:t>Memory management / Free space management using Bitmap and Linked list allocation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539552" y="2708920"/>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02629"/>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This method represents the allocation status of disk block as a bit map or bit vector.</a:t>
            </a:r>
          </a:p>
          <a:p>
            <a:pPr algn="just">
              <a:lnSpc>
                <a:spcPct val="100000"/>
              </a:lnSpc>
              <a:buFont typeface="Arial" pitchFamily="34" charset="0"/>
              <a:buChar char="•"/>
            </a:pPr>
            <a:r>
              <a:rPr lang="en-US" sz="2000" dirty="0" smtClean="0">
                <a:latin typeface="Calibri" pitchFamily="34" charset="0"/>
              </a:rPr>
              <a:t>Each block is represented by 1 bit. If the block is free, the bit is 0; if the block is allocated, the bit is 1</a:t>
            </a:r>
          </a:p>
          <a:p>
            <a:pPr algn="just">
              <a:lnSpc>
                <a:spcPct val="100000"/>
              </a:lnSpc>
              <a:buFont typeface="Arial" pitchFamily="34" charset="0"/>
              <a:buChar char="•"/>
            </a:pPr>
            <a:r>
              <a:rPr lang="en-US" sz="2000" dirty="0" smtClean="0">
                <a:latin typeface="Calibri" pitchFamily="34" charset="0"/>
              </a:rPr>
              <a:t>For example, consider a disk with 30 blocks</a:t>
            </a:r>
          </a:p>
          <a:p>
            <a:pPr algn="just">
              <a:lnSpc>
                <a:spcPct val="100000"/>
              </a:lnSpc>
              <a:buFont typeface="Arial" pitchFamily="34" charset="0"/>
              <a:buChar char="•"/>
            </a:pPr>
            <a:r>
              <a:rPr lang="en-US" sz="2000" dirty="0" smtClean="0">
                <a:latin typeface="Calibri" pitchFamily="34" charset="0"/>
              </a:rPr>
              <a:t>The bit map can be: 000001111001111110001100000011</a:t>
            </a:r>
          </a:p>
          <a:p>
            <a:pPr algn="just">
              <a:lnSpc>
                <a:spcPct val="100000"/>
              </a:lnSpc>
              <a:buFont typeface="Arial" pitchFamily="34" charset="0"/>
              <a:buChar char="•"/>
            </a:pPr>
            <a:r>
              <a:rPr lang="en-US" sz="2000" dirty="0" smtClean="0">
                <a:latin typeface="Calibri" pitchFamily="34" charset="0"/>
              </a:rPr>
              <a:t>If the blocks 2,3,4,5,8,9,10,11,12,13,17,18,25 are free then </a:t>
            </a:r>
          </a:p>
          <a:p>
            <a:pPr algn="just">
              <a:lnSpc>
                <a:spcPct val="100000"/>
              </a:lnSpc>
              <a:buFont typeface="Arial" pitchFamily="34" charset="0"/>
              <a:buChar char="•"/>
            </a:pPr>
            <a:r>
              <a:rPr lang="en-US" sz="2000" dirty="0" smtClean="0">
                <a:latin typeface="Calibri" pitchFamily="34" charset="0"/>
              </a:rPr>
              <a:t>     001111001111110001100000010000…….</a:t>
            </a:r>
          </a:p>
          <a:p>
            <a:pPr algn="just">
              <a:lnSpc>
                <a:spcPct val="100000"/>
              </a:lnSpc>
              <a:buFont typeface="Arial" pitchFamily="34" charset="0"/>
              <a:buChar char="•"/>
            </a:pPr>
            <a:r>
              <a:rPr lang="en-US" sz="2000" dirty="0" smtClean="0">
                <a:latin typeface="Calibri" pitchFamily="34" charset="0"/>
              </a:rPr>
              <a:t>The main advantages of this method is its relatively simple and n contiguous free blocks that can be found together</a:t>
            </a:r>
          </a:p>
          <a:p>
            <a:pPr algn="just">
              <a:lnSpc>
                <a:spcPct val="100000"/>
              </a:lnSpc>
              <a:buFont typeface="Arial" pitchFamily="34" charset="0"/>
              <a:buChar char="•"/>
            </a:pPr>
            <a:r>
              <a:rPr lang="en-US" sz="2000" dirty="0" smtClean="0">
                <a:latin typeface="Calibri" pitchFamily="34" charset="0"/>
              </a:rPr>
              <a:t>Each time a new block is to be allocated to a file, the bit vector will be updated respectively.</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Memory management by Bitmap</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94524"/>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In this method of free space management, all the free blocks are linked with each other and the pointer referencing to the first free block is placed in a special location on the disk and cached in memory</a:t>
            </a:r>
          </a:p>
          <a:p>
            <a:pPr algn="just">
              <a:lnSpc>
                <a:spcPct val="100000"/>
              </a:lnSpc>
              <a:buFont typeface="Arial" pitchFamily="34" charset="0"/>
              <a:buChar char="•"/>
            </a:pPr>
            <a:r>
              <a:rPr lang="en-US" sz="2000" dirty="0" smtClean="0">
                <a:latin typeface="Calibri" pitchFamily="34" charset="0"/>
              </a:rPr>
              <a:t>This first block holds an address pointing to the next free disk block and so on</a:t>
            </a:r>
          </a:p>
          <a:p>
            <a:pPr algn="just">
              <a:lnSpc>
                <a:spcPct val="100000"/>
              </a:lnSpc>
              <a:buFont typeface="Arial" pitchFamily="34" charset="0"/>
              <a:buChar char="•"/>
            </a:pPr>
            <a:r>
              <a:rPr lang="en-US" sz="2000" dirty="0" smtClean="0">
                <a:latin typeface="Calibri" pitchFamily="34" charset="0"/>
              </a:rPr>
              <a:t>However, this method is not efficient because traversing of the list requires the reading of each block, which consumes more I/O time</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Memory management by Linked list</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940088"/>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Memory management by Linked list</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2"/>
          <p:cNvPicPr>
            <a:picLocks noGrp="1" noChangeAspect="1" noChangeArrowheads="1"/>
          </p:cNvPicPr>
          <p:nvPr>
            <p:ph sz="quarter" idx="1"/>
          </p:nvPr>
        </p:nvPicPr>
        <p:blipFill>
          <a:blip r:embed="rId11" cstate="print"/>
          <a:srcRect/>
          <a:stretch>
            <a:fillRect/>
          </a:stretch>
        </p:blipFill>
        <p:spPr bwMode="auto">
          <a:xfrm>
            <a:off x="6300192" y="2636912"/>
            <a:ext cx="2322930" cy="4032448"/>
          </a:xfrm>
          <a:prstGeom prst="rect">
            <a:avLst/>
          </a:prstGeom>
          <a:noFill/>
          <a:ln w="9525">
            <a:noFill/>
            <a:miter lim="800000"/>
            <a:headEnd/>
            <a:tailEnd/>
          </a:ln>
        </p:spPr>
      </p:pic>
      <p:sp>
        <p:nvSpPr>
          <p:cNvPr id="12" name="Rectangle 11"/>
          <p:cNvSpPr/>
          <p:nvPr/>
        </p:nvSpPr>
        <p:spPr>
          <a:xfrm>
            <a:off x="179512" y="2708920"/>
            <a:ext cx="5472608" cy="1323439"/>
          </a:xfrm>
          <a:prstGeom prst="rect">
            <a:avLst/>
          </a:prstGeom>
        </p:spPr>
        <p:txBody>
          <a:bodyPr wrap="square">
            <a:spAutoFit/>
          </a:bodyPr>
          <a:lstStyle/>
          <a:p>
            <a:pPr>
              <a:buFont typeface="Arial" pitchFamily="34" charset="0"/>
              <a:buChar char="•"/>
            </a:pPr>
            <a:r>
              <a:rPr lang="en-US" sz="2000" dirty="0" smtClean="0">
                <a:latin typeface="Calibri" pitchFamily="34" charset="0"/>
              </a:rPr>
              <a:t>The free space list given in figure is as follows; a pointer is stored for block 2, as the first free block.</a:t>
            </a:r>
          </a:p>
          <a:p>
            <a:pPr>
              <a:buFont typeface="Arial" pitchFamily="34" charset="0"/>
              <a:buChar char="•"/>
            </a:pPr>
            <a:r>
              <a:rPr lang="en-US" sz="2000" dirty="0" smtClean="0">
                <a:latin typeface="Calibri" pitchFamily="34" charset="0"/>
              </a:rPr>
              <a:t>Block 2 would contain a pointer to block 3, which would point to block 4 and so on</a:t>
            </a:r>
          </a:p>
        </p:txBody>
      </p:sp>
      <p:sp>
        <p:nvSpPr>
          <p:cNvPr id="14" name="object 4"/>
          <p:cNvSpPr txBox="1"/>
          <p:nvPr/>
        </p:nvSpPr>
        <p:spPr>
          <a:xfrm>
            <a:off x="3995936" y="6381328"/>
            <a:ext cx="2304256" cy="135935"/>
          </a:xfrm>
          <a:prstGeom prst="rect">
            <a:avLst/>
          </a:prstGeom>
        </p:spPr>
        <p:txBody>
          <a:bodyPr vert="horz" wrap="square" lIns="0" tIns="12700" rIns="0" bIns="0" rtlCol="0">
            <a:spAutoFit/>
          </a:bodyPr>
          <a:lstStyle/>
          <a:p>
            <a:pPr marL="38100">
              <a:lnSpc>
                <a:spcPct val="100000"/>
              </a:lnSpc>
              <a:spcBef>
                <a:spcPts val="100"/>
              </a:spcBef>
            </a:pPr>
            <a:r>
              <a:rPr lang="en-IN" sz="800" b="1" dirty="0" smtClean="0">
                <a:latin typeface="Calibri"/>
                <a:cs typeface="Calibri"/>
              </a:rPr>
              <a:t> Memory Management by linked list</a:t>
            </a:r>
            <a:r>
              <a:rPr sz="1200" b="1" spc="-7" baseline="20833" dirty="0" smtClean="0">
                <a:latin typeface="Calibri"/>
                <a:cs typeface="Calibri"/>
              </a:rPr>
              <a:t>[3</a:t>
            </a:r>
            <a:r>
              <a:rPr sz="1200" b="1" spc="-7" baseline="20833" dirty="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171194"/>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marL="0" indent="0" algn="just">
              <a:lnSpc>
                <a:spcPct val="100000"/>
              </a:lnSpc>
              <a:buFont typeface="Arial" pitchFamily="34" charset="0"/>
              <a:buChar char="•"/>
            </a:pPr>
            <a:r>
              <a:rPr lang="en-US" sz="2000" dirty="0" smtClean="0">
                <a:latin typeface="Calibri" pitchFamily="34" charset="0"/>
              </a:rPr>
              <a:t>There are 2 methods to implement file system depend on the types of the operating system</a:t>
            </a:r>
          </a:p>
          <a:p>
            <a:pPr lvl="1" algn="just">
              <a:lnSpc>
                <a:spcPct val="100000"/>
              </a:lnSpc>
              <a:buFont typeface="Arial" pitchFamily="34" charset="0"/>
              <a:buChar char="•"/>
            </a:pPr>
            <a:r>
              <a:rPr lang="en-US" sz="2000" dirty="0" smtClean="0">
                <a:latin typeface="Calibri" pitchFamily="34" charset="0"/>
              </a:rPr>
              <a:t>On-disk structure</a:t>
            </a:r>
          </a:p>
          <a:p>
            <a:pPr lvl="1" algn="just">
              <a:lnSpc>
                <a:spcPct val="100000"/>
              </a:lnSpc>
              <a:buFont typeface="Arial" pitchFamily="34" charset="0"/>
              <a:buChar char="•"/>
            </a:pPr>
            <a:r>
              <a:rPr lang="en-US" sz="2000" dirty="0" smtClean="0">
                <a:latin typeface="Calibri" pitchFamily="34" charset="0"/>
              </a:rPr>
              <a:t>In-memory structure</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System implementation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710077"/>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On disk, file system may contain information about how to boot an operating system stored there, total number of blocks, the number and location of free blocks, the directory structure and individual files. Some of these structures are described as follows:</a:t>
            </a:r>
          </a:p>
          <a:p>
            <a:pPr algn="just">
              <a:lnSpc>
                <a:spcPct val="100000"/>
              </a:lnSpc>
              <a:buFont typeface="Arial" pitchFamily="34" charset="0"/>
              <a:buChar char="•"/>
            </a:pPr>
            <a:r>
              <a:rPr lang="en-US" sz="2000" b="1" dirty="0" smtClean="0">
                <a:latin typeface="Calibri" pitchFamily="34" charset="0"/>
              </a:rPr>
              <a:t>Boot control block(per volume):</a:t>
            </a:r>
            <a:r>
              <a:rPr lang="en-US" sz="2000" dirty="0" smtClean="0">
                <a:latin typeface="Calibri" pitchFamily="34" charset="0"/>
              </a:rPr>
              <a:t> It can contain information needed by the system to boot an operating system from that volume. If disk does not contain OS, this block can be empty. This is typically the first block of a volume. In UFS, it is called </a:t>
            </a:r>
            <a:r>
              <a:rPr lang="en-US" sz="2000" b="1" dirty="0" smtClean="0">
                <a:latin typeface="Calibri" pitchFamily="34" charset="0"/>
              </a:rPr>
              <a:t>boot block</a:t>
            </a:r>
            <a:r>
              <a:rPr lang="en-US" sz="2000" dirty="0" smtClean="0">
                <a:latin typeface="Calibri" pitchFamily="34" charset="0"/>
              </a:rPr>
              <a:t>; in NTFS it is called </a:t>
            </a:r>
            <a:r>
              <a:rPr lang="en-US" sz="2000" b="1" dirty="0" smtClean="0">
                <a:latin typeface="Calibri" pitchFamily="34" charset="0"/>
              </a:rPr>
              <a:t>partition boot sector</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On-disk structure for file implementation </a:t>
            </a:r>
            <a:r>
              <a:rPr lang="en-US" sz="3200" dirty="0" smtClean="0">
                <a:solidFill>
                  <a:schemeClr val="bg1"/>
                </a:solidFill>
              </a:rPr>
              <a:t>implementation</a:t>
            </a:r>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10618291"/>
          </a:xfrm>
          <a:prstGeom prst="rect">
            <a:avLst/>
          </a:prstGeom>
          <a:noFill/>
          <a:ln w="9525">
            <a:noFill/>
            <a:miter lim="800000"/>
            <a:headEnd/>
            <a:tailEnd/>
          </a:ln>
        </p:spPr>
        <p:txBody>
          <a:bodyPr wrap="square">
            <a:spAutoFit/>
          </a:bodyPr>
          <a:lstStyle/>
          <a:p>
            <a:pPr marL="0" indent="0" algn="just">
              <a:lnSpc>
                <a:spcPct val="150000"/>
              </a:lnSpc>
              <a:buNone/>
            </a:pPr>
            <a:r>
              <a:rPr lang="en-US" sz="2000" dirty="0" smtClean="0"/>
              <a:t> </a:t>
            </a:r>
            <a:r>
              <a:rPr lang="en-US" sz="2000" dirty="0" smtClean="0">
                <a:latin typeface="+mn-lt"/>
              </a:rPr>
              <a:t>File types represents the internal structure of the file. According to the structure, file is divided into certain types</a:t>
            </a:r>
          </a:p>
          <a:p>
            <a:pPr marL="457200" indent="-457200" algn="just">
              <a:lnSpc>
                <a:spcPct val="150000"/>
              </a:lnSpc>
              <a:buFont typeface="+mj-lt"/>
              <a:buAutoNum type="arabicPeriod"/>
            </a:pPr>
            <a:r>
              <a:rPr lang="en-US" sz="2000" b="1" dirty="0" smtClean="0">
                <a:latin typeface="+mn-lt"/>
              </a:rPr>
              <a:t>Text file:</a:t>
            </a:r>
            <a:r>
              <a:rPr lang="en-US" sz="2000" dirty="0" smtClean="0">
                <a:latin typeface="+mn-lt"/>
              </a:rPr>
              <a:t> It is the sequence of characters which are organized into lines. Text file is a regular file</a:t>
            </a:r>
          </a:p>
          <a:p>
            <a:pPr marL="457200" indent="-457200" algn="just">
              <a:lnSpc>
                <a:spcPct val="150000"/>
              </a:lnSpc>
              <a:buFont typeface="+mj-lt"/>
              <a:buAutoNum type="arabicPeriod"/>
            </a:pPr>
            <a:r>
              <a:rPr lang="en-US" sz="2000" b="1" dirty="0" smtClean="0">
                <a:latin typeface="+mn-lt"/>
              </a:rPr>
              <a:t>Source file</a:t>
            </a:r>
            <a:r>
              <a:rPr lang="en-US" sz="2000" dirty="0" smtClean="0">
                <a:latin typeface="+mn-lt"/>
              </a:rPr>
              <a:t>: It contains sequence of subroutines, procedures and functions</a:t>
            </a:r>
          </a:p>
          <a:p>
            <a:pPr marL="457200" indent="-457200" algn="just">
              <a:lnSpc>
                <a:spcPct val="150000"/>
              </a:lnSpc>
              <a:buFont typeface="+mj-lt"/>
              <a:buAutoNum type="arabicPeriod"/>
            </a:pPr>
            <a:r>
              <a:rPr lang="en-US" sz="2000" b="1" dirty="0" smtClean="0">
                <a:latin typeface="+mn-lt"/>
              </a:rPr>
              <a:t>Executable file: </a:t>
            </a:r>
            <a:r>
              <a:rPr lang="en-US" sz="2000" dirty="0" smtClean="0">
                <a:latin typeface="+mn-lt"/>
              </a:rPr>
              <a:t>It contains a series of code sections. This file is input to the loader and loader loads the file into memory then execute</a:t>
            </a:r>
          </a:p>
          <a:p>
            <a:pPr marL="457200" indent="-457200" algn="just">
              <a:lnSpc>
                <a:spcPct val="150000"/>
              </a:lnSpc>
              <a:buFont typeface="+mj-lt"/>
              <a:buAutoNum type="arabicPeriod"/>
            </a:pPr>
            <a:r>
              <a:rPr lang="en-US" sz="2000" b="1" dirty="0" smtClean="0">
                <a:latin typeface="+mn-lt"/>
              </a:rPr>
              <a:t>Object file: </a:t>
            </a:r>
            <a:r>
              <a:rPr lang="en-US" sz="2000" dirty="0" smtClean="0">
                <a:latin typeface="+mn-lt"/>
              </a:rPr>
              <a:t>An object file is a binary file that the compiler creates by converting the source to object code</a:t>
            </a:r>
          </a:p>
          <a:p>
            <a:pPr marL="457200" indent="-457200" algn="just">
              <a:lnSpc>
                <a:spcPct val="150000"/>
              </a:lnSpc>
              <a:buNone/>
            </a:pPr>
            <a:endParaRPr lang="en-US" sz="2000" dirty="0" smtClean="0">
              <a:latin typeface="+mn-lt"/>
            </a:endParaRP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r>
              <a:rPr lang="en-US" sz="3200" b="1" dirty="0" smtClean="0">
                <a:solidFill>
                  <a:schemeClr val="bg1"/>
                </a:solidFill>
                <a:latin typeface="Calibri" pitchFamily="34" charset="0"/>
              </a:rPr>
              <a:t>Types of </a:t>
            </a:r>
            <a:r>
              <a:rPr lang="en-US" sz="3000" b="1" dirty="0" smtClean="0">
                <a:solidFill>
                  <a:schemeClr val="bg1"/>
                </a:solidFill>
                <a:latin typeface="Calibri" pitchFamily="34" charset="0"/>
              </a:rPr>
              <a:t>file</a:t>
            </a:r>
            <a:r>
              <a:rPr lang="en-US" sz="3200" b="1" dirty="0" smtClean="0">
                <a:solidFill>
                  <a:schemeClr val="bg1"/>
                </a:solidFill>
                <a:latin typeface="Calibri" pitchFamily="34" charset="0"/>
              </a:rPr>
              <a:t> (</a:t>
            </a:r>
            <a:r>
              <a:rPr lang="en-US" sz="3000" b="1" dirty="0" smtClean="0">
                <a:solidFill>
                  <a:schemeClr val="bg1"/>
                </a:solidFill>
                <a:latin typeface="Calibri" pitchFamily="34" charset="0"/>
              </a:rPr>
              <a:t>According</a:t>
            </a:r>
            <a:r>
              <a:rPr lang="en-US" sz="3200" b="1" dirty="0" smtClean="0">
                <a:solidFill>
                  <a:schemeClr val="bg1"/>
                </a:solidFill>
                <a:latin typeface="Calibri" pitchFamily="34" charset="0"/>
              </a:rPr>
              <a:t> to internal structure of a file)</a:t>
            </a:r>
            <a:endParaRPr lang="en-US" altLang="en-US" sz="3200" b="1" dirty="0">
              <a:solidFill>
                <a:schemeClr val="bg1"/>
              </a:solidFill>
              <a:latin typeface="Calibri" pitchFamily="34" charset="0"/>
            </a:endParaRPr>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endParaRPr lang="en-IN" altLang="en-US" sz="3000" b="1" dirty="0">
              <a:solidFill>
                <a:schemeClr val="bg1"/>
              </a:solidFill>
              <a:latin typeface="Calibri"/>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b="1" dirty="0" smtClean="0">
                <a:latin typeface="Calibri" pitchFamily="34" charset="0"/>
              </a:rPr>
              <a:t>Volume control block(per volume):</a:t>
            </a:r>
            <a:r>
              <a:rPr lang="en-US" sz="2000" dirty="0" smtClean="0">
                <a:latin typeface="Calibri" pitchFamily="34" charset="0"/>
              </a:rPr>
              <a:t> it contains volume (or partition) details, such as number of blocks in a partition, the size of block, a free block count, a free block pointers and free FCB count and free FCB pointers. In UFS, it is called </a:t>
            </a:r>
            <a:r>
              <a:rPr lang="en-US" sz="2000" b="1" dirty="0" smtClean="0">
                <a:latin typeface="Calibri" pitchFamily="34" charset="0"/>
              </a:rPr>
              <a:t>superblock</a:t>
            </a:r>
            <a:r>
              <a:rPr lang="en-US" sz="2000" dirty="0" smtClean="0">
                <a:latin typeface="Calibri" pitchFamily="34" charset="0"/>
              </a:rPr>
              <a:t>; in NTFS, it is stored in </a:t>
            </a:r>
            <a:r>
              <a:rPr lang="en-US" sz="2000" b="1" dirty="0" smtClean="0">
                <a:latin typeface="Calibri" pitchFamily="34" charset="0"/>
              </a:rPr>
              <a:t>master file table</a:t>
            </a:r>
          </a:p>
          <a:p>
            <a:pPr algn="just">
              <a:lnSpc>
                <a:spcPct val="100000"/>
              </a:lnSpc>
              <a:buFont typeface="Arial" pitchFamily="34" charset="0"/>
              <a:buChar char="•"/>
            </a:pPr>
            <a:r>
              <a:rPr lang="en-US" sz="2000" b="1" dirty="0" smtClean="0">
                <a:latin typeface="Calibri" pitchFamily="34" charset="0"/>
              </a:rPr>
              <a:t>A directory structure (per file system) </a:t>
            </a:r>
            <a:r>
              <a:rPr lang="en-US" sz="2000" dirty="0" smtClean="0">
                <a:latin typeface="Calibri" pitchFamily="34" charset="0"/>
              </a:rPr>
              <a:t>is used to organize the files. In UFS, this include file names and associated </a:t>
            </a:r>
            <a:r>
              <a:rPr lang="en-US" sz="2000" dirty="0" err="1" smtClean="0">
                <a:latin typeface="Calibri" pitchFamily="34" charset="0"/>
              </a:rPr>
              <a:t>inode</a:t>
            </a:r>
            <a:r>
              <a:rPr lang="en-US" sz="2000" dirty="0" smtClean="0">
                <a:latin typeface="Calibri" pitchFamily="34" charset="0"/>
              </a:rPr>
              <a:t> number. In NTFS, it is stored in master file table</a:t>
            </a:r>
          </a:p>
          <a:p>
            <a:pPr algn="just">
              <a:lnSpc>
                <a:spcPct val="100000"/>
              </a:lnSpc>
              <a:buFont typeface="Arial" pitchFamily="34" charset="0"/>
              <a:buChar char="•"/>
            </a:pPr>
            <a:r>
              <a:rPr lang="en-US" sz="2000" b="1" dirty="0" smtClean="0">
                <a:latin typeface="Calibri" pitchFamily="34" charset="0"/>
              </a:rPr>
              <a:t>A per-file FCB(File control block)</a:t>
            </a:r>
            <a:r>
              <a:rPr lang="en-US" sz="2000" dirty="0" smtClean="0">
                <a:latin typeface="Calibri" pitchFamily="34" charset="0"/>
              </a:rPr>
              <a:t> contains many details about the file. It has unique identifier number to allow association with a directory entry. </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On-disk structure for file implementation </a:t>
            </a:r>
            <a:r>
              <a:rPr lang="en-US" sz="3200" dirty="0" smtClean="0">
                <a:solidFill>
                  <a:schemeClr val="bg1"/>
                </a:solidFill>
              </a:rPr>
              <a:t>implementation</a:t>
            </a:r>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325082"/>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50000"/>
              </a:lnSpc>
              <a:buFont typeface="Arial" pitchFamily="34" charset="0"/>
              <a:buChar char="•"/>
            </a:pPr>
            <a:r>
              <a:rPr lang="en-US" sz="2000" dirty="0" smtClean="0">
                <a:latin typeface="Calibri" pitchFamily="34" charset="0"/>
              </a:rPr>
              <a:t>In NTFS, this information is actually stored within master file table which uses relational database structure, with a row per file</a:t>
            </a:r>
          </a:p>
          <a:p>
            <a:pPr algn="just">
              <a:lnSpc>
                <a:spcPct val="150000"/>
              </a:lnSpc>
              <a:buFont typeface="Arial" pitchFamily="34" charset="0"/>
              <a:buChar char="•"/>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Typical FCB is shown in figure </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5"/>
          <p:cNvPicPr>
            <a:picLocks noGrp="1" noChangeAspect="1" noChangeArrowheads="1"/>
          </p:cNvPicPr>
          <p:nvPr>
            <p:ph sz="quarter" idx="1"/>
          </p:nvPr>
        </p:nvPicPr>
        <p:blipFill>
          <a:blip r:embed="rId11" cstate="print">
            <a:extLst>
              <a:ext uri="{28A0092B-C50C-407E-A947-70E740481C1C}">
                <a14:useLocalDpi xmlns:a14="http://schemas.microsoft.com/office/drawing/2010/main" val="0"/>
              </a:ext>
            </a:extLst>
          </a:blip>
          <a:stretch>
            <a:fillRect/>
          </a:stretch>
        </p:blipFill>
        <p:spPr bwMode="auto">
          <a:xfrm>
            <a:off x="4716016" y="3645024"/>
            <a:ext cx="4044587"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bject 7"/>
          <p:cNvSpPr txBox="1"/>
          <p:nvPr/>
        </p:nvSpPr>
        <p:spPr>
          <a:xfrm flipH="1">
            <a:off x="2627784" y="6525344"/>
            <a:ext cx="2016224" cy="135935"/>
          </a:xfrm>
          <a:prstGeom prst="rect">
            <a:avLst/>
          </a:prstGeom>
        </p:spPr>
        <p:txBody>
          <a:bodyPr vert="horz" wrap="square" lIns="0" tIns="12700" rIns="0" bIns="0" rtlCol="0">
            <a:spAutoFit/>
          </a:bodyPr>
          <a:lstStyle/>
          <a:p>
            <a:pPr marL="12700">
              <a:lnSpc>
                <a:spcPct val="100000"/>
              </a:lnSpc>
              <a:spcBef>
                <a:spcPts val="100"/>
              </a:spcBef>
            </a:pPr>
            <a:r>
              <a:rPr lang="en-IN" sz="800" b="1" dirty="0" smtClean="0">
                <a:latin typeface="Arial"/>
                <a:cs typeface="Arial"/>
              </a:rPr>
              <a:t> Contiguous Allocation</a:t>
            </a:r>
            <a:r>
              <a:rPr sz="800" b="1" dirty="0" smtClean="0">
                <a:latin typeface="Arial"/>
                <a:cs typeface="Arial"/>
              </a:rPr>
              <a:t> </a:t>
            </a:r>
            <a:r>
              <a:rPr sz="800" b="1" dirty="0">
                <a:latin typeface="Arial"/>
                <a:cs typeface="Arial"/>
              </a:rPr>
              <a:t>Source:</a:t>
            </a:r>
            <a:r>
              <a:rPr sz="800" b="1" spc="-85" dirty="0">
                <a:latin typeface="Arial"/>
                <a:cs typeface="Arial"/>
              </a:rPr>
              <a:t> </a:t>
            </a:r>
            <a:r>
              <a:rPr sz="800" b="1" dirty="0">
                <a:latin typeface="Arial"/>
                <a:cs typeface="Arial"/>
              </a:rPr>
              <a:t>Google</a:t>
            </a:r>
            <a:endParaRPr sz="800" dirty="0">
              <a:latin typeface="Arial"/>
              <a:cs typeface="Arial"/>
            </a:endParaRPr>
          </a:p>
        </p:txBody>
      </p:sp>
    </p:spTree>
  </p:cSld>
  <p:clrMapOvr>
    <a:masterClrMapping/>
  </p:clrMapOvr>
  <p:transition advTm="81566"/>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633406"/>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The in-memory information is used for both file system management and enhancing the performance through caching. This structure includes the following:</a:t>
            </a:r>
          </a:p>
          <a:p>
            <a:pPr algn="just">
              <a:lnSpc>
                <a:spcPct val="100000"/>
              </a:lnSpc>
              <a:buFont typeface="Arial" pitchFamily="34" charset="0"/>
              <a:buChar char="•"/>
            </a:pPr>
            <a:r>
              <a:rPr lang="en-US" sz="2000" b="1" dirty="0" smtClean="0">
                <a:latin typeface="Calibri" pitchFamily="34" charset="0"/>
              </a:rPr>
              <a:t>In-memory partition table: </a:t>
            </a:r>
            <a:r>
              <a:rPr lang="en-US" sz="2000" dirty="0" smtClean="0">
                <a:latin typeface="Calibri" pitchFamily="34" charset="0"/>
              </a:rPr>
              <a:t>it contains the information about each mounted partition. </a:t>
            </a:r>
          </a:p>
          <a:p>
            <a:pPr algn="just">
              <a:lnSpc>
                <a:spcPct val="100000"/>
              </a:lnSpc>
              <a:buFont typeface="Arial" pitchFamily="34" charset="0"/>
              <a:buChar char="•"/>
            </a:pPr>
            <a:r>
              <a:rPr lang="en-US" sz="2000" b="1" dirty="0" smtClean="0">
                <a:latin typeface="Calibri" pitchFamily="34" charset="0"/>
              </a:rPr>
              <a:t>An in-memory directory structure: </a:t>
            </a:r>
            <a:r>
              <a:rPr lang="en-US" sz="2000" dirty="0" smtClean="0">
                <a:latin typeface="Calibri" pitchFamily="34" charset="0"/>
              </a:rPr>
              <a:t>This directory structure</a:t>
            </a:r>
            <a:r>
              <a:rPr lang="en-US" sz="2000" b="1" dirty="0" smtClean="0">
                <a:latin typeface="Calibri" pitchFamily="34" charset="0"/>
              </a:rPr>
              <a:t> </a:t>
            </a:r>
            <a:r>
              <a:rPr lang="en-US" sz="2000" dirty="0" smtClean="0">
                <a:latin typeface="Calibri" pitchFamily="34" charset="0"/>
              </a:rPr>
              <a:t>cache holds the directory information of  recently accessed directories</a:t>
            </a:r>
          </a:p>
          <a:p>
            <a:pPr algn="just">
              <a:lnSpc>
                <a:spcPct val="100000"/>
              </a:lnSpc>
              <a:buFont typeface="Arial" pitchFamily="34" charset="0"/>
              <a:buChar char="•"/>
            </a:pPr>
            <a:r>
              <a:rPr lang="en-US" sz="2000" b="1" dirty="0" smtClean="0">
                <a:latin typeface="Calibri" pitchFamily="34" charset="0"/>
              </a:rPr>
              <a:t>System-wide open-file table: </a:t>
            </a:r>
            <a:r>
              <a:rPr lang="en-US" sz="2000" dirty="0" smtClean="0">
                <a:latin typeface="Calibri" pitchFamily="34" charset="0"/>
              </a:rPr>
              <a:t>It is used to maintain a copy of FCB of opened file along with its other information</a:t>
            </a:r>
          </a:p>
          <a:p>
            <a:pPr algn="just">
              <a:lnSpc>
                <a:spcPct val="100000"/>
              </a:lnSpc>
              <a:buFont typeface="Arial" pitchFamily="34" charset="0"/>
              <a:buChar char="•"/>
            </a:pPr>
            <a:r>
              <a:rPr lang="en-US" sz="2000" b="1" dirty="0" smtClean="0">
                <a:latin typeface="Calibri" pitchFamily="34" charset="0"/>
              </a:rPr>
              <a:t>Per-process open-file table:</a:t>
            </a:r>
            <a:r>
              <a:rPr lang="en-US" sz="2000" dirty="0" smtClean="0">
                <a:latin typeface="Calibri" pitchFamily="34" charset="0"/>
              </a:rPr>
              <a:t> it has a pointer to the suitable entry in the system-wide open-file table along with other information</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In-Memory structure of File implementation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556188"/>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50000"/>
              </a:lnSpc>
              <a:buFont typeface="Arial" pitchFamily="34" charset="0"/>
              <a:buChar char="•"/>
            </a:pPr>
            <a:r>
              <a:rPr lang="en-US" sz="2000" dirty="0" smtClean="0">
                <a:latin typeface="Calibri" pitchFamily="34" charset="0"/>
              </a:rPr>
              <a:t>The selection of directory-allocation and directory management algorithm significantly affects the efficiency, performance and reliability of the file system</a:t>
            </a:r>
          </a:p>
          <a:p>
            <a:pPr algn="just">
              <a:lnSpc>
                <a:spcPct val="150000"/>
              </a:lnSpc>
              <a:buFont typeface="Arial" pitchFamily="34" charset="0"/>
              <a:buChar char="•"/>
            </a:pPr>
            <a:endParaRPr lang="en-US" sz="2000" dirty="0" smtClean="0">
              <a:latin typeface="Calibri" pitchFamily="34" charset="0"/>
            </a:endParaRPr>
          </a:p>
          <a:p>
            <a:pPr>
              <a:buFont typeface="Arial" pitchFamily="34" charset="0"/>
              <a:buChar char="•"/>
            </a:pPr>
            <a:r>
              <a:rPr lang="en-US" sz="2000" dirty="0" smtClean="0">
                <a:latin typeface="Calibri" pitchFamily="34" charset="0"/>
              </a:rPr>
              <a:t>The different organizations are:</a:t>
            </a:r>
          </a:p>
          <a:p>
            <a:pPr lvl="1"/>
            <a:r>
              <a:rPr lang="en-US" sz="2000" dirty="0" smtClean="0">
                <a:latin typeface="Calibri" pitchFamily="34" charset="0"/>
              </a:rPr>
              <a:t>Liners list</a:t>
            </a:r>
          </a:p>
          <a:p>
            <a:pPr lvl="1"/>
            <a:r>
              <a:rPr lang="en-US" sz="2000" dirty="0" smtClean="0">
                <a:latin typeface="Calibri" pitchFamily="34" charset="0"/>
              </a:rPr>
              <a:t>Hash table</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Implementation</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710077"/>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The simplest method of implementing a directory is to use a linear list of file names with pointers to the data blocks</a:t>
            </a:r>
          </a:p>
          <a:p>
            <a:pPr algn="just">
              <a:lnSpc>
                <a:spcPct val="100000"/>
              </a:lnSpc>
              <a:buFont typeface="Arial" pitchFamily="34" charset="0"/>
              <a:buChar char="•"/>
            </a:pPr>
            <a:r>
              <a:rPr lang="en-US" sz="2000" dirty="0" smtClean="0">
                <a:latin typeface="Calibri" pitchFamily="34" charset="0"/>
              </a:rPr>
              <a:t>This method is simple to program but time consuming to execute</a:t>
            </a:r>
          </a:p>
          <a:p>
            <a:pPr algn="just">
              <a:lnSpc>
                <a:spcPct val="100000"/>
              </a:lnSpc>
              <a:buFont typeface="Arial" pitchFamily="34" charset="0"/>
              <a:buChar char="•"/>
            </a:pPr>
            <a:r>
              <a:rPr lang="en-US" sz="2000" dirty="0" smtClean="0">
                <a:latin typeface="Calibri" pitchFamily="34" charset="0"/>
              </a:rPr>
              <a:t>To create a new file, we must first search the directory to be sure that no existing file has the same name. then ,we add the new entry at the end of directory</a:t>
            </a:r>
          </a:p>
          <a:p>
            <a:pPr algn="just">
              <a:lnSpc>
                <a:spcPct val="100000"/>
              </a:lnSpc>
              <a:buFont typeface="Arial" pitchFamily="34" charset="0"/>
              <a:buChar char="•"/>
            </a:pPr>
            <a:r>
              <a:rPr lang="en-US" sz="2000" dirty="0" smtClean="0">
                <a:latin typeface="Calibri" pitchFamily="34" charset="0"/>
              </a:rPr>
              <a:t>To delete a file,  we search the directory for the named file and then release the space allocated to it.</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implementation using linear list</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710077"/>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The real disadvantage of the linear list of directory entries is that finding a file requires a linear search</a:t>
            </a:r>
          </a:p>
          <a:p>
            <a:pPr algn="just">
              <a:lnSpc>
                <a:spcPct val="100000"/>
              </a:lnSpc>
              <a:buFont typeface="Arial" pitchFamily="34" charset="0"/>
              <a:buChar char="•"/>
            </a:pPr>
            <a:r>
              <a:rPr lang="en-US" sz="2000" dirty="0" smtClean="0">
                <a:latin typeface="Calibri" pitchFamily="34" charset="0"/>
              </a:rPr>
              <a:t>Directory information is accessed frequently, thus in many OS, a software cache is used to store the most recently used directory information</a:t>
            </a:r>
          </a:p>
          <a:p>
            <a:pPr algn="just">
              <a:lnSpc>
                <a:spcPct val="100000"/>
              </a:lnSpc>
              <a:buFont typeface="Arial" pitchFamily="34" charset="0"/>
              <a:buChar char="•"/>
            </a:pPr>
            <a:r>
              <a:rPr lang="en-US" sz="2000" dirty="0" smtClean="0">
                <a:latin typeface="Calibri" pitchFamily="34" charset="0"/>
              </a:rPr>
              <a:t>If a sorted list of file names is maintained, then a binary search can be used to decrease the average search time.</a:t>
            </a:r>
          </a:p>
          <a:p>
            <a:pPr algn="just">
              <a:lnSpc>
                <a:spcPct val="100000"/>
              </a:lnSpc>
              <a:buFont typeface="Arial" pitchFamily="34" charset="0"/>
              <a:buChar char="•"/>
            </a:pPr>
            <a:r>
              <a:rPr lang="en-US" sz="2000" dirty="0" smtClean="0">
                <a:latin typeface="Calibri" pitchFamily="34" charset="0"/>
              </a:rPr>
              <a:t>Other data structure like B-Tree might be of an advantage in this type of a case</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implementation using linear list</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Hash table is the another method for implementing directory structure</a:t>
            </a:r>
          </a:p>
          <a:p>
            <a:pPr algn="just">
              <a:lnSpc>
                <a:spcPct val="100000"/>
              </a:lnSpc>
              <a:buFont typeface="Arial" pitchFamily="34" charset="0"/>
              <a:buChar char="•"/>
            </a:pPr>
            <a:r>
              <a:rPr lang="en-US" sz="2000" dirty="0" smtClean="0">
                <a:latin typeface="Calibri" pitchFamily="34" charset="0"/>
              </a:rPr>
              <a:t>With this method, a linear list stores the directory entries, but hash data structure is also used.</a:t>
            </a:r>
          </a:p>
          <a:p>
            <a:pPr algn="just">
              <a:lnSpc>
                <a:spcPct val="100000"/>
              </a:lnSpc>
              <a:buFont typeface="Arial" pitchFamily="34" charset="0"/>
              <a:buChar char="•"/>
            </a:pPr>
            <a:r>
              <a:rPr lang="en-US" sz="2000" dirty="0" smtClean="0">
                <a:latin typeface="Calibri" pitchFamily="34" charset="0"/>
              </a:rPr>
              <a:t>The hash table takes a value computed from a file name and return a pointer  to the file name in the linear list</a:t>
            </a:r>
          </a:p>
          <a:p>
            <a:pPr algn="just">
              <a:lnSpc>
                <a:spcPct val="100000"/>
              </a:lnSpc>
              <a:buFont typeface="Arial" pitchFamily="34" charset="0"/>
              <a:buChar char="•"/>
            </a:pPr>
            <a:r>
              <a:rPr lang="en-US" sz="2000" dirty="0" smtClean="0">
                <a:latin typeface="Calibri" pitchFamily="34" charset="0"/>
              </a:rPr>
              <a:t>It can greatly decrease the directory search time.</a:t>
            </a:r>
          </a:p>
          <a:p>
            <a:pPr algn="just">
              <a:lnSpc>
                <a:spcPct val="100000"/>
              </a:lnSpc>
              <a:buFont typeface="Arial" pitchFamily="34" charset="0"/>
              <a:buChar char="•"/>
            </a:pPr>
            <a:r>
              <a:rPr lang="en-US" sz="2000" dirty="0" smtClean="0">
                <a:latin typeface="Calibri" pitchFamily="34" charset="0"/>
              </a:rPr>
              <a:t>Insertion and deletion are also fairly straight forward although some provision must be made for collision – situation in which two file names hash to same location </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implementation using hash table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7478970"/>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To resolve this problem, chained-overflow hash table is used</a:t>
            </a:r>
          </a:p>
          <a:p>
            <a:pPr algn="just">
              <a:lnSpc>
                <a:spcPct val="100000"/>
              </a:lnSpc>
              <a:buFont typeface="Arial" pitchFamily="34" charset="0"/>
              <a:buChar char="•"/>
            </a:pPr>
            <a:r>
              <a:rPr lang="en-US" sz="2000" dirty="0" smtClean="0">
                <a:latin typeface="Calibri" pitchFamily="34" charset="0"/>
              </a:rPr>
              <a:t>Each hash entry can be linked list instead of an individual value. It means if the hash values point to the same location, a chain of linked list is formed</a:t>
            </a:r>
          </a:p>
          <a:p>
            <a:pPr algn="just">
              <a:lnSpc>
                <a:spcPct val="100000"/>
              </a:lnSpc>
              <a:buFont typeface="Arial" pitchFamily="34" charset="0"/>
              <a:buChar char="•"/>
            </a:pPr>
            <a:r>
              <a:rPr lang="en-US" sz="2000" dirty="0" smtClean="0">
                <a:latin typeface="Calibri" pitchFamily="34" charset="0"/>
              </a:rPr>
              <a:t>So, in this way we can remove the collisions</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Directory implementation using hash table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There are many causes that are responsible for computer crashes or physical damage, and in this situation, file systems are expected to behave sensibly. These problem may result in file system consistencies</a:t>
            </a:r>
          </a:p>
          <a:p>
            <a:pPr algn="just">
              <a:lnSpc>
                <a:spcPct val="100000"/>
              </a:lnSpc>
              <a:buFont typeface="Arial" pitchFamily="34" charset="0"/>
              <a:buChar char="•"/>
            </a:pPr>
            <a:r>
              <a:rPr lang="en-US" sz="2000" dirty="0" smtClean="0">
                <a:latin typeface="Calibri" pitchFamily="34" charset="0"/>
              </a:rPr>
              <a:t>In order to check consistency, we need to observe the following:</a:t>
            </a:r>
          </a:p>
          <a:p>
            <a:pPr lvl="1" algn="just">
              <a:lnSpc>
                <a:spcPct val="100000"/>
              </a:lnSpc>
              <a:buFont typeface="Arial" pitchFamily="34" charset="0"/>
              <a:buChar char="•"/>
            </a:pPr>
            <a:r>
              <a:rPr lang="en-US" sz="2000" dirty="0" smtClean="0">
                <a:latin typeface="Calibri" pitchFamily="34" charset="0"/>
              </a:rPr>
              <a:t>All data and control structure, such as descriptors and bitmaps should be in an appropriate arrangements</a:t>
            </a:r>
          </a:p>
          <a:p>
            <a:pPr lvl="1" algn="just">
              <a:lnSpc>
                <a:spcPct val="100000"/>
              </a:lnSpc>
              <a:buFont typeface="Arial" pitchFamily="34" charset="0"/>
              <a:buChar char="•"/>
            </a:pPr>
            <a:r>
              <a:rPr lang="en-US" sz="2000" dirty="0" smtClean="0">
                <a:latin typeface="Calibri" pitchFamily="34" charset="0"/>
              </a:rPr>
              <a:t>When a system reboots, it should return to a valid state</a:t>
            </a:r>
          </a:p>
          <a:p>
            <a:pPr lvl="1" algn="just">
              <a:lnSpc>
                <a:spcPct val="100000"/>
              </a:lnSpc>
              <a:buFont typeface="Arial" pitchFamily="34" charset="0"/>
              <a:buChar char="•"/>
            </a:pPr>
            <a:r>
              <a:rPr lang="en-US" sz="2000" dirty="0" smtClean="0">
                <a:latin typeface="Calibri" pitchFamily="34" charset="0"/>
              </a:rPr>
              <a:t>It at the time of crash, a write operation is in progress, then the operation is either finished or rollback completely. This is called atomicity</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system recovery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956298"/>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10000"/>
              </a:lnSpc>
              <a:buFont typeface="Arial" pitchFamily="34" charset="0"/>
              <a:buChar char="•"/>
            </a:pPr>
            <a:r>
              <a:rPr lang="en-US" sz="2000" b="1" dirty="0" smtClean="0">
                <a:latin typeface="Calibri" pitchFamily="34" charset="0"/>
              </a:rPr>
              <a:t>Consistency checker:</a:t>
            </a:r>
            <a:r>
              <a:rPr lang="en-US" sz="2000" dirty="0" smtClean="0">
                <a:latin typeface="Calibri" pitchFamily="34" charset="0"/>
              </a:rPr>
              <a:t> at the time of reboot, a program called consistency checker, is executed in order to check and correct disk inconsistencies</a:t>
            </a:r>
          </a:p>
          <a:p>
            <a:pPr algn="just">
              <a:lnSpc>
                <a:spcPct val="110000"/>
              </a:lnSpc>
              <a:buFont typeface="Arial" pitchFamily="34" charset="0"/>
              <a:buChar char="•"/>
            </a:pPr>
            <a:r>
              <a:rPr lang="en-US" sz="2000" b="1" dirty="0" smtClean="0">
                <a:latin typeface="Calibri" pitchFamily="34" charset="0"/>
              </a:rPr>
              <a:t>The consistency checker </a:t>
            </a:r>
            <a:r>
              <a:rPr lang="en-US" sz="2000" dirty="0" smtClean="0">
                <a:latin typeface="Calibri" pitchFamily="34" charset="0"/>
              </a:rPr>
              <a:t>matches the data available in the directory structure with the data stored in blocks of disk and if it finds any inconsistencies, then it tries to fix it</a:t>
            </a:r>
          </a:p>
          <a:p>
            <a:pPr algn="just">
              <a:lnSpc>
                <a:spcPct val="110000"/>
              </a:lnSpc>
              <a:buFont typeface="Arial" pitchFamily="34" charset="0"/>
              <a:buChar char="•"/>
            </a:pPr>
            <a:r>
              <a:rPr lang="en-US" sz="2000" b="1" dirty="0" smtClean="0">
                <a:latin typeface="Calibri" pitchFamily="34" charset="0"/>
              </a:rPr>
              <a:t>Methods of file system recovery</a:t>
            </a:r>
          </a:p>
          <a:p>
            <a:pPr lvl="1" algn="just">
              <a:lnSpc>
                <a:spcPct val="110000"/>
              </a:lnSpc>
            </a:pPr>
            <a:r>
              <a:rPr lang="en-US" sz="2000" b="1" dirty="0" smtClean="0">
                <a:latin typeface="Calibri" pitchFamily="34" charset="0"/>
              </a:rPr>
              <a:t>-Backup and restore</a:t>
            </a:r>
          </a:p>
          <a:p>
            <a:pPr lvl="1" algn="just">
              <a:lnSpc>
                <a:spcPct val="110000"/>
              </a:lnSpc>
            </a:pPr>
            <a:r>
              <a:rPr lang="en-US" sz="2000" b="1" dirty="0" smtClean="0">
                <a:latin typeface="Calibri" pitchFamily="34" charset="0"/>
              </a:rPr>
              <a:t>-Log-structured file system</a:t>
            </a:r>
          </a:p>
          <a:p>
            <a:pPr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system recovery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679299"/>
          </a:xfrm>
          <a:prstGeom prst="rect">
            <a:avLst/>
          </a:prstGeom>
          <a:noFill/>
          <a:ln w="9525">
            <a:noFill/>
            <a:miter lim="800000"/>
            <a:headEnd/>
            <a:tailEnd/>
          </a:ln>
        </p:spPr>
        <p:txBody>
          <a:bodyPr wrap="square">
            <a:spAutoFit/>
          </a:bodyPr>
          <a:lstStyle/>
          <a:p>
            <a:pPr marL="0" indent="0" algn="just">
              <a:lnSpc>
                <a:spcPct val="150000"/>
              </a:lnSpc>
              <a:buNone/>
            </a:pPr>
            <a:r>
              <a:rPr lang="en-US" sz="2000" dirty="0" smtClean="0">
                <a:latin typeface="+mn-lt"/>
              </a:rPr>
              <a:t>File is divided into following types</a:t>
            </a:r>
          </a:p>
          <a:p>
            <a:pPr algn="just">
              <a:lnSpc>
                <a:spcPct val="150000"/>
              </a:lnSpc>
              <a:buFont typeface="Arial" pitchFamily="34" charset="0"/>
              <a:buChar char="•"/>
            </a:pPr>
            <a:r>
              <a:rPr lang="en-US" sz="2000" dirty="0" smtClean="0">
                <a:latin typeface="+mn-lt"/>
              </a:rPr>
              <a:t>Ordinary file</a:t>
            </a:r>
          </a:p>
          <a:p>
            <a:pPr algn="just">
              <a:lnSpc>
                <a:spcPct val="150000"/>
              </a:lnSpc>
              <a:buFont typeface="Arial" pitchFamily="34" charset="0"/>
              <a:buChar char="•"/>
            </a:pPr>
            <a:r>
              <a:rPr lang="en-US" sz="2000" dirty="0" smtClean="0">
                <a:latin typeface="+mn-lt"/>
              </a:rPr>
              <a:t>Directory file</a:t>
            </a:r>
          </a:p>
          <a:p>
            <a:pPr algn="just">
              <a:lnSpc>
                <a:spcPct val="150000"/>
              </a:lnSpc>
              <a:buFont typeface="Arial" pitchFamily="34" charset="0"/>
              <a:buChar char="•"/>
            </a:pPr>
            <a:r>
              <a:rPr lang="en-US" sz="2000" dirty="0" smtClean="0">
                <a:latin typeface="+mn-lt"/>
              </a:rPr>
              <a:t>Device/ Special file</a:t>
            </a:r>
          </a:p>
          <a:p>
            <a:pPr lvl="1" algn="just">
              <a:lnSpc>
                <a:spcPct val="150000"/>
              </a:lnSpc>
            </a:pPr>
            <a:r>
              <a:rPr lang="en-US" sz="2000" dirty="0" smtClean="0">
                <a:latin typeface="+mn-lt"/>
              </a:rPr>
              <a:t>-Character device file</a:t>
            </a:r>
          </a:p>
          <a:p>
            <a:pPr lvl="1" algn="just">
              <a:lnSpc>
                <a:spcPct val="150000"/>
              </a:lnSpc>
            </a:pPr>
            <a:r>
              <a:rPr lang="en-US" sz="2000" dirty="0" smtClean="0">
                <a:latin typeface="+mn-lt"/>
              </a:rPr>
              <a:t>-Block device file</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200" b="1" dirty="0" smtClean="0">
                <a:solidFill>
                  <a:schemeClr val="bg1"/>
                </a:solidFill>
                <a:latin typeface="+mj-lt"/>
              </a:rPr>
              <a:t>File </a:t>
            </a:r>
            <a:r>
              <a:rPr lang="en-US" sz="3000" b="1" dirty="0" smtClean="0">
                <a:solidFill>
                  <a:schemeClr val="bg1"/>
                </a:solidFill>
                <a:latin typeface="Calibri" pitchFamily="34" charset="0"/>
              </a:rPr>
              <a:t>types</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8094524"/>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When the magnetic disks fails, a backup of disk may be taken on another storage device in order to restore the system</a:t>
            </a:r>
          </a:p>
          <a:p>
            <a:pPr algn="just">
              <a:lnSpc>
                <a:spcPct val="100000"/>
              </a:lnSpc>
              <a:buFont typeface="Arial" pitchFamily="34" charset="0"/>
              <a:buChar char="•"/>
            </a:pPr>
            <a:r>
              <a:rPr lang="en-US" sz="2000" dirty="0" smtClean="0">
                <a:latin typeface="Calibri" pitchFamily="34" charset="0"/>
              </a:rPr>
              <a:t>For minimizing the copy, the time when the last file was modified and the backup taken can be considered</a:t>
            </a:r>
          </a:p>
          <a:p>
            <a:pPr algn="just">
              <a:lnSpc>
                <a:spcPct val="100000"/>
              </a:lnSpc>
              <a:buFont typeface="Arial" pitchFamily="34" charset="0"/>
              <a:buChar char="•"/>
            </a:pPr>
            <a:r>
              <a:rPr lang="en-US" sz="2000" dirty="0" smtClean="0">
                <a:latin typeface="Calibri" pitchFamily="34" charset="0"/>
              </a:rPr>
              <a:t>The file’s last write date in the directory structure specifies that the file has not changed since that date, and then it is not required to copy that file again</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Backup and recovery</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The main purpose of using the log structured file system is to enhance the write performance</a:t>
            </a:r>
          </a:p>
          <a:p>
            <a:pPr algn="just">
              <a:lnSpc>
                <a:spcPct val="100000"/>
              </a:lnSpc>
              <a:buFont typeface="Arial" pitchFamily="34" charset="0"/>
              <a:buChar char="•"/>
            </a:pPr>
            <a:r>
              <a:rPr lang="en-US" sz="2000" dirty="0" smtClean="0">
                <a:latin typeface="Calibri" pitchFamily="34" charset="0"/>
              </a:rPr>
              <a:t>It buffers a series of file system changes in the file cache and them write all such changes to the disk sequentially in a single write operation</a:t>
            </a:r>
          </a:p>
          <a:p>
            <a:pPr algn="just">
              <a:lnSpc>
                <a:spcPct val="100000"/>
              </a:lnSpc>
              <a:buFont typeface="Arial" pitchFamily="34" charset="0"/>
              <a:buChar char="•"/>
            </a:pPr>
            <a:r>
              <a:rPr lang="en-US" sz="2000" dirty="0" smtClean="0">
                <a:latin typeface="Calibri" pitchFamily="34" charset="0"/>
              </a:rPr>
              <a:t>Once the changes are written to the log, user process are allowed to continue execution</a:t>
            </a:r>
          </a:p>
          <a:p>
            <a:pPr algn="just">
              <a:lnSpc>
                <a:spcPct val="100000"/>
              </a:lnSpc>
              <a:buFont typeface="Arial" pitchFamily="34" charset="0"/>
              <a:buChar char="•"/>
            </a:pPr>
            <a:r>
              <a:rPr lang="en-US" sz="2000" dirty="0" smtClean="0">
                <a:latin typeface="Calibri" pitchFamily="34" charset="0"/>
              </a:rPr>
              <a:t>It transaction is completed, it removes the log files</a:t>
            </a:r>
          </a:p>
          <a:p>
            <a:pPr algn="just">
              <a:lnSpc>
                <a:spcPct val="100000"/>
              </a:lnSpc>
              <a:buFont typeface="Arial" pitchFamily="34" charset="0"/>
              <a:buChar char="•"/>
            </a:pPr>
            <a:r>
              <a:rPr lang="en-US" sz="2000" dirty="0" smtClean="0">
                <a:latin typeface="Calibri" pitchFamily="34" charset="0"/>
              </a:rPr>
              <a:t>If the system crashes, there will be zero or more transactions in a log file. Therefore they must be completed, and the file system structure remain consistent.</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Log structured file system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017853"/>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A virtual file system (VFS) is programming that forms an </a:t>
            </a:r>
            <a:r>
              <a:rPr lang="en-US" sz="2000" b="1" dirty="0" smtClean="0">
                <a:latin typeface="Calibri" pitchFamily="34" charset="0"/>
              </a:rPr>
              <a:t>interface between an operating system's kernel and a more concrete file system. </a:t>
            </a:r>
          </a:p>
          <a:p>
            <a:pPr algn="just">
              <a:lnSpc>
                <a:spcPct val="100000"/>
              </a:lnSpc>
              <a:buFont typeface="Arial" pitchFamily="34" charset="0"/>
              <a:buChar char="•"/>
            </a:pPr>
            <a:r>
              <a:rPr lang="en-US" sz="2000" dirty="0" smtClean="0">
                <a:latin typeface="Calibri" pitchFamily="34" charset="0"/>
              </a:rPr>
              <a:t>The purpose of a VFS is to allow client applications to access different types of concrete file systems in a uniform way</a:t>
            </a:r>
          </a:p>
          <a:p>
            <a:pPr algn="just">
              <a:lnSpc>
                <a:spcPct val="100000"/>
              </a:lnSpc>
              <a:buFont typeface="Arial" pitchFamily="34" charset="0"/>
              <a:buChar char="•"/>
            </a:pPr>
            <a:r>
              <a:rPr lang="en-US" sz="2000" dirty="0" smtClean="0">
                <a:latin typeface="Calibri" pitchFamily="34" charset="0"/>
              </a:rPr>
              <a:t>A VFS can, for example, be used to access local and network storage devices transparently without the client application noticing the difference</a:t>
            </a:r>
          </a:p>
          <a:p>
            <a:pPr algn="just">
              <a:lnSpc>
                <a:spcPct val="100000"/>
              </a:lnSpc>
              <a:buFont typeface="Arial" pitchFamily="34" charset="0"/>
              <a:buChar char="•"/>
            </a:pPr>
            <a:r>
              <a:rPr lang="en-US" sz="2000" dirty="0" smtClean="0">
                <a:latin typeface="Calibri" pitchFamily="34" charset="0"/>
              </a:rPr>
              <a:t>“It can be </a:t>
            </a:r>
            <a:r>
              <a:rPr lang="en-US" sz="2000" b="1" dirty="0" smtClean="0">
                <a:latin typeface="Calibri" pitchFamily="34" charset="0"/>
              </a:rPr>
              <a:t>used to bridge the differences in Windows, Mac OS and Unix </a:t>
            </a:r>
            <a:r>
              <a:rPr lang="en-US" sz="2000" b="1" dirty="0" err="1" smtClean="0">
                <a:latin typeface="Calibri" pitchFamily="34" charset="0"/>
              </a:rPr>
              <a:t>filesystems</a:t>
            </a:r>
            <a:r>
              <a:rPr lang="en-US" sz="2000" b="1" dirty="0" smtClean="0">
                <a:latin typeface="Calibri" pitchFamily="34" charset="0"/>
              </a:rPr>
              <a:t>,</a:t>
            </a:r>
            <a:r>
              <a:rPr lang="en-US" sz="2000" dirty="0" smtClean="0">
                <a:latin typeface="Calibri" pitchFamily="34" charset="0"/>
              </a:rPr>
              <a:t> so that applications can access files on local file systems of those types without having to know what type of file system they are accessing.”</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Virtual file system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5940088"/>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556792"/>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Virtual file system</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0" name="Picture 5"/>
          <p:cNvPicPr>
            <a:picLocks noGrp="1" noChangeAspect="1" noChangeArrowheads="1"/>
          </p:cNvPicPr>
          <p:nvPr>
            <p:ph sz="quarter" idx="1"/>
          </p:nvPr>
        </p:nvPicPr>
        <p:blipFill>
          <a:blip r:embed="rId11" cstate="print">
            <a:extLst>
              <a:ext uri="{28A0092B-C50C-407E-A947-70E740481C1C}">
                <a14:useLocalDpi xmlns:a14="http://schemas.microsoft.com/office/drawing/2010/main" val="0"/>
              </a:ext>
            </a:extLst>
          </a:blip>
          <a:srcRect/>
          <a:stretch>
            <a:fillRect/>
          </a:stretch>
        </p:blipFill>
        <p:spPr bwMode="auto">
          <a:xfrm>
            <a:off x="971600" y="2420888"/>
            <a:ext cx="7416824"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4"/>
          <p:cNvSpPr txBox="1"/>
          <p:nvPr/>
        </p:nvSpPr>
        <p:spPr>
          <a:xfrm>
            <a:off x="6300192" y="6453336"/>
            <a:ext cx="1008112" cy="135935"/>
          </a:xfrm>
          <a:prstGeom prst="rect">
            <a:avLst/>
          </a:prstGeom>
        </p:spPr>
        <p:txBody>
          <a:bodyPr vert="horz" wrap="square" lIns="0" tIns="12700" rIns="0" bIns="0" rtlCol="0">
            <a:spAutoFit/>
          </a:bodyPr>
          <a:lstStyle/>
          <a:p>
            <a:pPr marL="38100">
              <a:lnSpc>
                <a:spcPct val="100000"/>
              </a:lnSpc>
              <a:spcBef>
                <a:spcPts val="100"/>
              </a:spcBef>
            </a:pPr>
            <a:r>
              <a:rPr lang="en-IN" sz="800" b="1" dirty="0" smtClean="0">
                <a:latin typeface="Calibri"/>
                <a:cs typeface="Calibri"/>
              </a:rPr>
              <a:t>  Virtual File System</a:t>
            </a:r>
            <a:r>
              <a:rPr sz="1200" b="1" spc="-7" baseline="20833" dirty="0" smtClean="0">
                <a:latin typeface="Calibri"/>
                <a:cs typeface="Calibri"/>
              </a:rPr>
              <a:t>[3</a:t>
            </a:r>
            <a:r>
              <a:rPr sz="1200" b="1" spc="-7" baseline="20833" dirty="0">
                <a:latin typeface="Calibri"/>
                <a:cs typeface="Calibri"/>
              </a:rPr>
              <a:t>]</a:t>
            </a:r>
            <a:endParaRPr sz="1200" baseline="20833" dirty="0">
              <a:latin typeface="Calibri"/>
              <a:cs typeface="Calibri"/>
            </a:endParaRPr>
          </a:p>
        </p:txBody>
      </p:sp>
    </p:spTree>
  </p:cSld>
  <p:clrMapOvr>
    <a:masterClrMapping/>
  </p:clrMapOvr>
  <p:transition advTm="81566"/>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879628"/>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60000"/>
              </a:lnSpc>
              <a:buFont typeface="Arial" pitchFamily="34" charset="0"/>
              <a:buChar char="•"/>
            </a:pPr>
            <a:r>
              <a:rPr lang="en-US" sz="2000" dirty="0" smtClean="0">
                <a:latin typeface="Calibri" pitchFamily="34" charset="0"/>
              </a:rPr>
              <a:t>File System performance is often a major component of overall system performance, and is heavily dependent on the nature of the application generating the load. </a:t>
            </a:r>
          </a:p>
          <a:p>
            <a:pPr algn="just">
              <a:lnSpc>
                <a:spcPct val="160000"/>
              </a:lnSpc>
              <a:buFont typeface="Arial" pitchFamily="34" charset="0"/>
              <a:buChar char="•"/>
            </a:pPr>
            <a:r>
              <a:rPr lang="en-US" sz="2000" dirty="0" smtClean="0">
                <a:latin typeface="Calibri" pitchFamily="34" charset="0"/>
              </a:rPr>
              <a:t>To achieve optimal performance, the underlying  file system configuration must be balanced to match the application characteristics.</a:t>
            </a:r>
          </a:p>
          <a:p>
            <a:pPr algn="just">
              <a:lnSpc>
                <a:spcPct val="160000"/>
              </a:lnSpc>
              <a:buFont typeface="Arial" pitchFamily="34" charset="0"/>
              <a:buChar char="•"/>
            </a:pPr>
            <a:r>
              <a:rPr lang="en-US" sz="2000" dirty="0" smtClean="0">
                <a:latin typeface="Calibri" pitchFamily="34" charset="0"/>
              </a:rPr>
              <a:t>Once we have a good understanding of the application, we can try and optimize the file system configuration to make the most efficient use of the underlying storage device</a:t>
            </a:r>
            <a:r>
              <a:rPr lang="en-US" sz="2000" dirty="0" smtClean="0"/>
              <a:t>.</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File system performance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492896"/>
            <a:ext cx="8701980" cy="7478970"/>
          </a:xfrm>
          <a:prstGeom prst="rect">
            <a:avLst/>
          </a:prstGeom>
          <a:noFill/>
          <a:ln w="9525">
            <a:noFill/>
            <a:miter lim="800000"/>
            <a:headEnd/>
            <a:tailEnd/>
          </a:ln>
        </p:spPr>
        <p:txBody>
          <a:bodyPr wrap="square">
            <a:spAutoFit/>
          </a:bodyPr>
          <a:lstStyle/>
          <a:p>
            <a:pPr lvl="0" algn="just">
              <a:lnSpc>
                <a:spcPct val="100000"/>
              </a:lnSpc>
              <a:buFont typeface="Arial" pitchFamily="34" charset="0"/>
              <a:buChar char="•"/>
            </a:pPr>
            <a:endParaRPr lang="en-US" sz="2000" dirty="0" smtClean="0">
              <a:latin typeface="Calibri" pitchFamily="34" charset="0"/>
            </a:endParaRPr>
          </a:p>
          <a:p>
            <a:pPr algn="just">
              <a:lnSpc>
                <a:spcPct val="100000"/>
              </a:lnSpc>
              <a:buFont typeface="Arial" pitchFamily="34" charset="0"/>
              <a:buChar char="•"/>
            </a:pPr>
            <a:r>
              <a:rPr lang="en-US" sz="2000" dirty="0" smtClean="0">
                <a:latin typeface="Calibri" pitchFamily="34" charset="0"/>
              </a:rPr>
              <a:t>Reduce the number of I/O's to the underlying device(s) where possible</a:t>
            </a:r>
          </a:p>
          <a:p>
            <a:pPr algn="just">
              <a:lnSpc>
                <a:spcPct val="100000"/>
              </a:lnSpc>
              <a:buFont typeface="Arial" pitchFamily="34" charset="0"/>
              <a:buChar char="•"/>
            </a:pPr>
            <a:r>
              <a:rPr lang="en-US" sz="2000" dirty="0" smtClean="0">
                <a:latin typeface="Calibri" pitchFamily="34" charset="0"/>
              </a:rPr>
              <a:t>Group smaller I/O's together into larger I/O's where possible</a:t>
            </a:r>
          </a:p>
          <a:p>
            <a:pPr algn="just">
              <a:lnSpc>
                <a:spcPct val="100000"/>
              </a:lnSpc>
              <a:buFont typeface="Arial" pitchFamily="34" charset="0"/>
              <a:buChar char="•"/>
            </a:pPr>
            <a:r>
              <a:rPr lang="en-US" sz="2000" dirty="0" smtClean="0">
                <a:latin typeface="Calibri" pitchFamily="34" charset="0"/>
              </a:rPr>
              <a:t>Optimize the seek pattern to reduce the amount of time spent waiting for disk seeks</a:t>
            </a:r>
          </a:p>
          <a:p>
            <a:pPr algn="just">
              <a:lnSpc>
                <a:spcPct val="100000"/>
              </a:lnSpc>
              <a:buFont typeface="Arial" pitchFamily="34" charset="0"/>
              <a:buChar char="•"/>
            </a:pPr>
            <a:r>
              <a:rPr lang="en-US" sz="2000" dirty="0" smtClean="0">
                <a:latin typeface="Calibri" pitchFamily="34" charset="0"/>
              </a:rPr>
              <a:t>Cache as much as data as realistic to reduce physical I/O's</a:t>
            </a: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700808"/>
            <a:ext cx="9144000" cy="642937"/>
          </a:xfrm>
          <a:prstGeom prst="rect">
            <a:avLst/>
          </a:prstGeom>
          <a:solidFill>
            <a:srgbClr val="1F497D"/>
          </a:solidFill>
          <a:ln w="25400" algn="ctr">
            <a:noFill/>
            <a:round/>
            <a:headEnd/>
            <a:tailEnd/>
          </a:ln>
        </p:spPr>
        <p:txBody>
          <a:bodyPr anchor="ctr"/>
          <a:lstStyle/>
          <a:p>
            <a:r>
              <a:rPr lang="en-US" sz="3000" b="1" dirty="0" smtClean="0">
                <a:solidFill>
                  <a:schemeClr val="bg1"/>
                </a:solidFill>
                <a:latin typeface="Calibri" pitchFamily="34" charset="0"/>
              </a:rPr>
              <a:t>Improve file system performance </a:t>
            </a:r>
            <a:endParaRPr lang="en-US" altLang="en-US" sz="3000" b="1" dirty="0">
              <a:solidFill>
                <a:schemeClr val="bg1"/>
              </a:solidFill>
              <a:latin typeface="Calibri" pitchFamily="34" charset="0"/>
            </a:endParaRPr>
          </a:p>
        </p:txBody>
      </p:sp>
      <p:sp>
        <p:nvSpPr>
          <p:cNvPr id="15366" name="TextBox 6"/>
          <p:cNvSpPr>
            <a:spLocks noChangeArrowheads="1"/>
          </p:cNvSpPr>
          <p:nvPr>
            <p:custDataLst>
              <p:tags r:id="rId5"/>
            </p:custDataLst>
          </p:nvPr>
        </p:nvSpPr>
        <p:spPr bwMode="auto">
          <a:xfrm>
            <a:off x="190500" y="1628801"/>
            <a:ext cx="8701980" cy="1008112"/>
          </a:xfrm>
          <a:prstGeom prst="rect">
            <a:avLst/>
          </a:prstGeom>
          <a:noFill/>
          <a:ln w="9525" algn="ctr">
            <a:noFill/>
            <a:round/>
            <a:headEnd/>
            <a:tailEnd/>
          </a:ln>
        </p:spPr>
        <p:txBody>
          <a:bodyPr/>
          <a:lstStyle/>
          <a:p>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708920"/>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907704" y="3140968"/>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492896"/>
            <a:ext cx="8701980" cy="9017853"/>
          </a:xfrm>
          <a:prstGeom prst="rect">
            <a:avLst/>
          </a:prstGeom>
          <a:noFill/>
          <a:ln w="9525">
            <a:noFill/>
            <a:miter lim="800000"/>
            <a:headEnd/>
            <a:tailEnd/>
          </a:ln>
        </p:spPr>
        <p:txBody>
          <a:bodyPr wrap="square">
            <a:spAutoFit/>
          </a:bodyPr>
          <a:lstStyle/>
          <a:p>
            <a:pPr marL="0" indent="0">
              <a:buNone/>
            </a:pPr>
            <a:r>
              <a:rPr lang="en-IN" sz="2000" dirty="0" smtClean="0">
                <a:latin typeface="Calibri" pitchFamily="34" charset="0"/>
                <a:cs typeface="Times New Roman" pitchFamily="18" charset="0"/>
              </a:rPr>
              <a:t>[1]. Operating System Concepts - 9th Edition by Abraham </a:t>
            </a:r>
            <a:r>
              <a:rPr lang="en-IN" sz="2000" dirty="0" err="1" smtClean="0">
                <a:latin typeface="Calibri" pitchFamily="34" charset="0"/>
                <a:cs typeface="Times New Roman" pitchFamily="18" charset="0"/>
              </a:rPr>
              <a:t>Silberschatz</a:t>
            </a:r>
            <a:r>
              <a:rPr lang="en-IN" sz="2000" dirty="0" smtClean="0">
                <a:latin typeface="Calibri" pitchFamily="34" charset="0"/>
                <a:cs typeface="Times New Roman" pitchFamily="18" charset="0"/>
              </a:rPr>
              <a:t>, Peter Galvin, Greg Gagne, Wiley Asia Student Edition. </a:t>
            </a:r>
          </a:p>
          <a:p>
            <a:pPr marL="0" indent="0">
              <a:buNone/>
            </a:pPr>
            <a:r>
              <a:rPr lang="en-IN" sz="2000" dirty="0" smtClean="0">
                <a:latin typeface="Calibri" pitchFamily="34" charset="0"/>
                <a:cs typeface="Times New Roman" pitchFamily="18" charset="0"/>
              </a:rPr>
              <a:t>[2]. Operating Systems: Internals and Design Principles - 5th Edition, William Stallings, Prentice Hall of India </a:t>
            </a:r>
            <a:endParaRPr lang="en-IN" sz="2000" u="sng" dirty="0" smtClean="0">
              <a:latin typeface="Calibri" pitchFamily="34" charset="0"/>
              <a:cs typeface="Times New Roman" pitchFamily="18" charset="0"/>
            </a:endParaRPr>
          </a:p>
          <a:p>
            <a:pPr marL="0" indent="0">
              <a:buNone/>
            </a:pPr>
            <a:r>
              <a:rPr lang="en-IN" sz="2000" dirty="0" smtClean="0">
                <a:latin typeface="Calibri" pitchFamily="34" charset="0"/>
                <a:cs typeface="Times New Roman" pitchFamily="18" charset="0"/>
              </a:rPr>
              <a:t>[3]. Modern Operating Systems- 4th Edition Andrew S. </a:t>
            </a:r>
            <a:r>
              <a:rPr lang="en-IN" sz="2000" dirty="0" err="1" smtClean="0">
                <a:latin typeface="Calibri" pitchFamily="34" charset="0"/>
                <a:cs typeface="Times New Roman" pitchFamily="18" charset="0"/>
              </a:rPr>
              <a:t>Tanenbaum</a:t>
            </a:r>
            <a:r>
              <a:rPr lang="en-IN" sz="2000" dirty="0" smtClean="0">
                <a:latin typeface="Calibri" pitchFamily="34" charset="0"/>
                <a:cs typeface="Times New Roman" pitchFamily="18" charset="0"/>
              </a:rPr>
              <a:t>, Pearson Education India</a:t>
            </a:r>
          </a:p>
          <a:p>
            <a:pPr marL="0" indent="0">
              <a:buNone/>
            </a:pPr>
            <a:r>
              <a:rPr lang="en-IN" sz="2000" dirty="0" smtClean="0">
                <a:latin typeface="Calibri" pitchFamily="34" charset="0"/>
                <a:cs typeface="Times New Roman" pitchFamily="18" charset="0"/>
              </a:rPr>
              <a:t>[4]. Operating Systems: A Modern Perspective - 2nd Edition by Gary J. Nutt, Addison-Wesley </a:t>
            </a:r>
          </a:p>
          <a:p>
            <a:pPr marL="0" indent="0">
              <a:buNone/>
            </a:pPr>
            <a:r>
              <a:rPr lang="en-IN" sz="2000" dirty="0" smtClean="0">
                <a:latin typeface="Calibri" pitchFamily="34" charset="0"/>
                <a:cs typeface="Times New Roman" pitchFamily="18" charset="0"/>
              </a:rPr>
              <a:t>[5]. File System Concepts</a:t>
            </a:r>
          </a:p>
          <a:p>
            <a:pPr marL="0" indent="0">
              <a:buNone/>
            </a:pPr>
            <a:r>
              <a:rPr lang="en-IN" sz="2000" dirty="0" smtClean="0">
                <a:latin typeface="Calibri" pitchFamily="34" charset="0"/>
                <a:cs typeface="Times New Roman" pitchFamily="18" charset="0"/>
              </a:rPr>
              <a:t>[6]</a:t>
            </a:r>
            <a:r>
              <a:rPr lang="sv-SE" sz="2000" dirty="0" smtClean="0">
                <a:latin typeface="Calibri" pitchFamily="34" charset="0"/>
                <a:cs typeface="Times New Roman" pitchFamily="18" charset="0"/>
              </a:rPr>
              <a:t> Operating System File systems. Tutorialspoint.</a:t>
            </a:r>
          </a:p>
          <a:p>
            <a:pPr marL="0" indent="0">
              <a:buNone/>
            </a:pPr>
            <a:r>
              <a:rPr lang="sv-SE" sz="2000" dirty="0" smtClean="0">
                <a:latin typeface="Calibri" pitchFamily="34" charset="0"/>
                <a:cs typeface="Times New Roman" pitchFamily="18" charset="0"/>
              </a:rPr>
              <a:t>https://www.tutorialspoint.com/operating-system/file_system</a:t>
            </a:r>
            <a:endParaRPr lang="en-IN" sz="2000" dirty="0" smtClean="0">
              <a:latin typeface="Calibri" pitchFamily="34" charset="0"/>
              <a:cs typeface="Times New Roman" pitchFamily="18"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lvl="0" algn="just">
              <a:lnSpc>
                <a:spcPct val="100000"/>
              </a:lnSpc>
            </a:pPr>
            <a:endParaRPr lang="en-US" sz="2000" dirty="0" smtClean="0">
              <a:latin typeface="Calibri" pitchFamily="34" charset="0"/>
            </a:endParaRPr>
          </a:p>
          <a:p>
            <a:pPr>
              <a:lnSpc>
                <a:spcPct val="150000"/>
              </a:lnSpc>
            </a:pPr>
            <a:endParaRPr lang="en-US" sz="2000" dirty="0" smtClean="0"/>
          </a:p>
          <a:p>
            <a:pPr>
              <a:lnSpc>
                <a:spcPct val="150000"/>
              </a:lnSpc>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43063"/>
            <a:ext cx="9144000" cy="642937"/>
          </a:xfrm>
          <a:prstGeom prst="rect">
            <a:avLst/>
          </a:prstGeom>
          <a:solidFill>
            <a:srgbClr val="1F497D"/>
          </a:solidFill>
          <a:ln w="25400" algn="ctr">
            <a:noFill/>
            <a:round/>
            <a:headEnd/>
            <a:tailEnd/>
          </a:ln>
        </p:spPr>
        <p:txBody>
          <a:bodyPr anchor="ctr"/>
          <a:lstStyle/>
          <a:p>
            <a:r>
              <a:rPr lang="en-IN" sz="3000" b="1" dirty="0" err="1" smtClean="0">
                <a:solidFill>
                  <a:schemeClr val="bg1"/>
                </a:solidFill>
                <a:latin typeface="Calibri" pitchFamily="34" charset="0"/>
              </a:rPr>
              <a:t>Refrences</a:t>
            </a:r>
            <a:endParaRPr lang="en-US" altLang="en-US" sz="3000" b="1" dirty="0">
              <a:solidFill>
                <a:schemeClr val="bg1"/>
              </a:solidFill>
              <a:latin typeface="Calibri" pitchFamily="34" charset="0"/>
            </a:endParaRPr>
          </a:p>
        </p:txBody>
      </p:sp>
      <p:sp>
        <p:nvSpPr>
          <p:cNvPr id="15366" name="TextBox 6"/>
          <p:cNvSpPr>
            <a:spLocks noChangeArrowheads="1"/>
          </p:cNvSpPr>
          <p:nvPr>
            <p:custDataLst>
              <p:tags r:id="rId5"/>
            </p:custDataLst>
          </p:nvPr>
        </p:nvSpPr>
        <p:spPr bwMode="auto">
          <a:xfrm>
            <a:off x="190500" y="1628801"/>
            <a:ext cx="8701980" cy="1008112"/>
          </a:xfrm>
          <a:prstGeom prst="rect">
            <a:avLst/>
          </a:prstGeom>
          <a:noFill/>
          <a:ln w="9525" algn="ctr">
            <a:noFill/>
            <a:round/>
            <a:headEnd/>
            <a:tailEnd/>
          </a:ln>
        </p:spPr>
        <p:txBody>
          <a:bodyPr/>
          <a:lstStyle/>
          <a:p>
            <a:endParaRPr lang="en-IN" altLang="en-US" sz="32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51520" y="2708920"/>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headEnd/>
            <a:tailEnd/>
          </a:ln>
        </p:spPr>
        <p:txBody>
          <a:bodyPr anchor="ct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cstate="print"/>
          <a:srcRect/>
          <a:stretch>
            <a:fillRect/>
          </a:stretch>
        </p:blipFill>
        <p:spPr bwMode="auto">
          <a:xfrm>
            <a:off x="1219200" y="361950"/>
            <a:ext cx="6705600" cy="2857500"/>
          </a:xfrm>
          <a:prstGeom prst="rect">
            <a:avLst/>
          </a:prstGeom>
          <a:noFill/>
          <a:ln w="9525" algn="ctr">
            <a:noFill/>
            <a:miter lim="800000"/>
            <a:headEnd/>
            <a:tailEnd/>
          </a:ln>
        </p:spPr>
      </p:pic>
      <p:pic>
        <p:nvPicPr>
          <p:cNvPr id="21508" name="Picture 3" descr="C:\Users\parul\Desktop\2.png"/>
          <p:cNvPicPr>
            <a:picLocks noChangeAspect="1" noChangeArrowheads="1"/>
          </p:cNvPicPr>
          <p:nvPr>
            <p:custDataLst>
              <p:tags r:id="rId3"/>
            </p:custDataLst>
          </p:nvPr>
        </p:nvPicPr>
        <p:blipFill>
          <a:blip r:embed="rId9" cstate="print"/>
          <a:srcRect/>
          <a:stretch>
            <a:fillRect/>
          </a:stretch>
        </p:blipFill>
        <p:spPr bwMode="auto">
          <a:xfrm>
            <a:off x="2433638" y="4000500"/>
            <a:ext cx="4276725" cy="571500"/>
          </a:xfrm>
          <a:prstGeom prst="rect">
            <a:avLst/>
          </a:prstGeom>
          <a:noFill/>
          <a:ln w="9525" algn="ctr">
            <a:noFill/>
            <a:miter lim="800000"/>
            <a:headEnd/>
            <a:tailEnd/>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cstate="print"/>
          <a:srcRect/>
          <a:stretch>
            <a:fillRect/>
          </a:stretch>
        </p:blipFill>
        <p:spPr bwMode="auto">
          <a:xfrm>
            <a:off x="3038475" y="4946650"/>
            <a:ext cx="3067050" cy="260350"/>
          </a:xfrm>
          <a:prstGeom prst="rect">
            <a:avLst/>
          </a:prstGeom>
          <a:noFill/>
          <a:ln w="9525" algn="ctr">
            <a:noFill/>
            <a:miter lim="800000"/>
            <a:headEnd/>
            <a:tailEnd/>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headEnd/>
            <a:tailEnd/>
          </a:ln>
        </p:spPr>
        <p:txBody>
          <a:bodyPr anchor="ct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headEnd/>
            <a:tailEnd/>
          </a:ln>
        </p:spPr>
        <p:txBody>
          <a:bodyPr/>
          <a:lstStyle/>
          <a:p>
            <a:pPr algn="ctr"/>
            <a:r>
              <a:rPr lang="en-US" altLang="en-US">
                <a:solidFill>
                  <a:schemeClr val="tx2"/>
                </a:solidFill>
                <a:latin typeface="Calibri"/>
                <a:cs typeface="Times New Roman" pitchFamily="18" charset="0"/>
              </a:rPr>
              <a:t>www.paruluniversity.ac.in</a:t>
            </a:r>
          </a:p>
        </p:txBody>
      </p:sp>
      <p:pic>
        <p:nvPicPr>
          <p:cNvPr id="2151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3512"/>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9" cstate="print"/>
          <a:srcRect/>
          <a:stretch>
            <a:fillRect/>
          </a:stretch>
        </p:blipFill>
        <p:spPr bwMode="auto">
          <a:xfrm>
            <a:off x="0" y="0"/>
            <a:ext cx="9144000" cy="6900863"/>
          </a:xfrm>
          <a:prstGeom prst="rect">
            <a:avLst/>
          </a:prstGeom>
          <a:noFill/>
          <a:ln w="9525" algn="ctr">
            <a:noFill/>
            <a:miter lim="800000"/>
            <a:headEnd/>
            <a:tailEnd/>
          </a:ln>
        </p:spPr>
      </p:pic>
      <p:pic>
        <p:nvPicPr>
          <p:cNvPr id="15363" name="Picture 6" descr="C:\Users\parul\Desktop\Untitled-1.png"/>
          <p:cNvPicPr>
            <a:picLocks noChangeAspect="1" noChangeArrowheads="1"/>
          </p:cNvPicPr>
          <p:nvPr>
            <p:custDataLst>
              <p:tags r:id="rId2"/>
            </p:custDataLst>
          </p:nvPr>
        </p:nvPicPr>
        <p:blipFill>
          <a:blip r:embed="rId10" cstate="print"/>
          <a:srcRect/>
          <a:stretch>
            <a:fillRect/>
          </a:stretch>
        </p:blipFill>
        <p:spPr bwMode="auto">
          <a:xfrm>
            <a:off x="1857375" y="3071813"/>
            <a:ext cx="5430838" cy="2803525"/>
          </a:xfrm>
          <a:prstGeom prst="rect">
            <a:avLst/>
          </a:prstGeom>
          <a:noFill/>
          <a:ln w="9525" algn="ctr">
            <a:noFill/>
            <a:round/>
            <a:headEnd/>
            <a:tailEnd/>
          </a:ln>
        </p:spPr>
      </p:pic>
      <p:sp>
        <p:nvSpPr>
          <p:cNvPr id="15364" name="TextBox 4"/>
          <p:cNvSpPr txBox="1">
            <a:spLocks noChangeArrowheads="1"/>
          </p:cNvSpPr>
          <p:nvPr>
            <p:custDataLst>
              <p:tags r:id="rId3"/>
            </p:custDataLst>
          </p:nvPr>
        </p:nvSpPr>
        <p:spPr bwMode="auto">
          <a:xfrm>
            <a:off x="190500" y="2286001"/>
            <a:ext cx="8701980" cy="9325630"/>
          </a:xfrm>
          <a:prstGeom prst="rect">
            <a:avLst/>
          </a:prstGeom>
          <a:noFill/>
          <a:ln w="9525">
            <a:noFill/>
            <a:miter lim="800000"/>
            <a:headEnd/>
            <a:tailEnd/>
          </a:ln>
        </p:spPr>
        <p:txBody>
          <a:bodyPr wrap="square">
            <a:spAutoFit/>
          </a:bodyPr>
          <a:lstStyle/>
          <a:p>
            <a:pPr algn="just">
              <a:lnSpc>
                <a:spcPct val="100000"/>
              </a:lnSpc>
              <a:buFont typeface="Arial" pitchFamily="34" charset="0"/>
              <a:buChar char="•"/>
            </a:pPr>
            <a:r>
              <a:rPr lang="en-US" sz="2000" dirty="0" smtClean="0">
                <a:latin typeface="+mn-lt"/>
              </a:rPr>
              <a:t>Ordinary file is also called regular file</a:t>
            </a:r>
          </a:p>
          <a:p>
            <a:pPr algn="just">
              <a:lnSpc>
                <a:spcPct val="100000"/>
              </a:lnSpc>
              <a:buFont typeface="Arial" pitchFamily="34" charset="0"/>
              <a:buChar char="•"/>
            </a:pPr>
            <a:r>
              <a:rPr lang="en-US" sz="2000" dirty="0" smtClean="0">
                <a:latin typeface="+mn-lt"/>
              </a:rPr>
              <a:t>It contains only data as a stream of characters</a:t>
            </a:r>
          </a:p>
          <a:p>
            <a:pPr algn="just">
              <a:lnSpc>
                <a:spcPct val="100000"/>
              </a:lnSpc>
              <a:buFont typeface="Arial" pitchFamily="34" charset="0"/>
              <a:buChar char="•"/>
            </a:pPr>
            <a:r>
              <a:rPr lang="en-US" sz="2000" dirty="0" smtClean="0">
                <a:latin typeface="+mn-lt"/>
              </a:rPr>
              <a:t>An ordinary file cannot contain another file or directory</a:t>
            </a:r>
          </a:p>
          <a:p>
            <a:pPr algn="just">
              <a:lnSpc>
                <a:spcPct val="100000"/>
              </a:lnSpc>
              <a:buFont typeface="Arial" pitchFamily="34" charset="0"/>
              <a:buChar char="•"/>
            </a:pPr>
            <a:r>
              <a:rPr lang="en-US" sz="2000" dirty="0" smtClean="0">
                <a:latin typeface="+mn-lt"/>
              </a:rPr>
              <a:t>It is either a text file or a binary file</a:t>
            </a:r>
          </a:p>
          <a:p>
            <a:pPr algn="just">
              <a:lnSpc>
                <a:spcPct val="100000"/>
              </a:lnSpc>
            </a:pPr>
            <a:r>
              <a:rPr lang="en-US" sz="2000" dirty="0" smtClean="0">
                <a:latin typeface="+mn-lt"/>
              </a:rPr>
              <a:t>Examples of ordinary files include simple text files, application data files, files containing high level source code, executable text files and binary image file</a:t>
            </a:r>
          </a:p>
          <a:p>
            <a:pPr algn="just">
              <a:lnSpc>
                <a:spcPct val="100000"/>
              </a:lnSpc>
              <a:buFont typeface="Arial" pitchFamily="34" charset="0"/>
              <a:buChar char="•"/>
            </a:pPr>
            <a:r>
              <a:rPr lang="en-US" sz="2000" b="1" dirty="0" smtClean="0">
                <a:latin typeface="+mn-lt"/>
              </a:rPr>
              <a:t>Text file:</a:t>
            </a:r>
            <a:r>
              <a:rPr lang="en-US" sz="2000" dirty="0" smtClean="0">
                <a:latin typeface="+mn-lt"/>
              </a:rPr>
              <a:t> it contains only printable characters</a:t>
            </a:r>
          </a:p>
          <a:p>
            <a:pPr algn="just">
              <a:lnSpc>
                <a:spcPct val="100000"/>
              </a:lnSpc>
              <a:buFont typeface="Arial" pitchFamily="34" charset="0"/>
              <a:buChar char="•"/>
            </a:pPr>
            <a:r>
              <a:rPr lang="en-US" sz="2000" b="1" dirty="0" smtClean="0">
                <a:latin typeface="+mn-lt"/>
              </a:rPr>
              <a:t>Binary file:</a:t>
            </a:r>
            <a:r>
              <a:rPr lang="en-US" sz="2000" dirty="0" smtClean="0">
                <a:latin typeface="+mn-lt"/>
              </a:rPr>
              <a:t> it contains the printable and unprintable characters that covers the entire ASCII range</a:t>
            </a:r>
          </a:p>
          <a:p>
            <a:pPr algn="just">
              <a:lnSpc>
                <a:spcPct val="100000"/>
              </a:lnSpc>
              <a:buFont typeface="Arial" pitchFamily="34" charset="0"/>
              <a:buChar char="•"/>
            </a:pPr>
            <a:r>
              <a:rPr lang="en-US" sz="2000" dirty="0" smtClean="0">
                <a:latin typeface="+mn-lt"/>
              </a:rPr>
              <a:t>Regular files may be created, browsed through and modified by various means such as text editors</a:t>
            </a:r>
          </a:p>
          <a:p>
            <a:pPr>
              <a:lnSpc>
                <a:spcPct val="150000"/>
              </a:lnSpc>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buFont typeface="Arial" pitchFamily="34" charset="0"/>
              <a:buChar char="•"/>
            </a:pPr>
            <a:endParaRPr lang="en-US" sz="2000" dirty="0" smtClean="0"/>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US" altLang="en-US" sz="2000" b="1" dirty="0" smtClean="0">
              <a:latin typeface="Calibri"/>
              <a:cs typeface="Times New Roman" pitchFamily="18" charset="0"/>
            </a:endParaRPr>
          </a:p>
          <a:p>
            <a:pPr>
              <a:lnSpc>
                <a:spcPct val="150000"/>
              </a:lnSpc>
            </a:pPr>
            <a:endParaRPr lang="en-IN" altLang="en-US" sz="2000" b="1" dirty="0">
              <a:latin typeface="Calibri"/>
              <a:cs typeface="Times New Roman" pitchFamily="18" charset="0"/>
            </a:endParaRPr>
          </a:p>
        </p:txBody>
      </p:sp>
      <p:sp>
        <p:nvSpPr>
          <p:cNvPr id="15365" name="Rectangle 7"/>
          <p:cNvSpPr>
            <a:spLocks noChangeArrowheads="1"/>
          </p:cNvSpPr>
          <p:nvPr>
            <p:custDataLst>
              <p:tags r:id="rId4"/>
            </p:custDataLst>
          </p:nvPr>
        </p:nvSpPr>
        <p:spPr bwMode="auto">
          <a:xfrm>
            <a:off x="0" y="1628800"/>
            <a:ext cx="9144000" cy="642937"/>
          </a:xfrm>
          <a:prstGeom prst="rect">
            <a:avLst/>
          </a:prstGeom>
          <a:solidFill>
            <a:srgbClr val="1F497D"/>
          </a:solidFill>
          <a:ln w="25400" algn="ctr">
            <a:noFill/>
            <a:round/>
            <a:headEnd/>
            <a:tailEnd/>
          </a:ln>
        </p:spPr>
        <p:txBody>
          <a:bodyPr anchor="ctr"/>
          <a:lstStyle/>
          <a:p>
            <a:pPr algn="ctr"/>
            <a:endParaRPr lang="en-US" altLang="en-US"/>
          </a:p>
        </p:txBody>
      </p:sp>
      <p:sp>
        <p:nvSpPr>
          <p:cNvPr id="15366" name="TextBox 6"/>
          <p:cNvSpPr>
            <a:spLocks noChangeArrowheads="1"/>
          </p:cNvSpPr>
          <p:nvPr>
            <p:custDataLst>
              <p:tags r:id="rId5"/>
            </p:custDataLst>
          </p:nvPr>
        </p:nvSpPr>
        <p:spPr bwMode="auto">
          <a:xfrm>
            <a:off x="190500" y="1687513"/>
            <a:ext cx="8763000" cy="554037"/>
          </a:xfrm>
          <a:prstGeom prst="rect">
            <a:avLst/>
          </a:prstGeom>
          <a:noFill/>
          <a:ln w="9525" algn="ctr">
            <a:noFill/>
            <a:round/>
            <a:headEnd/>
            <a:tailEnd/>
          </a:ln>
        </p:spPr>
        <p:txBody>
          <a:bodyPr/>
          <a:lstStyle/>
          <a:p>
            <a:r>
              <a:rPr lang="en-US" sz="3000" b="1" dirty="0" smtClean="0">
                <a:solidFill>
                  <a:schemeClr val="bg1"/>
                </a:solidFill>
                <a:latin typeface="Calibri" pitchFamily="34" charset="0"/>
              </a:rPr>
              <a:t>Ordinary file</a:t>
            </a:r>
            <a:endParaRPr lang="en-IN" altLang="en-US" sz="3000" b="1" dirty="0">
              <a:solidFill>
                <a:schemeClr val="bg1"/>
              </a:solidFill>
              <a:latin typeface="Calibri" pitchFamily="34" charset="0"/>
              <a:cs typeface="Times New Roman" pitchFamily="18" charset="0"/>
            </a:endParaRPr>
          </a:p>
        </p:txBody>
      </p:sp>
      <p:sp>
        <p:nvSpPr>
          <p:cNvPr id="15367" name="TextBox 10"/>
          <p:cNvSpPr>
            <a:spLocks noChangeArrowheads="1"/>
          </p:cNvSpPr>
          <p:nvPr>
            <p:custDataLst>
              <p:tags r:id="rId6"/>
            </p:custDataLst>
          </p:nvPr>
        </p:nvSpPr>
        <p:spPr bwMode="auto">
          <a:xfrm>
            <a:off x="285750" y="2492896"/>
            <a:ext cx="8030666" cy="3888431"/>
          </a:xfrm>
          <a:prstGeom prst="rect">
            <a:avLst/>
          </a:prstGeom>
          <a:noFill/>
          <a:ln w="9525" algn="ctr">
            <a:noFill/>
            <a:miter lim="800000"/>
            <a:headEnd/>
            <a:tailEnd/>
          </a:ln>
        </p:spPr>
        <p:txBody>
          <a:bodyPr/>
          <a:lstStyle/>
          <a:p>
            <a:pPr>
              <a:buFont typeface="Arial" pitchFamily="34" charset="0"/>
              <a:buChar char="•"/>
            </a:pPr>
            <a:endParaRPr lang="en-US" altLang="en-US" sz="2000" dirty="0">
              <a:latin typeface="Calibri"/>
            </a:endParaRPr>
          </a:p>
        </p:txBody>
      </p:sp>
      <p:sp>
        <p:nvSpPr>
          <p:cNvPr id="15371" name="Rectangle 16"/>
          <p:cNvSpPr>
            <a:spLocks noChangeArrowheads="1"/>
          </p:cNvSpPr>
          <p:nvPr>
            <p:custDataLst>
              <p:tags r:id="rId7"/>
            </p:custDataLst>
          </p:nvPr>
        </p:nvSpPr>
        <p:spPr bwMode="auto">
          <a:xfrm flipH="1">
            <a:off x="6564313" y="6072188"/>
            <a:ext cx="46037" cy="214312"/>
          </a:xfrm>
          <a:prstGeom prst="rect">
            <a:avLst/>
          </a:prstGeom>
          <a:solidFill>
            <a:srgbClr val="F2F2F2"/>
          </a:solidFill>
          <a:ln w="25400" algn="ctr">
            <a:noFill/>
            <a:round/>
            <a:headEnd/>
            <a:tailEnd/>
          </a:ln>
        </p:spPr>
        <p:txBody>
          <a:bodyPr anchor="ctr"/>
          <a:lstStyle/>
          <a:p>
            <a:pPr algn="ctr"/>
            <a:endParaRPr lang="en-US" altLang="en-US"/>
          </a:p>
        </p:txBody>
      </p:sp>
      <p:pic>
        <p:nvPicPr>
          <p:cNvPr id="15372" name="Audio 1">
            <a:hlinkClick r:id="" action="ppaction://media"/>
          </p:cNvPr>
          <p:cNvPicPr>
            <a:picLocks noChangeAspect="1" noChangeArrowheads="1"/>
          </p:cNvPicPr>
          <p:nvPr/>
        </p:nvPicPr>
        <p:blipFill>
          <a:blip r:embed="rId11" cstate="print"/>
          <a:srcRect/>
          <a:stretch>
            <a:fillRect/>
          </a:stretch>
        </p:blipFill>
        <p:spPr bwMode="auto">
          <a:xfrm>
            <a:off x="8318500" y="6032500"/>
            <a:ext cx="609600" cy="609600"/>
          </a:xfrm>
          <a:prstGeom prst="rect">
            <a:avLst/>
          </a:prstGeom>
          <a:noFill/>
          <a:ln w="9525">
            <a:noFill/>
            <a:miter lim="800000"/>
            <a:headEnd/>
            <a:tailEnd/>
          </a:ln>
        </p:spPr>
      </p:pic>
    </p:spTree>
  </p:cSld>
  <p:clrMapOvr>
    <a:masterClrMapping/>
  </p:clrMapOvr>
  <p:transition advTm="81566"/>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1"/>
</p:tagLst>
</file>

<file path=ppt/tags/tag101.xml><?xml version="1.0" encoding="utf-8"?>
<p:tagLst xmlns:a="http://schemas.openxmlformats.org/drawingml/2006/main" xmlns:r="http://schemas.openxmlformats.org/officeDocument/2006/relationships" xmlns:p="http://schemas.openxmlformats.org/presentationml/2006/main">
  <p:tag name="AS_UNIQUEID" val="52"/>
</p:tagLst>
</file>

<file path=ppt/tags/tag102.xml><?xml version="1.0" encoding="utf-8"?>
<p:tagLst xmlns:a="http://schemas.openxmlformats.org/drawingml/2006/main" xmlns:r="http://schemas.openxmlformats.org/officeDocument/2006/relationships" xmlns:p="http://schemas.openxmlformats.org/presentationml/2006/main">
  <p:tag name="AS_UNIQUEID" val="53"/>
</p:tagLst>
</file>

<file path=ppt/tags/tag103.xml><?xml version="1.0" encoding="utf-8"?>
<p:tagLst xmlns:a="http://schemas.openxmlformats.org/drawingml/2006/main" xmlns:r="http://schemas.openxmlformats.org/officeDocument/2006/relationships" xmlns:p="http://schemas.openxmlformats.org/presentationml/2006/main">
  <p:tag name="AS_UNIQUEID" val="54"/>
</p:tagLst>
</file>

<file path=ppt/tags/tag104.xml><?xml version="1.0" encoding="utf-8"?>
<p:tagLst xmlns:a="http://schemas.openxmlformats.org/drawingml/2006/main" xmlns:r="http://schemas.openxmlformats.org/officeDocument/2006/relationships" xmlns:p="http://schemas.openxmlformats.org/presentationml/2006/main">
  <p:tag name="AS_UNIQUEID" val="58"/>
</p:tagLst>
</file>

<file path=ppt/tags/tag105.xml><?xml version="1.0" encoding="utf-8"?>
<p:tagLst xmlns:a="http://schemas.openxmlformats.org/drawingml/2006/main" xmlns:r="http://schemas.openxmlformats.org/officeDocument/2006/relationships" xmlns:p="http://schemas.openxmlformats.org/presentationml/2006/main">
  <p:tag name="AS_UNIQUEID" val="49"/>
</p:tagLst>
</file>

<file path=ppt/tags/tag106.xml><?xml version="1.0" encoding="utf-8"?>
<p:tagLst xmlns:a="http://schemas.openxmlformats.org/drawingml/2006/main" xmlns:r="http://schemas.openxmlformats.org/officeDocument/2006/relationships" xmlns:p="http://schemas.openxmlformats.org/presentationml/2006/main">
  <p:tag name="AS_UNIQUEID" val="50"/>
</p:tagLst>
</file>

<file path=ppt/tags/tag107.xml><?xml version="1.0" encoding="utf-8"?>
<p:tagLst xmlns:a="http://schemas.openxmlformats.org/drawingml/2006/main" xmlns:r="http://schemas.openxmlformats.org/officeDocument/2006/relationships" xmlns:p="http://schemas.openxmlformats.org/presentationml/2006/main">
  <p:tag name="AS_UNIQUEID" val="51"/>
</p:tagLst>
</file>

<file path=ppt/tags/tag108.xml><?xml version="1.0" encoding="utf-8"?>
<p:tagLst xmlns:a="http://schemas.openxmlformats.org/drawingml/2006/main" xmlns:r="http://schemas.openxmlformats.org/officeDocument/2006/relationships" xmlns:p="http://schemas.openxmlformats.org/presentationml/2006/main">
  <p:tag name="AS_UNIQUEID" val="52"/>
</p:tagLst>
</file>

<file path=ppt/tags/tag109.xml><?xml version="1.0" encoding="utf-8"?>
<p:tagLst xmlns:a="http://schemas.openxmlformats.org/drawingml/2006/main" xmlns:r="http://schemas.openxmlformats.org/officeDocument/2006/relationships" xmlns:p="http://schemas.openxmlformats.org/presentationml/2006/main">
  <p:tag name="AS_UNIQUEID" val="53"/>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54"/>
</p:tagLst>
</file>

<file path=ppt/tags/tag111.xml><?xml version="1.0" encoding="utf-8"?>
<p:tagLst xmlns:a="http://schemas.openxmlformats.org/drawingml/2006/main" xmlns:r="http://schemas.openxmlformats.org/officeDocument/2006/relationships" xmlns:p="http://schemas.openxmlformats.org/presentationml/2006/main">
  <p:tag name="AS_UNIQUEID" val="58"/>
</p:tagLst>
</file>

<file path=ppt/tags/tag112.xml><?xml version="1.0" encoding="utf-8"?>
<p:tagLst xmlns:a="http://schemas.openxmlformats.org/drawingml/2006/main" xmlns:r="http://schemas.openxmlformats.org/officeDocument/2006/relationships" xmlns:p="http://schemas.openxmlformats.org/presentationml/2006/main">
  <p:tag name="AS_UNIQUEID" val="49"/>
</p:tagLst>
</file>

<file path=ppt/tags/tag113.xml><?xml version="1.0" encoding="utf-8"?>
<p:tagLst xmlns:a="http://schemas.openxmlformats.org/drawingml/2006/main" xmlns:r="http://schemas.openxmlformats.org/officeDocument/2006/relationships" xmlns:p="http://schemas.openxmlformats.org/presentationml/2006/main">
  <p:tag name="AS_UNIQUEID" val="50"/>
</p:tagLst>
</file>

<file path=ppt/tags/tag114.xml><?xml version="1.0" encoding="utf-8"?>
<p:tagLst xmlns:a="http://schemas.openxmlformats.org/drawingml/2006/main" xmlns:r="http://schemas.openxmlformats.org/officeDocument/2006/relationships" xmlns:p="http://schemas.openxmlformats.org/presentationml/2006/main">
  <p:tag name="AS_UNIQUEID" val="51"/>
</p:tagLst>
</file>

<file path=ppt/tags/tag115.xml><?xml version="1.0" encoding="utf-8"?>
<p:tagLst xmlns:a="http://schemas.openxmlformats.org/drawingml/2006/main" xmlns:r="http://schemas.openxmlformats.org/officeDocument/2006/relationships" xmlns:p="http://schemas.openxmlformats.org/presentationml/2006/main">
  <p:tag name="AS_UNIQUEID" val="52"/>
</p:tagLst>
</file>

<file path=ppt/tags/tag116.xml><?xml version="1.0" encoding="utf-8"?>
<p:tagLst xmlns:a="http://schemas.openxmlformats.org/drawingml/2006/main" xmlns:r="http://schemas.openxmlformats.org/officeDocument/2006/relationships" xmlns:p="http://schemas.openxmlformats.org/presentationml/2006/main">
  <p:tag name="AS_UNIQUEID" val="53"/>
</p:tagLst>
</file>

<file path=ppt/tags/tag117.xml><?xml version="1.0" encoding="utf-8"?>
<p:tagLst xmlns:a="http://schemas.openxmlformats.org/drawingml/2006/main" xmlns:r="http://schemas.openxmlformats.org/officeDocument/2006/relationships" xmlns:p="http://schemas.openxmlformats.org/presentationml/2006/main">
  <p:tag name="AS_UNIQUEID" val="54"/>
</p:tagLst>
</file>

<file path=ppt/tags/tag118.xml><?xml version="1.0" encoding="utf-8"?>
<p:tagLst xmlns:a="http://schemas.openxmlformats.org/drawingml/2006/main" xmlns:r="http://schemas.openxmlformats.org/officeDocument/2006/relationships" xmlns:p="http://schemas.openxmlformats.org/presentationml/2006/main">
  <p:tag name="AS_UNIQUEID" val="58"/>
</p:tagLst>
</file>

<file path=ppt/tags/tag119.xml><?xml version="1.0" encoding="utf-8"?>
<p:tagLst xmlns:a="http://schemas.openxmlformats.org/drawingml/2006/main" xmlns:r="http://schemas.openxmlformats.org/officeDocument/2006/relationships" xmlns:p="http://schemas.openxmlformats.org/presentationml/2006/main">
  <p:tag name="AS_UNIQUEID" val="49"/>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0"/>
</p:tagLst>
</file>

<file path=ppt/tags/tag121.xml><?xml version="1.0" encoding="utf-8"?>
<p:tagLst xmlns:a="http://schemas.openxmlformats.org/drawingml/2006/main" xmlns:r="http://schemas.openxmlformats.org/officeDocument/2006/relationships" xmlns:p="http://schemas.openxmlformats.org/presentationml/2006/main">
  <p:tag name="AS_UNIQUEID" val="51"/>
</p:tagLst>
</file>

<file path=ppt/tags/tag122.xml><?xml version="1.0" encoding="utf-8"?>
<p:tagLst xmlns:a="http://schemas.openxmlformats.org/drawingml/2006/main" xmlns:r="http://schemas.openxmlformats.org/officeDocument/2006/relationships" xmlns:p="http://schemas.openxmlformats.org/presentationml/2006/main">
  <p:tag name="AS_UNIQUEID" val="52"/>
</p:tagLst>
</file>

<file path=ppt/tags/tag123.xml><?xml version="1.0" encoding="utf-8"?>
<p:tagLst xmlns:a="http://schemas.openxmlformats.org/drawingml/2006/main" xmlns:r="http://schemas.openxmlformats.org/officeDocument/2006/relationships" xmlns:p="http://schemas.openxmlformats.org/presentationml/2006/main">
  <p:tag name="AS_UNIQUEID" val="53"/>
</p:tagLst>
</file>

<file path=ppt/tags/tag124.xml><?xml version="1.0" encoding="utf-8"?>
<p:tagLst xmlns:a="http://schemas.openxmlformats.org/drawingml/2006/main" xmlns:r="http://schemas.openxmlformats.org/officeDocument/2006/relationships" xmlns:p="http://schemas.openxmlformats.org/presentationml/2006/main">
  <p:tag name="AS_UNIQUEID" val="54"/>
</p:tagLst>
</file>

<file path=ppt/tags/tag125.xml><?xml version="1.0" encoding="utf-8"?>
<p:tagLst xmlns:a="http://schemas.openxmlformats.org/drawingml/2006/main" xmlns:r="http://schemas.openxmlformats.org/officeDocument/2006/relationships" xmlns:p="http://schemas.openxmlformats.org/presentationml/2006/main">
  <p:tag name="AS_UNIQUEID" val="58"/>
</p:tagLst>
</file>

<file path=ppt/tags/tag126.xml><?xml version="1.0" encoding="utf-8"?>
<p:tagLst xmlns:a="http://schemas.openxmlformats.org/drawingml/2006/main" xmlns:r="http://schemas.openxmlformats.org/officeDocument/2006/relationships" xmlns:p="http://schemas.openxmlformats.org/presentationml/2006/main">
  <p:tag name="AS_UNIQUEID" val="49"/>
</p:tagLst>
</file>

<file path=ppt/tags/tag127.xml><?xml version="1.0" encoding="utf-8"?>
<p:tagLst xmlns:a="http://schemas.openxmlformats.org/drawingml/2006/main" xmlns:r="http://schemas.openxmlformats.org/officeDocument/2006/relationships" xmlns:p="http://schemas.openxmlformats.org/presentationml/2006/main">
  <p:tag name="AS_UNIQUEID" val="50"/>
</p:tagLst>
</file>

<file path=ppt/tags/tag128.xml><?xml version="1.0" encoding="utf-8"?>
<p:tagLst xmlns:a="http://schemas.openxmlformats.org/drawingml/2006/main" xmlns:r="http://schemas.openxmlformats.org/officeDocument/2006/relationships" xmlns:p="http://schemas.openxmlformats.org/presentationml/2006/main">
  <p:tag name="AS_UNIQUEID" val="51"/>
</p:tagLst>
</file>

<file path=ppt/tags/tag129.xml><?xml version="1.0" encoding="utf-8"?>
<p:tagLst xmlns:a="http://schemas.openxmlformats.org/drawingml/2006/main" xmlns:r="http://schemas.openxmlformats.org/officeDocument/2006/relationships" xmlns:p="http://schemas.openxmlformats.org/presentationml/2006/main">
  <p:tag name="AS_UNIQUEID" val="52"/>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3"/>
</p:tagLst>
</file>

<file path=ppt/tags/tag131.xml><?xml version="1.0" encoding="utf-8"?>
<p:tagLst xmlns:a="http://schemas.openxmlformats.org/drawingml/2006/main" xmlns:r="http://schemas.openxmlformats.org/officeDocument/2006/relationships" xmlns:p="http://schemas.openxmlformats.org/presentationml/2006/main">
  <p:tag name="AS_UNIQUEID" val="54"/>
</p:tagLst>
</file>

<file path=ppt/tags/tag132.xml><?xml version="1.0" encoding="utf-8"?>
<p:tagLst xmlns:a="http://schemas.openxmlformats.org/drawingml/2006/main" xmlns:r="http://schemas.openxmlformats.org/officeDocument/2006/relationships" xmlns:p="http://schemas.openxmlformats.org/presentationml/2006/main">
  <p:tag name="AS_UNIQUEID" val="58"/>
</p:tagLst>
</file>

<file path=ppt/tags/tag133.xml><?xml version="1.0" encoding="utf-8"?>
<p:tagLst xmlns:a="http://schemas.openxmlformats.org/drawingml/2006/main" xmlns:r="http://schemas.openxmlformats.org/officeDocument/2006/relationships" xmlns:p="http://schemas.openxmlformats.org/presentationml/2006/main">
  <p:tag name="AS_UNIQUEID" val="49"/>
</p:tagLst>
</file>

<file path=ppt/tags/tag134.xml><?xml version="1.0" encoding="utf-8"?>
<p:tagLst xmlns:a="http://schemas.openxmlformats.org/drawingml/2006/main" xmlns:r="http://schemas.openxmlformats.org/officeDocument/2006/relationships" xmlns:p="http://schemas.openxmlformats.org/presentationml/2006/main">
  <p:tag name="AS_UNIQUEID" val="50"/>
</p:tagLst>
</file>

<file path=ppt/tags/tag135.xml><?xml version="1.0" encoding="utf-8"?>
<p:tagLst xmlns:a="http://schemas.openxmlformats.org/drawingml/2006/main" xmlns:r="http://schemas.openxmlformats.org/officeDocument/2006/relationships" xmlns:p="http://schemas.openxmlformats.org/presentationml/2006/main">
  <p:tag name="AS_UNIQUEID" val="51"/>
</p:tagLst>
</file>

<file path=ppt/tags/tag136.xml><?xml version="1.0" encoding="utf-8"?>
<p:tagLst xmlns:a="http://schemas.openxmlformats.org/drawingml/2006/main" xmlns:r="http://schemas.openxmlformats.org/officeDocument/2006/relationships" xmlns:p="http://schemas.openxmlformats.org/presentationml/2006/main">
  <p:tag name="AS_UNIQUEID" val="52"/>
</p:tagLst>
</file>

<file path=ppt/tags/tag137.xml><?xml version="1.0" encoding="utf-8"?>
<p:tagLst xmlns:a="http://schemas.openxmlformats.org/drawingml/2006/main" xmlns:r="http://schemas.openxmlformats.org/officeDocument/2006/relationships" xmlns:p="http://schemas.openxmlformats.org/presentationml/2006/main">
  <p:tag name="AS_UNIQUEID" val="53"/>
</p:tagLst>
</file>

<file path=ppt/tags/tag138.xml><?xml version="1.0" encoding="utf-8"?>
<p:tagLst xmlns:a="http://schemas.openxmlformats.org/drawingml/2006/main" xmlns:r="http://schemas.openxmlformats.org/officeDocument/2006/relationships" xmlns:p="http://schemas.openxmlformats.org/presentationml/2006/main">
  <p:tag name="AS_UNIQUEID" val="54"/>
</p:tagLst>
</file>

<file path=ppt/tags/tag139.xml><?xml version="1.0" encoding="utf-8"?>
<p:tagLst xmlns:a="http://schemas.openxmlformats.org/drawingml/2006/main" xmlns:r="http://schemas.openxmlformats.org/officeDocument/2006/relationships" xmlns:p="http://schemas.openxmlformats.org/presentationml/2006/main">
  <p:tag name="AS_UNIQUEID" val="58"/>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49"/>
</p:tagLst>
</file>

<file path=ppt/tags/tag141.xml><?xml version="1.0" encoding="utf-8"?>
<p:tagLst xmlns:a="http://schemas.openxmlformats.org/drawingml/2006/main" xmlns:r="http://schemas.openxmlformats.org/officeDocument/2006/relationships" xmlns:p="http://schemas.openxmlformats.org/presentationml/2006/main">
  <p:tag name="AS_UNIQUEID" val="50"/>
</p:tagLst>
</file>

<file path=ppt/tags/tag142.xml><?xml version="1.0" encoding="utf-8"?>
<p:tagLst xmlns:a="http://schemas.openxmlformats.org/drawingml/2006/main" xmlns:r="http://schemas.openxmlformats.org/officeDocument/2006/relationships" xmlns:p="http://schemas.openxmlformats.org/presentationml/2006/main">
  <p:tag name="AS_UNIQUEID" val="51"/>
</p:tagLst>
</file>

<file path=ppt/tags/tag143.xml><?xml version="1.0" encoding="utf-8"?>
<p:tagLst xmlns:a="http://schemas.openxmlformats.org/drawingml/2006/main" xmlns:r="http://schemas.openxmlformats.org/officeDocument/2006/relationships" xmlns:p="http://schemas.openxmlformats.org/presentationml/2006/main">
  <p:tag name="AS_UNIQUEID" val="52"/>
</p:tagLst>
</file>

<file path=ppt/tags/tag144.xml><?xml version="1.0" encoding="utf-8"?>
<p:tagLst xmlns:a="http://schemas.openxmlformats.org/drawingml/2006/main" xmlns:r="http://schemas.openxmlformats.org/officeDocument/2006/relationships" xmlns:p="http://schemas.openxmlformats.org/presentationml/2006/main">
  <p:tag name="AS_UNIQUEID" val="53"/>
</p:tagLst>
</file>

<file path=ppt/tags/tag145.xml><?xml version="1.0" encoding="utf-8"?>
<p:tagLst xmlns:a="http://schemas.openxmlformats.org/drawingml/2006/main" xmlns:r="http://schemas.openxmlformats.org/officeDocument/2006/relationships" xmlns:p="http://schemas.openxmlformats.org/presentationml/2006/main">
  <p:tag name="AS_UNIQUEID" val="54"/>
</p:tagLst>
</file>

<file path=ppt/tags/tag146.xml><?xml version="1.0" encoding="utf-8"?>
<p:tagLst xmlns:a="http://schemas.openxmlformats.org/drawingml/2006/main" xmlns:r="http://schemas.openxmlformats.org/officeDocument/2006/relationships" xmlns:p="http://schemas.openxmlformats.org/presentationml/2006/main">
  <p:tag name="AS_UNIQUEID" val="58"/>
</p:tagLst>
</file>

<file path=ppt/tags/tag147.xml><?xml version="1.0" encoding="utf-8"?>
<p:tagLst xmlns:a="http://schemas.openxmlformats.org/drawingml/2006/main" xmlns:r="http://schemas.openxmlformats.org/officeDocument/2006/relationships" xmlns:p="http://schemas.openxmlformats.org/presentationml/2006/main">
  <p:tag name="AS_UNIQUEID" val="49"/>
</p:tagLst>
</file>

<file path=ppt/tags/tag148.xml><?xml version="1.0" encoding="utf-8"?>
<p:tagLst xmlns:a="http://schemas.openxmlformats.org/drawingml/2006/main" xmlns:r="http://schemas.openxmlformats.org/officeDocument/2006/relationships" xmlns:p="http://schemas.openxmlformats.org/presentationml/2006/main">
  <p:tag name="AS_UNIQUEID" val="50"/>
</p:tagLst>
</file>

<file path=ppt/tags/tag149.xml><?xml version="1.0" encoding="utf-8"?>
<p:tagLst xmlns:a="http://schemas.openxmlformats.org/drawingml/2006/main" xmlns:r="http://schemas.openxmlformats.org/officeDocument/2006/relationships" xmlns:p="http://schemas.openxmlformats.org/presentationml/2006/main">
  <p:tag name="AS_UNIQUEID" val="51"/>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52"/>
</p:tagLst>
</file>

<file path=ppt/tags/tag151.xml><?xml version="1.0" encoding="utf-8"?>
<p:tagLst xmlns:a="http://schemas.openxmlformats.org/drawingml/2006/main" xmlns:r="http://schemas.openxmlformats.org/officeDocument/2006/relationships" xmlns:p="http://schemas.openxmlformats.org/presentationml/2006/main">
  <p:tag name="AS_UNIQUEID" val="53"/>
</p:tagLst>
</file>

<file path=ppt/tags/tag152.xml><?xml version="1.0" encoding="utf-8"?>
<p:tagLst xmlns:a="http://schemas.openxmlformats.org/drawingml/2006/main" xmlns:r="http://schemas.openxmlformats.org/officeDocument/2006/relationships" xmlns:p="http://schemas.openxmlformats.org/presentationml/2006/main">
  <p:tag name="AS_UNIQUEID" val="54"/>
</p:tagLst>
</file>

<file path=ppt/tags/tag153.xml><?xml version="1.0" encoding="utf-8"?>
<p:tagLst xmlns:a="http://schemas.openxmlformats.org/drawingml/2006/main" xmlns:r="http://schemas.openxmlformats.org/officeDocument/2006/relationships" xmlns:p="http://schemas.openxmlformats.org/presentationml/2006/main">
  <p:tag name="AS_UNIQUEID" val="58"/>
</p:tagLst>
</file>

<file path=ppt/tags/tag154.xml><?xml version="1.0" encoding="utf-8"?>
<p:tagLst xmlns:a="http://schemas.openxmlformats.org/drawingml/2006/main" xmlns:r="http://schemas.openxmlformats.org/officeDocument/2006/relationships" xmlns:p="http://schemas.openxmlformats.org/presentationml/2006/main">
  <p:tag name="AS_UNIQUEID" val="49"/>
</p:tagLst>
</file>

<file path=ppt/tags/tag155.xml><?xml version="1.0" encoding="utf-8"?>
<p:tagLst xmlns:a="http://schemas.openxmlformats.org/drawingml/2006/main" xmlns:r="http://schemas.openxmlformats.org/officeDocument/2006/relationships" xmlns:p="http://schemas.openxmlformats.org/presentationml/2006/main">
  <p:tag name="AS_UNIQUEID" val="50"/>
</p:tagLst>
</file>

<file path=ppt/tags/tag156.xml><?xml version="1.0" encoding="utf-8"?>
<p:tagLst xmlns:a="http://schemas.openxmlformats.org/drawingml/2006/main" xmlns:r="http://schemas.openxmlformats.org/officeDocument/2006/relationships" xmlns:p="http://schemas.openxmlformats.org/presentationml/2006/main">
  <p:tag name="AS_UNIQUEID" val="51"/>
</p:tagLst>
</file>

<file path=ppt/tags/tag157.xml><?xml version="1.0" encoding="utf-8"?>
<p:tagLst xmlns:a="http://schemas.openxmlformats.org/drawingml/2006/main" xmlns:r="http://schemas.openxmlformats.org/officeDocument/2006/relationships" xmlns:p="http://schemas.openxmlformats.org/presentationml/2006/main">
  <p:tag name="AS_UNIQUEID" val="52"/>
</p:tagLst>
</file>

<file path=ppt/tags/tag158.xml><?xml version="1.0" encoding="utf-8"?>
<p:tagLst xmlns:a="http://schemas.openxmlformats.org/drawingml/2006/main" xmlns:r="http://schemas.openxmlformats.org/officeDocument/2006/relationships" xmlns:p="http://schemas.openxmlformats.org/presentationml/2006/main">
  <p:tag name="AS_UNIQUEID" val="53"/>
</p:tagLst>
</file>

<file path=ppt/tags/tag159.xml><?xml version="1.0" encoding="utf-8"?>
<p:tagLst xmlns:a="http://schemas.openxmlformats.org/drawingml/2006/main" xmlns:r="http://schemas.openxmlformats.org/officeDocument/2006/relationships" xmlns:p="http://schemas.openxmlformats.org/presentationml/2006/main">
  <p:tag name="AS_UNIQUEID" val="54"/>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60.xml><?xml version="1.0" encoding="utf-8"?>
<p:tagLst xmlns:a="http://schemas.openxmlformats.org/drawingml/2006/main" xmlns:r="http://schemas.openxmlformats.org/officeDocument/2006/relationships" xmlns:p="http://schemas.openxmlformats.org/presentationml/2006/main">
  <p:tag name="AS_UNIQUEID" val="58"/>
</p:tagLst>
</file>

<file path=ppt/tags/tag161.xml><?xml version="1.0" encoding="utf-8"?>
<p:tagLst xmlns:a="http://schemas.openxmlformats.org/drawingml/2006/main" xmlns:r="http://schemas.openxmlformats.org/officeDocument/2006/relationships" xmlns:p="http://schemas.openxmlformats.org/presentationml/2006/main">
  <p:tag name="AS_UNIQUEID" val="49"/>
</p:tagLst>
</file>

<file path=ppt/tags/tag162.xml><?xml version="1.0" encoding="utf-8"?>
<p:tagLst xmlns:a="http://schemas.openxmlformats.org/drawingml/2006/main" xmlns:r="http://schemas.openxmlformats.org/officeDocument/2006/relationships" xmlns:p="http://schemas.openxmlformats.org/presentationml/2006/main">
  <p:tag name="AS_UNIQUEID" val="50"/>
</p:tagLst>
</file>

<file path=ppt/tags/tag163.xml><?xml version="1.0" encoding="utf-8"?>
<p:tagLst xmlns:a="http://schemas.openxmlformats.org/drawingml/2006/main" xmlns:r="http://schemas.openxmlformats.org/officeDocument/2006/relationships" xmlns:p="http://schemas.openxmlformats.org/presentationml/2006/main">
  <p:tag name="AS_UNIQUEID" val="51"/>
</p:tagLst>
</file>

<file path=ppt/tags/tag164.xml><?xml version="1.0" encoding="utf-8"?>
<p:tagLst xmlns:a="http://schemas.openxmlformats.org/drawingml/2006/main" xmlns:r="http://schemas.openxmlformats.org/officeDocument/2006/relationships" xmlns:p="http://schemas.openxmlformats.org/presentationml/2006/main">
  <p:tag name="AS_UNIQUEID" val="52"/>
</p:tagLst>
</file>

<file path=ppt/tags/tag165.xml><?xml version="1.0" encoding="utf-8"?>
<p:tagLst xmlns:a="http://schemas.openxmlformats.org/drawingml/2006/main" xmlns:r="http://schemas.openxmlformats.org/officeDocument/2006/relationships" xmlns:p="http://schemas.openxmlformats.org/presentationml/2006/main">
  <p:tag name="AS_UNIQUEID" val="53"/>
</p:tagLst>
</file>

<file path=ppt/tags/tag166.xml><?xml version="1.0" encoding="utf-8"?>
<p:tagLst xmlns:a="http://schemas.openxmlformats.org/drawingml/2006/main" xmlns:r="http://schemas.openxmlformats.org/officeDocument/2006/relationships" xmlns:p="http://schemas.openxmlformats.org/presentationml/2006/main">
  <p:tag name="AS_UNIQUEID" val="54"/>
</p:tagLst>
</file>

<file path=ppt/tags/tag167.xml><?xml version="1.0" encoding="utf-8"?>
<p:tagLst xmlns:a="http://schemas.openxmlformats.org/drawingml/2006/main" xmlns:r="http://schemas.openxmlformats.org/officeDocument/2006/relationships" xmlns:p="http://schemas.openxmlformats.org/presentationml/2006/main">
  <p:tag name="AS_UNIQUEID" val="58"/>
</p:tagLst>
</file>

<file path=ppt/tags/tag168.xml><?xml version="1.0" encoding="utf-8"?>
<p:tagLst xmlns:a="http://schemas.openxmlformats.org/drawingml/2006/main" xmlns:r="http://schemas.openxmlformats.org/officeDocument/2006/relationships" xmlns:p="http://schemas.openxmlformats.org/presentationml/2006/main">
  <p:tag name="AS_UNIQUEID" val="49"/>
</p:tagLst>
</file>

<file path=ppt/tags/tag169.xml><?xml version="1.0" encoding="utf-8"?>
<p:tagLst xmlns:a="http://schemas.openxmlformats.org/drawingml/2006/main" xmlns:r="http://schemas.openxmlformats.org/officeDocument/2006/relationships" xmlns:p="http://schemas.openxmlformats.org/presentationml/2006/main">
  <p:tag name="AS_UNIQUEID" val="50"/>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51"/>
</p:tagLst>
</file>

<file path=ppt/tags/tag171.xml><?xml version="1.0" encoding="utf-8"?>
<p:tagLst xmlns:a="http://schemas.openxmlformats.org/drawingml/2006/main" xmlns:r="http://schemas.openxmlformats.org/officeDocument/2006/relationships" xmlns:p="http://schemas.openxmlformats.org/presentationml/2006/main">
  <p:tag name="AS_UNIQUEID" val="52"/>
</p:tagLst>
</file>

<file path=ppt/tags/tag172.xml><?xml version="1.0" encoding="utf-8"?>
<p:tagLst xmlns:a="http://schemas.openxmlformats.org/drawingml/2006/main" xmlns:r="http://schemas.openxmlformats.org/officeDocument/2006/relationships" xmlns:p="http://schemas.openxmlformats.org/presentationml/2006/main">
  <p:tag name="AS_UNIQUEID" val="53"/>
</p:tagLst>
</file>

<file path=ppt/tags/tag173.xml><?xml version="1.0" encoding="utf-8"?>
<p:tagLst xmlns:a="http://schemas.openxmlformats.org/drawingml/2006/main" xmlns:r="http://schemas.openxmlformats.org/officeDocument/2006/relationships" xmlns:p="http://schemas.openxmlformats.org/presentationml/2006/main">
  <p:tag name="AS_UNIQUEID" val="54"/>
</p:tagLst>
</file>

<file path=ppt/tags/tag174.xml><?xml version="1.0" encoding="utf-8"?>
<p:tagLst xmlns:a="http://schemas.openxmlformats.org/drawingml/2006/main" xmlns:r="http://schemas.openxmlformats.org/officeDocument/2006/relationships" xmlns:p="http://schemas.openxmlformats.org/presentationml/2006/main">
  <p:tag name="AS_UNIQUEID" val="58"/>
</p:tagLst>
</file>

<file path=ppt/tags/tag175.xml><?xml version="1.0" encoding="utf-8"?>
<p:tagLst xmlns:a="http://schemas.openxmlformats.org/drawingml/2006/main" xmlns:r="http://schemas.openxmlformats.org/officeDocument/2006/relationships" xmlns:p="http://schemas.openxmlformats.org/presentationml/2006/main">
  <p:tag name="AS_UNIQUEID" val="49"/>
</p:tagLst>
</file>

<file path=ppt/tags/tag176.xml><?xml version="1.0" encoding="utf-8"?>
<p:tagLst xmlns:a="http://schemas.openxmlformats.org/drawingml/2006/main" xmlns:r="http://schemas.openxmlformats.org/officeDocument/2006/relationships" xmlns:p="http://schemas.openxmlformats.org/presentationml/2006/main">
  <p:tag name="AS_UNIQUEID" val="50"/>
</p:tagLst>
</file>

<file path=ppt/tags/tag177.xml><?xml version="1.0" encoding="utf-8"?>
<p:tagLst xmlns:a="http://schemas.openxmlformats.org/drawingml/2006/main" xmlns:r="http://schemas.openxmlformats.org/officeDocument/2006/relationships" xmlns:p="http://schemas.openxmlformats.org/presentationml/2006/main">
  <p:tag name="AS_UNIQUEID" val="51"/>
</p:tagLst>
</file>

<file path=ppt/tags/tag178.xml><?xml version="1.0" encoding="utf-8"?>
<p:tagLst xmlns:a="http://schemas.openxmlformats.org/drawingml/2006/main" xmlns:r="http://schemas.openxmlformats.org/officeDocument/2006/relationships" xmlns:p="http://schemas.openxmlformats.org/presentationml/2006/main">
  <p:tag name="AS_UNIQUEID" val="52"/>
</p:tagLst>
</file>

<file path=ppt/tags/tag179.xml><?xml version="1.0" encoding="utf-8"?>
<p:tagLst xmlns:a="http://schemas.openxmlformats.org/drawingml/2006/main" xmlns:r="http://schemas.openxmlformats.org/officeDocument/2006/relationships" xmlns:p="http://schemas.openxmlformats.org/presentationml/2006/main">
  <p:tag name="AS_UNIQUEID" val="53"/>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4"/>
</p:tagLst>
</file>

<file path=ppt/tags/tag181.xml><?xml version="1.0" encoding="utf-8"?>
<p:tagLst xmlns:a="http://schemas.openxmlformats.org/drawingml/2006/main" xmlns:r="http://schemas.openxmlformats.org/officeDocument/2006/relationships" xmlns:p="http://schemas.openxmlformats.org/presentationml/2006/main">
  <p:tag name="AS_UNIQUEID" val="58"/>
</p:tagLst>
</file>

<file path=ppt/tags/tag182.xml><?xml version="1.0" encoding="utf-8"?>
<p:tagLst xmlns:a="http://schemas.openxmlformats.org/drawingml/2006/main" xmlns:r="http://schemas.openxmlformats.org/officeDocument/2006/relationships" xmlns:p="http://schemas.openxmlformats.org/presentationml/2006/main">
  <p:tag name="AS_UNIQUEID" val="49"/>
</p:tagLst>
</file>

<file path=ppt/tags/tag183.xml><?xml version="1.0" encoding="utf-8"?>
<p:tagLst xmlns:a="http://schemas.openxmlformats.org/drawingml/2006/main" xmlns:r="http://schemas.openxmlformats.org/officeDocument/2006/relationships" xmlns:p="http://schemas.openxmlformats.org/presentationml/2006/main">
  <p:tag name="AS_UNIQUEID" val="50"/>
</p:tagLst>
</file>

<file path=ppt/tags/tag184.xml><?xml version="1.0" encoding="utf-8"?>
<p:tagLst xmlns:a="http://schemas.openxmlformats.org/drawingml/2006/main" xmlns:r="http://schemas.openxmlformats.org/officeDocument/2006/relationships" xmlns:p="http://schemas.openxmlformats.org/presentationml/2006/main">
  <p:tag name="AS_UNIQUEID" val="51"/>
</p:tagLst>
</file>

<file path=ppt/tags/tag185.xml><?xml version="1.0" encoding="utf-8"?>
<p:tagLst xmlns:a="http://schemas.openxmlformats.org/drawingml/2006/main" xmlns:r="http://schemas.openxmlformats.org/officeDocument/2006/relationships" xmlns:p="http://schemas.openxmlformats.org/presentationml/2006/main">
  <p:tag name="AS_UNIQUEID" val="52"/>
</p:tagLst>
</file>

<file path=ppt/tags/tag186.xml><?xml version="1.0" encoding="utf-8"?>
<p:tagLst xmlns:a="http://schemas.openxmlformats.org/drawingml/2006/main" xmlns:r="http://schemas.openxmlformats.org/officeDocument/2006/relationships" xmlns:p="http://schemas.openxmlformats.org/presentationml/2006/main">
  <p:tag name="AS_UNIQUEID" val="53"/>
</p:tagLst>
</file>

<file path=ppt/tags/tag187.xml><?xml version="1.0" encoding="utf-8"?>
<p:tagLst xmlns:a="http://schemas.openxmlformats.org/drawingml/2006/main" xmlns:r="http://schemas.openxmlformats.org/officeDocument/2006/relationships" xmlns:p="http://schemas.openxmlformats.org/presentationml/2006/main">
  <p:tag name="AS_UNIQUEID" val="54"/>
</p:tagLst>
</file>

<file path=ppt/tags/tag188.xml><?xml version="1.0" encoding="utf-8"?>
<p:tagLst xmlns:a="http://schemas.openxmlformats.org/drawingml/2006/main" xmlns:r="http://schemas.openxmlformats.org/officeDocument/2006/relationships" xmlns:p="http://schemas.openxmlformats.org/presentationml/2006/main">
  <p:tag name="AS_UNIQUEID" val="58"/>
</p:tagLst>
</file>

<file path=ppt/tags/tag189.xml><?xml version="1.0" encoding="utf-8"?>
<p:tagLst xmlns:a="http://schemas.openxmlformats.org/drawingml/2006/main" xmlns:r="http://schemas.openxmlformats.org/officeDocument/2006/relationships" xmlns:p="http://schemas.openxmlformats.org/presentationml/2006/main">
  <p:tag name="AS_UNIQUEID" val="49"/>
</p:tagLst>
</file>

<file path=ppt/tags/tag19.xml><?xml version="1.0" encoding="utf-8"?>
<p:tagLst xmlns:a="http://schemas.openxmlformats.org/drawingml/2006/main" xmlns:r="http://schemas.openxmlformats.org/officeDocument/2006/relationships" xmlns:p="http://schemas.openxmlformats.org/presentationml/2006/main">
  <p:tag name="AS_UNIQUEID" val="54"/>
</p:tagLst>
</file>

<file path=ppt/tags/tag190.xml><?xml version="1.0" encoding="utf-8"?>
<p:tagLst xmlns:a="http://schemas.openxmlformats.org/drawingml/2006/main" xmlns:r="http://schemas.openxmlformats.org/officeDocument/2006/relationships" xmlns:p="http://schemas.openxmlformats.org/presentationml/2006/main">
  <p:tag name="AS_UNIQUEID" val="50"/>
</p:tagLst>
</file>

<file path=ppt/tags/tag191.xml><?xml version="1.0" encoding="utf-8"?>
<p:tagLst xmlns:a="http://schemas.openxmlformats.org/drawingml/2006/main" xmlns:r="http://schemas.openxmlformats.org/officeDocument/2006/relationships" xmlns:p="http://schemas.openxmlformats.org/presentationml/2006/main">
  <p:tag name="AS_UNIQUEID" val="51"/>
</p:tagLst>
</file>

<file path=ppt/tags/tag192.xml><?xml version="1.0" encoding="utf-8"?>
<p:tagLst xmlns:a="http://schemas.openxmlformats.org/drawingml/2006/main" xmlns:r="http://schemas.openxmlformats.org/officeDocument/2006/relationships" xmlns:p="http://schemas.openxmlformats.org/presentationml/2006/main">
  <p:tag name="AS_UNIQUEID" val="52"/>
</p:tagLst>
</file>

<file path=ppt/tags/tag193.xml><?xml version="1.0" encoding="utf-8"?>
<p:tagLst xmlns:a="http://schemas.openxmlformats.org/drawingml/2006/main" xmlns:r="http://schemas.openxmlformats.org/officeDocument/2006/relationships" xmlns:p="http://schemas.openxmlformats.org/presentationml/2006/main">
  <p:tag name="AS_UNIQUEID" val="53"/>
</p:tagLst>
</file>

<file path=ppt/tags/tag194.xml><?xml version="1.0" encoding="utf-8"?>
<p:tagLst xmlns:a="http://schemas.openxmlformats.org/drawingml/2006/main" xmlns:r="http://schemas.openxmlformats.org/officeDocument/2006/relationships" xmlns:p="http://schemas.openxmlformats.org/presentationml/2006/main">
  <p:tag name="AS_UNIQUEID" val="54"/>
</p:tagLst>
</file>

<file path=ppt/tags/tag195.xml><?xml version="1.0" encoding="utf-8"?>
<p:tagLst xmlns:a="http://schemas.openxmlformats.org/drawingml/2006/main" xmlns:r="http://schemas.openxmlformats.org/officeDocument/2006/relationships" xmlns:p="http://schemas.openxmlformats.org/presentationml/2006/main">
  <p:tag name="AS_UNIQUEID" val="58"/>
</p:tagLst>
</file>

<file path=ppt/tags/tag196.xml><?xml version="1.0" encoding="utf-8"?>
<p:tagLst xmlns:a="http://schemas.openxmlformats.org/drawingml/2006/main" xmlns:r="http://schemas.openxmlformats.org/officeDocument/2006/relationships" xmlns:p="http://schemas.openxmlformats.org/presentationml/2006/main">
  <p:tag name="AS_UNIQUEID" val="49"/>
</p:tagLst>
</file>

<file path=ppt/tags/tag197.xml><?xml version="1.0" encoding="utf-8"?>
<p:tagLst xmlns:a="http://schemas.openxmlformats.org/drawingml/2006/main" xmlns:r="http://schemas.openxmlformats.org/officeDocument/2006/relationships" xmlns:p="http://schemas.openxmlformats.org/presentationml/2006/main">
  <p:tag name="AS_UNIQUEID" val="50"/>
</p:tagLst>
</file>

<file path=ppt/tags/tag198.xml><?xml version="1.0" encoding="utf-8"?>
<p:tagLst xmlns:a="http://schemas.openxmlformats.org/drawingml/2006/main" xmlns:r="http://schemas.openxmlformats.org/officeDocument/2006/relationships" xmlns:p="http://schemas.openxmlformats.org/presentationml/2006/main">
  <p:tag name="AS_UNIQUEID" val="51"/>
</p:tagLst>
</file>

<file path=ppt/tags/tag19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8"/>
</p:tagLst>
</file>

<file path=ppt/tags/tag200.xml><?xml version="1.0" encoding="utf-8"?>
<p:tagLst xmlns:a="http://schemas.openxmlformats.org/drawingml/2006/main" xmlns:r="http://schemas.openxmlformats.org/officeDocument/2006/relationships" xmlns:p="http://schemas.openxmlformats.org/presentationml/2006/main">
  <p:tag name="AS_UNIQUEID" val="53"/>
</p:tagLst>
</file>

<file path=ppt/tags/tag201.xml><?xml version="1.0" encoding="utf-8"?>
<p:tagLst xmlns:a="http://schemas.openxmlformats.org/drawingml/2006/main" xmlns:r="http://schemas.openxmlformats.org/officeDocument/2006/relationships" xmlns:p="http://schemas.openxmlformats.org/presentationml/2006/main">
  <p:tag name="AS_UNIQUEID" val="54"/>
</p:tagLst>
</file>

<file path=ppt/tags/tag202.xml><?xml version="1.0" encoding="utf-8"?>
<p:tagLst xmlns:a="http://schemas.openxmlformats.org/drawingml/2006/main" xmlns:r="http://schemas.openxmlformats.org/officeDocument/2006/relationships" xmlns:p="http://schemas.openxmlformats.org/presentationml/2006/main">
  <p:tag name="AS_UNIQUEID" val="58"/>
</p:tagLst>
</file>

<file path=ppt/tags/tag203.xml><?xml version="1.0" encoding="utf-8"?>
<p:tagLst xmlns:a="http://schemas.openxmlformats.org/drawingml/2006/main" xmlns:r="http://schemas.openxmlformats.org/officeDocument/2006/relationships" xmlns:p="http://schemas.openxmlformats.org/presentationml/2006/main">
  <p:tag name="AS_UNIQUEID" val="49"/>
</p:tagLst>
</file>

<file path=ppt/tags/tag204.xml><?xml version="1.0" encoding="utf-8"?>
<p:tagLst xmlns:a="http://schemas.openxmlformats.org/drawingml/2006/main" xmlns:r="http://schemas.openxmlformats.org/officeDocument/2006/relationships" xmlns:p="http://schemas.openxmlformats.org/presentationml/2006/main">
  <p:tag name="AS_UNIQUEID" val="50"/>
</p:tagLst>
</file>

<file path=ppt/tags/tag205.xml><?xml version="1.0" encoding="utf-8"?>
<p:tagLst xmlns:a="http://schemas.openxmlformats.org/drawingml/2006/main" xmlns:r="http://schemas.openxmlformats.org/officeDocument/2006/relationships" xmlns:p="http://schemas.openxmlformats.org/presentationml/2006/main">
  <p:tag name="AS_UNIQUEID" val="51"/>
</p:tagLst>
</file>

<file path=ppt/tags/tag206.xml><?xml version="1.0" encoding="utf-8"?>
<p:tagLst xmlns:a="http://schemas.openxmlformats.org/drawingml/2006/main" xmlns:r="http://schemas.openxmlformats.org/officeDocument/2006/relationships" xmlns:p="http://schemas.openxmlformats.org/presentationml/2006/main">
  <p:tag name="AS_UNIQUEID" val="52"/>
</p:tagLst>
</file>

<file path=ppt/tags/tag207.xml><?xml version="1.0" encoding="utf-8"?>
<p:tagLst xmlns:a="http://schemas.openxmlformats.org/drawingml/2006/main" xmlns:r="http://schemas.openxmlformats.org/officeDocument/2006/relationships" xmlns:p="http://schemas.openxmlformats.org/presentationml/2006/main">
  <p:tag name="AS_UNIQUEID" val="53"/>
</p:tagLst>
</file>

<file path=ppt/tags/tag208.xml><?xml version="1.0" encoding="utf-8"?>
<p:tagLst xmlns:a="http://schemas.openxmlformats.org/drawingml/2006/main" xmlns:r="http://schemas.openxmlformats.org/officeDocument/2006/relationships" xmlns:p="http://schemas.openxmlformats.org/presentationml/2006/main">
  <p:tag name="AS_UNIQUEID" val="54"/>
</p:tagLst>
</file>

<file path=ppt/tags/tag209.xml><?xml version="1.0" encoding="utf-8"?>
<p:tagLst xmlns:a="http://schemas.openxmlformats.org/drawingml/2006/main" xmlns:r="http://schemas.openxmlformats.org/officeDocument/2006/relationships" xmlns:p="http://schemas.openxmlformats.org/presentationml/2006/main">
  <p:tag name="AS_UNIQUEID" val="58"/>
</p:tagLst>
</file>

<file path=ppt/tags/tag21.xml><?xml version="1.0" encoding="utf-8"?>
<p:tagLst xmlns:a="http://schemas.openxmlformats.org/drawingml/2006/main" xmlns:r="http://schemas.openxmlformats.org/officeDocument/2006/relationships" xmlns:p="http://schemas.openxmlformats.org/presentationml/2006/main">
  <p:tag name="AS_UNIQUEID" val="49"/>
</p:tagLst>
</file>

<file path=ppt/tags/tag210.xml><?xml version="1.0" encoding="utf-8"?>
<p:tagLst xmlns:a="http://schemas.openxmlformats.org/drawingml/2006/main" xmlns:r="http://schemas.openxmlformats.org/officeDocument/2006/relationships" xmlns:p="http://schemas.openxmlformats.org/presentationml/2006/main">
  <p:tag name="AS_UNIQUEID" val="49"/>
</p:tagLst>
</file>

<file path=ppt/tags/tag211.xml><?xml version="1.0" encoding="utf-8"?>
<p:tagLst xmlns:a="http://schemas.openxmlformats.org/drawingml/2006/main" xmlns:r="http://schemas.openxmlformats.org/officeDocument/2006/relationships" xmlns:p="http://schemas.openxmlformats.org/presentationml/2006/main">
  <p:tag name="AS_UNIQUEID" val="50"/>
</p:tagLst>
</file>

<file path=ppt/tags/tag212.xml><?xml version="1.0" encoding="utf-8"?>
<p:tagLst xmlns:a="http://schemas.openxmlformats.org/drawingml/2006/main" xmlns:r="http://schemas.openxmlformats.org/officeDocument/2006/relationships" xmlns:p="http://schemas.openxmlformats.org/presentationml/2006/main">
  <p:tag name="AS_UNIQUEID" val="51"/>
</p:tagLst>
</file>

<file path=ppt/tags/tag213.xml><?xml version="1.0" encoding="utf-8"?>
<p:tagLst xmlns:a="http://schemas.openxmlformats.org/drawingml/2006/main" xmlns:r="http://schemas.openxmlformats.org/officeDocument/2006/relationships" xmlns:p="http://schemas.openxmlformats.org/presentationml/2006/main">
  <p:tag name="AS_UNIQUEID" val="52"/>
</p:tagLst>
</file>

<file path=ppt/tags/tag214.xml><?xml version="1.0" encoding="utf-8"?>
<p:tagLst xmlns:a="http://schemas.openxmlformats.org/drawingml/2006/main" xmlns:r="http://schemas.openxmlformats.org/officeDocument/2006/relationships" xmlns:p="http://schemas.openxmlformats.org/presentationml/2006/main">
  <p:tag name="AS_UNIQUEID" val="53"/>
</p:tagLst>
</file>

<file path=ppt/tags/tag215.xml><?xml version="1.0" encoding="utf-8"?>
<p:tagLst xmlns:a="http://schemas.openxmlformats.org/drawingml/2006/main" xmlns:r="http://schemas.openxmlformats.org/officeDocument/2006/relationships" xmlns:p="http://schemas.openxmlformats.org/presentationml/2006/main">
  <p:tag name="AS_UNIQUEID" val="54"/>
</p:tagLst>
</file>

<file path=ppt/tags/tag216.xml><?xml version="1.0" encoding="utf-8"?>
<p:tagLst xmlns:a="http://schemas.openxmlformats.org/drawingml/2006/main" xmlns:r="http://schemas.openxmlformats.org/officeDocument/2006/relationships" xmlns:p="http://schemas.openxmlformats.org/presentationml/2006/main">
  <p:tag name="AS_UNIQUEID" val="58"/>
</p:tagLst>
</file>

<file path=ppt/tags/tag217.xml><?xml version="1.0" encoding="utf-8"?>
<p:tagLst xmlns:a="http://schemas.openxmlformats.org/drawingml/2006/main" xmlns:r="http://schemas.openxmlformats.org/officeDocument/2006/relationships" xmlns:p="http://schemas.openxmlformats.org/presentationml/2006/main">
  <p:tag name="AS_UNIQUEID" val="49"/>
</p:tagLst>
</file>

<file path=ppt/tags/tag218.xml><?xml version="1.0" encoding="utf-8"?>
<p:tagLst xmlns:a="http://schemas.openxmlformats.org/drawingml/2006/main" xmlns:r="http://schemas.openxmlformats.org/officeDocument/2006/relationships" xmlns:p="http://schemas.openxmlformats.org/presentationml/2006/main">
  <p:tag name="AS_UNIQUEID" val="50"/>
</p:tagLst>
</file>

<file path=ppt/tags/tag219.xml><?xml version="1.0" encoding="utf-8"?>
<p:tagLst xmlns:a="http://schemas.openxmlformats.org/drawingml/2006/main" xmlns:r="http://schemas.openxmlformats.org/officeDocument/2006/relationships" xmlns:p="http://schemas.openxmlformats.org/presentationml/2006/main">
  <p:tag name="AS_UNIQUEID" val="51"/>
</p:tagLst>
</file>

<file path=ppt/tags/tag22.xml><?xml version="1.0" encoding="utf-8"?>
<p:tagLst xmlns:a="http://schemas.openxmlformats.org/drawingml/2006/main" xmlns:r="http://schemas.openxmlformats.org/officeDocument/2006/relationships" xmlns:p="http://schemas.openxmlformats.org/presentationml/2006/main">
  <p:tag name="AS_UNIQUEID" val="50"/>
</p:tagLst>
</file>

<file path=ppt/tags/tag220.xml><?xml version="1.0" encoding="utf-8"?>
<p:tagLst xmlns:a="http://schemas.openxmlformats.org/drawingml/2006/main" xmlns:r="http://schemas.openxmlformats.org/officeDocument/2006/relationships" xmlns:p="http://schemas.openxmlformats.org/presentationml/2006/main">
  <p:tag name="AS_UNIQUEID" val="52"/>
</p:tagLst>
</file>

<file path=ppt/tags/tag221.xml><?xml version="1.0" encoding="utf-8"?>
<p:tagLst xmlns:a="http://schemas.openxmlformats.org/drawingml/2006/main" xmlns:r="http://schemas.openxmlformats.org/officeDocument/2006/relationships" xmlns:p="http://schemas.openxmlformats.org/presentationml/2006/main">
  <p:tag name="AS_UNIQUEID" val="53"/>
</p:tagLst>
</file>

<file path=ppt/tags/tag222.xml><?xml version="1.0" encoding="utf-8"?>
<p:tagLst xmlns:a="http://schemas.openxmlformats.org/drawingml/2006/main" xmlns:r="http://schemas.openxmlformats.org/officeDocument/2006/relationships" xmlns:p="http://schemas.openxmlformats.org/presentationml/2006/main">
  <p:tag name="AS_UNIQUEID" val="54"/>
</p:tagLst>
</file>

<file path=ppt/tags/tag223.xml><?xml version="1.0" encoding="utf-8"?>
<p:tagLst xmlns:a="http://schemas.openxmlformats.org/drawingml/2006/main" xmlns:r="http://schemas.openxmlformats.org/officeDocument/2006/relationships" xmlns:p="http://schemas.openxmlformats.org/presentationml/2006/main">
  <p:tag name="AS_UNIQUEID" val="58"/>
</p:tagLst>
</file>

<file path=ppt/tags/tag224.xml><?xml version="1.0" encoding="utf-8"?>
<p:tagLst xmlns:a="http://schemas.openxmlformats.org/drawingml/2006/main" xmlns:r="http://schemas.openxmlformats.org/officeDocument/2006/relationships" xmlns:p="http://schemas.openxmlformats.org/presentationml/2006/main">
  <p:tag name="AS_UNIQUEID" val="49"/>
</p:tagLst>
</file>

<file path=ppt/tags/tag225.xml><?xml version="1.0" encoding="utf-8"?>
<p:tagLst xmlns:a="http://schemas.openxmlformats.org/drawingml/2006/main" xmlns:r="http://schemas.openxmlformats.org/officeDocument/2006/relationships" xmlns:p="http://schemas.openxmlformats.org/presentationml/2006/main">
  <p:tag name="AS_UNIQUEID" val="50"/>
</p:tagLst>
</file>

<file path=ppt/tags/tag226.xml><?xml version="1.0" encoding="utf-8"?>
<p:tagLst xmlns:a="http://schemas.openxmlformats.org/drawingml/2006/main" xmlns:r="http://schemas.openxmlformats.org/officeDocument/2006/relationships" xmlns:p="http://schemas.openxmlformats.org/presentationml/2006/main">
  <p:tag name="AS_UNIQUEID" val="51"/>
</p:tagLst>
</file>

<file path=ppt/tags/tag227.xml><?xml version="1.0" encoding="utf-8"?>
<p:tagLst xmlns:a="http://schemas.openxmlformats.org/drawingml/2006/main" xmlns:r="http://schemas.openxmlformats.org/officeDocument/2006/relationships" xmlns:p="http://schemas.openxmlformats.org/presentationml/2006/main">
  <p:tag name="AS_UNIQUEID" val="52"/>
</p:tagLst>
</file>

<file path=ppt/tags/tag228.xml><?xml version="1.0" encoding="utf-8"?>
<p:tagLst xmlns:a="http://schemas.openxmlformats.org/drawingml/2006/main" xmlns:r="http://schemas.openxmlformats.org/officeDocument/2006/relationships" xmlns:p="http://schemas.openxmlformats.org/presentationml/2006/main">
  <p:tag name="AS_UNIQUEID" val="53"/>
</p:tagLst>
</file>

<file path=ppt/tags/tag229.xml><?xml version="1.0" encoding="utf-8"?>
<p:tagLst xmlns:a="http://schemas.openxmlformats.org/drawingml/2006/main" xmlns:r="http://schemas.openxmlformats.org/officeDocument/2006/relationships" xmlns:p="http://schemas.openxmlformats.org/presentationml/2006/main">
  <p:tag name="AS_UNIQUEID" val="54"/>
</p:tagLst>
</file>

<file path=ppt/tags/tag23.xml><?xml version="1.0" encoding="utf-8"?>
<p:tagLst xmlns:a="http://schemas.openxmlformats.org/drawingml/2006/main" xmlns:r="http://schemas.openxmlformats.org/officeDocument/2006/relationships" xmlns:p="http://schemas.openxmlformats.org/presentationml/2006/main">
  <p:tag name="AS_UNIQUEID" val="51"/>
</p:tagLst>
</file>

<file path=ppt/tags/tag230.xml><?xml version="1.0" encoding="utf-8"?>
<p:tagLst xmlns:a="http://schemas.openxmlformats.org/drawingml/2006/main" xmlns:r="http://schemas.openxmlformats.org/officeDocument/2006/relationships" xmlns:p="http://schemas.openxmlformats.org/presentationml/2006/main">
  <p:tag name="AS_UNIQUEID" val="58"/>
</p:tagLst>
</file>

<file path=ppt/tags/tag231.xml><?xml version="1.0" encoding="utf-8"?>
<p:tagLst xmlns:a="http://schemas.openxmlformats.org/drawingml/2006/main" xmlns:r="http://schemas.openxmlformats.org/officeDocument/2006/relationships" xmlns:p="http://schemas.openxmlformats.org/presentationml/2006/main">
  <p:tag name="AS_UNIQUEID" val="49"/>
</p:tagLst>
</file>

<file path=ppt/tags/tag232.xml><?xml version="1.0" encoding="utf-8"?>
<p:tagLst xmlns:a="http://schemas.openxmlformats.org/drawingml/2006/main" xmlns:r="http://schemas.openxmlformats.org/officeDocument/2006/relationships" xmlns:p="http://schemas.openxmlformats.org/presentationml/2006/main">
  <p:tag name="AS_UNIQUEID" val="50"/>
</p:tagLst>
</file>

<file path=ppt/tags/tag233.xml><?xml version="1.0" encoding="utf-8"?>
<p:tagLst xmlns:a="http://schemas.openxmlformats.org/drawingml/2006/main" xmlns:r="http://schemas.openxmlformats.org/officeDocument/2006/relationships" xmlns:p="http://schemas.openxmlformats.org/presentationml/2006/main">
  <p:tag name="AS_UNIQUEID" val="51"/>
</p:tagLst>
</file>

<file path=ppt/tags/tag234.xml><?xml version="1.0" encoding="utf-8"?>
<p:tagLst xmlns:a="http://schemas.openxmlformats.org/drawingml/2006/main" xmlns:r="http://schemas.openxmlformats.org/officeDocument/2006/relationships" xmlns:p="http://schemas.openxmlformats.org/presentationml/2006/main">
  <p:tag name="AS_UNIQUEID" val="52"/>
</p:tagLst>
</file>

<file path=ppt/tags/tag235.xml><?xml version="1.0" encoding="utf-8"?>
<p:tagLst xmlns:a="http://schemas.openxmlformats.org/drawingml/2006/main" xmlns:r="http://schemas.openxmlformats.org/officeDocument/2006/relationships" xmlns:p="http://schemas.openxmlformats.org/presentationml/2006/main">
  <p:tag name="AS_UNIQUEID" val="53"/>
</p:tagLst>
</file>

<file path=ppt/tags/tag236.xml><?xml version="1.0" encoding="utf-8"?>
<p:tagLst xmlns:a="http://schemas.openxmlformats.org/drawingml/2006/main" xmlns:r="http://schemas.openxmlformats.org/officeDocument/2006/relationships" xmlns:p="http://schemas.openxmlformats.org/presentationml/2006/main">
  <p:tag name="AS_UNIQUEID" val="54"/>
</p:tagLst>
</file>

<file path=ppt/tags/tag237.xml><?xml version="1.0" encoding="utf-8"?>
<p:tagLst xmlns:a="http://schemas.openxmlformats.org/drawingml/2006/main" xmlns:r="http://schemas.openxmlformats.org/officeDocument/2006/relationships" xmlns:p="http://schemas.openxmlformats.org/presentationml/2006/main">
  <p:tag name="AS_UNIQUEID" val="58"/>
</p:tagLst>
</file>

<file path=ppt/tags/tag238.xml><?xml version="1.0" encoding="utf-8"?>
<p:tagLst xmlns:a="http://schemas.openxmlformats.org/drawingml/2006/main" xmlns:r="http://schemas.openxmlformats.org/officeDocument/2006/relationships" xmlns:p="http://schemas.openxmlformats.org/presentationml/2006/main">
  <p:tag name="AS_UNIQUEID" val="49"/>
</p:tagLst>
</file>

<file path=ppt/tags/tag239.xml><?xml version="1.0" encoding="utf-8"?>
<p:tagLst xmlns:a="http://schemas.openxmlformats.org/drawingml/2006/main" xmlns:r="http://schemas.openxmlformats.org/officeDocument/2006/relationships" xmlns:p="http://schemas.openxmlformats.org/presentationml/2006/main">
  <p:tag name="AS_UNIQUEID" val="50"/>
</p:tagLst>
</file>

<file path=ppt/tags/tag24.xml><?xml version="1.0" encoding="utf-8"?>
<p:tagLst xmlns:a="http://schemas.openxmlformats.org/drawingml/2006/main" xmlns:r="http://schemas.openxmlformats.org/officeDocument/2006/relationships" xmlns:p="http://schemas.openxmlformats.org/presentationml/2006/main">
  <p:tag name="AS_UNIQUEID" val="52"/>
</p:tagLst>
</file>

<file path=ppt/tags/tag240.xml><?xml version="1.0" encoding="utf-8"?>
<p:tagLst xmlns:a="http://schemas.openxmlformats.org/drawingml/2006/main" xmlns:r="http://schemas.openxmlformats.org/officeDocument/2006/relationships" xmlns:p="http://schemas.openxmlformats.org/presentationml/2006/main">
  <p:tag name="AS_UNIQUEID" val="51"/>
</p:tagLst>
</file>

<file path=ppt/tags/tag241.xml><?xml version="1.0" encoding="utf-8"?>
<p:tagLst xmlns:a="http://schemas.openxmlformats.org/drawingml/2006/main" xmlns:r="http://schemas.openxmlformats.org/officeDocument/2006/relationships" xmlns:p="http://schemas.openxmlformats.org/presentationml/2006/main">
  <p:tag name="AS_UNIQUEID" val="52"/>
</p:tagLst>
</file>

<file path=ppt/tags/tag242.xml><?xml version="1.0" encoding="utf-8"?>
<p:tagLst xmlns:a="http://schemas.openxmlformats.org/drawingml/2006/main" xmlns:r="http://schemas.openxmlformats.org/officeDocument/2006/relationships" xmlns:p="http://schemas.openxmlformats.org/presentationml/2006/main">
  <p:tag name="AS_UNIQUEID" val="53"/>
</p:tagLst>
</file>

<file path=ppt/tags/tag243.xml><?xml version="1.0" encoding="utf-8"?>
<p:tagLst xmlns:a="http://schemas.openxmlformats.org/drawingml/2006/main" xmlns:r="http://schemas.openxmlformats.org/officeDocument/2006/relationships" xmlns:p="http://schemas.openxmlformats.org/presentationml/2006/main">
  <p:tag name="AS_UNIQUEID" val="54"/>
</p:tagLst>
</file>

<file path=ppt/tags/tag244.xml><?xml version="1.0" encoding="utf-8"?>
<p:tagLst xmlns:a="http://schemas.openxmlformats.org/drawingml/2006/main" xmlns:r="http://schemas.openxmlformats.org/officeDocument/2006/relationships" xmlns:p="http://schemas.openxmlformats.org/presentationml/2006/main">
  <p:tag name="AS_UNIQUEID" val="58"/>
</p:tagLst>
</file>

<file path=ppt/tags/tag245.xml><?xml version="1.0" encoding="utf-8"?>
<p:tagLst xmlns:a="http://schemas.openxmlformats.org/drawingml/2006/main" xmlns:r="http://schemas.openxmlformats.org/officeDocument/2006/relationships" xmlns:p="http://schemas.openxmlformats.org/presentationml/2006/main">
  <p:tag name="AS_UNIQUEID" val="49"/>
</p:tagLst>
</file>

<file path=ppt/tags/tag246.xml><?xml version="1.0" encoding="utf-8"?>
<p:tagLst xmlns:a="http://schemas.openxmlformats.org/drawingml/2006/main" xmlns:r="http://schemas.openxmlformats.org/officeDocument/2006/relationships" xmlns:p="http://schemas.openxmlformats.org/presentationml/2006/main">
  <p:tag name="AS_UNIQUEID" val="50"/>
</p:tagLst>
</file>

<file path=ppt/tags/tag247.xml><?xml version="1.0" encoding="utf-8"?>
<p:tagLst xmlns:a="http://schemas.openxmlformats.org/drawingml/2006/main" xmlns:r="http://schemas.openxmlformats.org/officeDocument/2006/relationships" xmlns:p="http://schemas.openxmlformats.org/presentationml/2006/main">
  <p:tag name="AS_UNIQUEID" val="51"/>
</p:tagLst>
</file>

<file path=ppt/tags/tag248.xml><?xml version="1.0" encoding="utf-8"?>
<p:tagLst xmlns:a="http://schemas.openxmlformats.org/drawingml/2006/main" xmlns:r="http://schemas.openxmlformats.org/officeDocument/2006/relationships" xmlns:p="http://schemas.openxmlformats.org/presentationml/2006/main">
  <p:tag name="AS_UNIQUEID" val="52"/>
</p:tagLst>
</file>

<file path=ppt/tags/tag249.xml><?xml version="1.0" encoding="utf-8"?>
<p:tagLst xmlns:a="http://schemas.openxmlformats.org/drawingml/2006/main" xmlns:r="http://schemas.openxmlformats.org/officeDocument/2006/relationships" xmlns:p="http://schemas.openxmlformats.org/presentationml/2006/main">
  <p:tag name="AS_UNIQUEID" val="53"/>
</p:tagLst>
</file>

<file path=ppt/tags/tag25.xml><?xml version="1.0" encoding="utf-8"?>
<p:tagLst xmlns:a="http://schemas.openxmlformats.org/drawingml/2006/main" xmlns:r="http://schemas.openxmlformats.org/officeDocument/2006/relationships" xmlns:p="http://schemas.openxmlformats.org/presentationml/2006/main">
  <p:tag name="AS_UNIQUEID" val="53"/>
</p:tagLst>
</file>

<file path=ppt/tags/tag250.xml><?xml version="1.0" encoding="utf-8"?>
<p:tagLst xmlns:a="http://schemas.openxmlformats.org/drawingml/2006/main" xmlns:r="http://schemas.openxmlformats.org/officeDocument/2006/relationships" xmlns:p="http://schemas.openxmlformats.org/presentationml/2006/main">
  <p:tag name="AS_UNIQUEID" val="54"/>
</p:tagLst>
</file>

<file path=ppt/tags/tag251.xml><?xml version="1.0" encoding="utf-8"?>
<p:tagLst xmlns:a="http://schemas.openxmlformats.org/drawingml/2006/main" xmlns:r="http://schemas.openxmlformats.org/officeDocument/2006/relationships" xmlns:p="http://schemas.openxmlformats.org/presentationml/2006/main">
  <p:tag name="AS_UNIQUEID" val="58"/>
</p:tagLst>
</file>

<file path=ppt/tags/tag252.xml><?xml version="1.0" encoding="utf-8"?>
<p:tagLst xmlns:a="http://schemas.openxmlformats.org/drawingml/2006/main" xmlns:r="http://schemas.openxmlformats.org/officeDocument/2006/relationships" xmlns:p="http://schemas.openxmlformats.org/presentationml/2006/main">
  <p:tag name="AS_UNIQUEID" val="49"/>
</p:tagLst>
</file>

<file path=ppt/tags/tag253.xml><?xml version="1.0" encoding="utf-8"?>
<p:tagLst xmlns:a="http://schemas.openxmlformats.org/drawingml/2006/main" xmlns:r="http://schemas.openxmlformats.org/officeDocument/2006/relationships" xmlns:p="http://schemas.openxmlformats.org/presentationml/2006/main">
  <p:tag name="AS_UNIQUEID" val="50"/>
</p:tagLst>
</file>

<file path=ppt/tags/tag254.xml><?xml version="1.0" encoding="utf-8"?>
<p:tagLst xmlns:a="http://schemas.openxmlformats.org/drawingml/2006/main" xmlns:r="http://schemas.openxmlformats.org/officeDocument/2006/relationships" xmlns:p="http://schemas.openxmlformats.org/presentationml/2006/main">
  <p:tag name="AS_UNIQUEID" val="51"/>
</p:tagLst>
</file>

<file path=ppt/tags/tag255.xml><?xml version="1.0" encoding="utf-8"?>
<p:tagLst xmlns:a="http://schemas.openxmlformats.org/drawingml/2006/main" xmlns:r="http://schemas.openxmlformats.org/officeDocument/2006/relationships" xmlns:p="http://schemas.openxmlformats.org/presentationml/2006/main">
  <p:tag name="AS_UNIQUEID" val="52"/>
</p:tagLst>
</file>

<file path=ppt/tags/tag256.xml><?xml version="1.0" encoding="utf-8"?>
<p:tagLst xmlns:a="http://schemas.openxmlformats.org/drawingml/2006/main" xmlns:r="http://schemas.openxmlformats.org/officeDocument/2006/relationships" xmlns:p="http://schemas.openxmlformats.org/presentationml/2006/main">
  <p:tag name="AS_UNIQUEID" val="53"/>
</p:tagLst>
</file>

<file path=ppt/tags/tag257.xml><?xml version="1.0" encoding="utf-8"?>
<p:tagLst xmlns:a="http://schemas.openxmlformats.org/drawingml/2006/main" xmlns:r="http://schemas.openxmlformats.org/officeDocument/2006/relationships" xmlns:p="http://schemas.openxmlformats.org/presentationml/2006/main">
  <p:tag name="AS_UNIQUEID" val="54"/>
</p:tagLst>
</file>

<file path=ppt/tags/tag258.xml><?xml version="1.0" encoding="utf-8"?>
<p:tagLst xmlns:a="http://schemas.openxmlformats.org/drawingml/2006/main" xmlns:r="http://schemas.openxmlformats.org/officeDocument/2006/relationships" xmlns:p="http://schemas.openxmlformats.org/presentationml/2006/main">
  <p:tag name="AS_UNIQUEID" val="58"/>
</p:tagLst>
</file>

<file path=ppt/tags/tag259.xml><?xml version="1.0" encoding="utf-8"?>
<p:tagLst xmlns:a="http://schemas.openxmlformats.org/drawingml/2006/main" xmlns:r="http://schemas.openxmlformats.org/officeDocument/2006/relationships" xmlns:p="http://schemas.openxmlformats.org/presentationml/2006/main">
  <p:tag name="AS_UNIQUEID" val="49"/>
</p:tagLst>
</file>

<file path=ppt/tags/tag26.xml><?xml version="1.0" encoding="utf-8"?>
<p:tagLst xmlns:a="http://schemas.openxmlformats.org/drawingml/2006/main" xmlns:r="http://schemas.openxmlformats.org/officeDocument/2006/relationships" xmlns:p="http://schemas.openxmlformats.org/presentationml/2006/main">
  <p:tag name="AS_UNIQUEID" val="54"/>
</p:tagLst>
</file>

<file path=ppt/tags/tag260.xml><?xml version="1.0" encoding="utf-8"?>
<p:tagLst xmlns:a="http://schemas.openxmlformats.org/drawingml/2006/main" xmlns:r="http://schemas.openxmlformats.org/officeDocument/2006/relationships" xmlns:p="http://schemas.openxmlformats.org/presentationml/2006/main">
  <p:tag name="AS_UNIQUEID" val="50"/>
</p:tagLst>
</file>

<file path=ppt/tags/tag261.xml><?xml version="1.0" encoding="utf-8"?>
<p:tagLst xmlns:a="http://schemas.openxmlformats.org/drawingml/2006/main" xmlns:r="http://schemas.openxmlformats.org/officeDocument/2006/relationships" xmlns:p="http://schemas.openxmlformats.org/presentationml/2006/main">
  <p:tag name="AS_UNIQUEID" val="51"/>
</p:tagLst>
</file>

<file path=ppt/tags/tag262.xml><?xml version="1.0" encoding="utf-8"?>
<p:tagLst xmlns:a="http://schemas.openxmlformats.org/drawingml/2006/main" xmlns:r="http://schemas.openxmlformats.org/officeDocument/2006/relationships" xmlns:p="http://schemas.openxmlformats.org/presentationml/2006/main">
  <p:tag name="AS_UNIQUEID" val="52"/>
</p:tagLst>
</file>

<file path=ppt/tags/tag263.xml><?xml version="1.0" encoding="utf-8"?>
<p:tagLst xmlns:a="http://schemas.openxmlformats.org/drawingml/2006/main" xmlns:r="http://schemas.openxmlformats.org/officeDocument/2006/relationships" xmlns:p="http://schemas.openxmlformats.org/presentationml/2006/main">
  <p:tag name="AS_UNIQUEID" val="53"/>
</p:tagLst>
</file>

<file path=ppt/tags/tag264.xml><?xml version="1.0" encoding="utf-8"?>
<p:tagLst xmlns:a="http://schemas.openxmlformats.org/drawingml/2006/main" xmlns:r="http://schemas.openxmlformats.org/officeDocument/2006/relationships" xmlns:p="http://schemas.openxmlformats.org/presentationml/2006/main">
  <p:tag name="AS_UNIQUEID" val="54"/>
</p:tagLst>
</file>

<file path=ppt/tags/tag265.xml><?xml version="1.0" encoding="utf-8"?>
<p:tagLst xmlns:a="http://schemas.openxmlformats.org/drawingml/2006/main" xmlns:r="http://schemas.openxmlformats.org/officeDocument/2006/relationships" xmlns:p="http://schemas.openxmlformats.org/presentationml/2006/main">
  <p:tag name="AS_UNIQUEID" val="58"/>
</p:tagLst>
</file>

<file path=ppt/tags/tag266.xml><?xml version="1.0" encoding="utf-8"?>
<p:tagLst xmlns:a="http://schemas.openxmlformats.org/drawingml/2006/main" xmlns:r="http://schemas.openxmlformats.org/officeDocument/2006/relationships" xmlns:p="http://schemas.openxmlformats.org/presentationml/2006/main">
  <p:tag name="AS_UNIQUEID" val="49"/>
</p:tagLst>
</file>

<file path=ppt/tags/tag267.xml><?xml version="1.0" encoding="utf-8"?>
<p:tagLst xmlns:a="http://schemas.openxmlformats.org/drawingml/2006/main" xmlns:r="http://schemas.openxmlformats.org/officeDocument/2006/relationships" xmlns:p="http://schemas.openxmlformats.org/presentationml/2006/main">
  <p:tag name="AS_UNIQUEID" val="50"/>
</p:tagLst>
</file>

<file path=ppt/tags/tag268.xml><?xml version="1.0" encoding="utf-8"?>
<p:tagLst xmlns:a="http://schemas.openxmlformats.org/drawingml/2006/main" xmlns:r="http://schemas.openxmlformats.org/officeDocument/2006/relationships" xmlns:p="http://schemas.openxmlformats.org/presentationml/2006/main">
  <p:tag name="AS_UNIQUEID" val="51"/>
</p:tagLst>
</file>

<file path=ppt/tags/tag269.xml><?xml version="1.0" encoding="utf-8"?>
<p:tagLst xmlns:a="http://schemas.openxmlformats.org/drawingml/2006/main" xmlns:r="http://schemas.openxmlformats.org/officeDocument/2006/relationships" xmlns:p="http://schemas.openxmlformats.org/presentationml/2006/main">
  <p:tag name="AS_UNIQUEID" val="52"/>
</p:tagLst>
</file>

<file path=ppt/tags/tag27.xml><?xml version="1.0" encoding="utf-8"?>
<p:tagLst xmlns:a="http://schemas.openxmlformats.org/drawingml/2006/main" xmlns:r="http://schemas.openxmlformats.org/officeDocument/2006/relationships" xmlns:p="http://schemas.openxmlformats.org/presentationml/2006/main">
  <p:tag name="AS_UNIQUEID" val="58"/>
</p:tagLst>
</file>

<file path=ppt/tags/tag270.xml><?xml version="1.0" encoding="utf-8"?>
<p:tagLst xmlns:a="http://schemas.openxmlformats.org/drawingml/2006/main" xmlns:r="http://schemas.openxmlformats.org/officeDocument/2006/relationships" xmlns:p="http://schemas.openxmlformats.org/presentationml/2006/main">
  <p:tag name="AS_UNIQUEID" val="53"/>
</p:tagLst>
</file>

<file path=ppt/tags/tag271.xml><?xml version="1.0" encoding="utf-8"?>
<p:tagLst xmlns:a="http://schemas.openxmlformats.org/drawingml/2006/main" xmlns:r="http://schemas.openxmlformats.org/officeDocument/2006/relationships" xmlns:p="http://schemas.openxmlformats.org/presentationml/2006/main">
  <p:tag name="AS_UNIQUEID" val="54"/>
</p:tagLst>
</file>

<file path=ppt/tags/tag272.xml><?xml version="1.0" encoding="utf-8"?>
<p:tagLst xmlns:a="http://schemas.openxmlformats.org/drawingml/2006/main" xmlns:r="http://schemas.openxmlformats.org/officeDocument/2006/relationships" xmlns:p="http://schemas.openxmlformats.org/presentationml/2006/main">
  <p:tag name="AS_UNIQUEID" val="58"/>
</p:tagLst>
</file>

<file path=ppt/tags/tag273.xml><?xml version="1.0" encoding="utf-8"?>
<p:tagLst xmlns:a="http://schemas.openxmlformats.org/drawingml/2006/main" xmlns:r="http://schemas.openxmlformats.org/officeDocument/2006/relationships" xmlns:p="http://schemas.openxmlformats.org/presentationml/2006/main">
  <p:tag name="AS_UNIQUEID" val="49"/>
</p:tagLst>
</file>

<file path=ppt/tags/tag274.xml><?xml version="1.0" encoding="utf-8"?>
<p:tagLst xmlns:a="http://schemas.openxmlformats.org/drawingml/2006/main" xmlns:r="http://schemas.openxmlformats.org/officeDocument/2006/relationships" xmlns:p="http://schemas.openxmlformats.org/presentationml/2006/main">
  <p:tag name="AS_UNIQUEID" val="50"/>
</p:tagLst>
</file>

<file path=ppt/tags/tag275.xml><?xml version="1.0" encoding="utf-8"?>
<p:tagLst xmlns:a="http://schemas.openxmlformats.org/drawingml/2006/main" xmlns:r="http://schemas.openxmlformats.org/officeDocument/2006/relationships" xmlns:p="http://schemas.openxmlformats.org/presentationml/2006/main">
  <p:tag name="AS_UNIQUEID" val="51"/>
</p:tagLst>
</file>

<file path=ppt/tags/tag276.xml><?xml version="1.0" encoding="utf-8"?>
<p:tagLst xmlns:a="http://schemas.openxmlformats.org/drawingml/2006/main" xmlns:r="http://schemas.openxmlformats.org/officeDocument/2006/relationships" xmlns:p="http://schemas.openxmlformats.org/presentationml/2006/main">
  <p:tag name="AS_UNIQUEID" val="52"/>
</p:tagLst>
</file>

<file path=ppt/tags/tag277.xml><?xml version="1.0" encoding="utf-8"?>
<p:tagLst xmlns:a="http://schemas.openxmlformats.org/drawingml/2006/main" xmlns:r="http://schemas.openxmlformats.org/officeDocument/2006/relationships" xmlns:p="http://schemas.openxmlformats.org/presentationml/2006/main">
  <p:tag name="AS_UNIQUEID" val="53"/>
</p:tagLst>
</file>

<file path=ppt/tags/tag278.xml><?xml version="1.0" encoding="utf-8"?>
<p:tagLst xmlns:a="http://schemas.openxmlformats.org/drawingml/2006/main" xmlns:r="http://schemas.openxmlformats.org/officeDocument/2006/relationships" xmlns:p="http://schemas.openxmlformats.org/presentationml/2006/main">
  <p:tag name="AS_UNIQUEID" val="54"/>
</p:tagLst>
</file>

<file path=ppt/tags/tag279.xml><?xml version="1.0" encoding="utf-8"?>
<p:tagLst xmlns:a="http://schemas.openxmlformats.org/drawingml/2006/main" xmlns:r="http://schemas.openxmlformats.org/officeDocument/2006/relationships" xmlns:p="http://schemas.openxmlformats.org/presentationml/2006/main">
  <p:tag name="AS_UNIQUEID" val="58"/>
</p:tagLst>
</file>

<file path=ppt/tags/tag28.xml><?xml version="1.0" encoding="utf-8"?>
<p:tagLst xmlns:a="http://schemas.openxmlformats.org/drawingml/2006/main" xmlns:r="http://schemas.openxmlformats.org/officeDocument/2006/relationships" xmlns:p="http://schemas.openxmlformats.org/presentationml/2006/main">
  <p:tag name="AS_UNIQUEID" val="49"/>
</p:tagLst>
</file>

<file path=ppt/tags/tag280.xml><?xml version="1.0" encoding="utf-8"?>
<p:tagLst xmlns:a="http://schemas.openxmlformats.org/drawingml/2006/main" xmlns:r="http://schemas.openxmlformats.org/officeDocument/2006/relationships" xmlns:p="http://schemas.openxmlformats.org/presentationml/2006/main">
  <p:tag name="AS_UNIQUEID" val="49"/>
</p:tagLst>
</file>

<file path=ppt/tags/tag281.xml><?xml version="1.0" encoding="utf-8"?>
<p:tagLst xmlns:a="http://schemas.openxmlformats.org/drawingml/2006/main" xmlns:r="http://schemas.openxmlformats.org/officeDocument/2006/relationships" xmlns:p="http://schemas.openxmlformats.org/presentationml/2006/main">
  <p:tag name="AS_UNIQUEID" val="50"/>
</p:tagLst>
</file>

<file path=ppt/tags/tag282.xml><?xml version="1.0" encoding="utf-8"?>
<p:tagLst xmlns:a="http://schemas.openxmlformats.org/drawingml/2006/main" xmlns:r="http://schemas.openxmlformats.org/officeDocument/2006/relationships" xmlns:p="http://schemas.openxmlformats.org/presentationml/2006/main">
  <p:tag name="AS_UNIQUEID" val="51"/>
</p:tagLst>
</file>

<file path=ppt/tags/tag283.xml><?xml version="1.0" encoding="utf-8"?>
<p:tagLst xmlns:a="http://schemas.openxmlformats.org/drawingml/2006/main" xmlns:r="http://schemas.openxmlformats.org/officeDocument/2006/relationships" xmlns:p="http://schemas.openxmlformats.org/presentationml/2006/main">
  <p:tag name="AS_UNIQUEID" val="52"/>
</p:tagLst>
</file>

<file path=ppt/tags/tag284.xml><?xml version="1.0" encoding="utf-8"?>
<p:tagLst xmlns:a="http://schemas.openxmlformats.org/drawingml/2006/main" xmlns:r="http://schemas.openxmlformats.org/officeDocument/2006/relationships" xmlns:p="http://schemas.openxmlformats.org/presentationml/2006/main">
  <p:tag name="AS_UNIQUEID" val="53"/>
</p:tagLst>
</file>

<file path=ppt/tags/tag285.xml><?xml version="1.0" encoding="utf-8"?>
<p:tagLst xmlns:a="http://schemas.openxmlformats.org/drawingml/2006/main" xmlns:r="http://schemas.openxmlformats.org/officeDocument/2006/relationships" xmlns:p="http://schemas.openxmlformats.org/presentationml/2006/main">
  <p:tag name="AS_UNIQUEID" val="54"/>
</p:tagLst>
</file>

<file path=ppt/tags/tag286.xml><?xml version="1.0" encoding="utf-8"?>
<p:tagLst xmlns:a="http://schemas.openxmlformats.org/drawingml/2006/main" xmlns:r="http://schemas.openxmlformats.org/officeDocument/2006/relationships" xmlns:p="http://schemas.openxmlformats.org/presentationml/2006/main">
  <p:tag name="AS_UNIQUEID" val="58"/>
</p:tagLst>
</file>

<file path=ppt/tags/tag287.xml><?xml version="1.0" encoding="utf-8"?>
<p:tagLst xmlns:a="http://schemas.openxmlformats.org/drawingml/2006/main" xmlns:r="http://schemas.openxmlformats.org/officeDocument/2006/relationships" xmlns:p="http://schemas.openxmlformats.org/presentationml/2006/main">
  <p:tag name="AS_UNIQUEID" val="49"/>
</p:tagLst>
</file>

<file path=ppt/tags/tag288.xml><?xml version="1.0" encoding="utf-8"?>
<p:tagLst xmlns:a="http://schemas.openxmlformats.org/drawingml/2006/main" xmlns:r="http://schemas.openxmlformats.org/officeDocument/2006/relationships" xmlns:p="http://schemas.openxmlformats.org/presentationml/2006/main">
  <p:tag name="AS_UNIQUEID" val="50"/>
</p:tagLst>
</file>

<file path=ppt/tags/tag289.xml><?xml version="1.0" encoding="utf-8"?>
<p:tagLst xmlns:a="http://schemas.openxmlformats.org/drawingml/2006/main" xmlns:r="http://schemas.openxmlformats.org/officeDocument/2006/relationships" xmlns:p="http://schemas.openxmlformats.org/presentationml/2006/main">
  <p:tag name="AS_UNIQUEID" val="51"/>
</p:tagLst>
</file>

<file path=ppt/tags/tag29.xml><?xml version="1.0" encoding="utf-8"?>
<p:tagLst xmlns:a="http://schemas.openxmlformats.org/drawingml/2006/main" xmlns:r="http://schemas.openxmlformats.org/officeDocument/2006/relationships" xmlns:p="http://schemas.openxmlformats.org/presentationml/2006/main">
  <p:tag name="AS_UNIQUEID" val="50"/>
</p:tagLst>
</file>

<file path=ppt/tags/tag290.xml><?xml version="1.0" encoding="utf-8"?>
<p:tagLst xmlns:a="http://schemas.openxmlformats.org/drawingml/2006/main" xmlns:r="http://schemas.openxmlformats.org/officeDocument/2006/relationships" xmlns:p="http://schemas.openxmlformats.org/presentationml/2006/main">
  <p:tag name="AS_UNIQUEID" val="52"/>
</p:tagLst>
</file>

<file path=ppt/tags/tag291.xml><?xml version="1.0" encoding="utf-8"?>
<p:tagLst xmlns:a="http://schemas.openxmlformats.org/drawingml/2006/main" xmlns:r="http://schemas.openxmlformats.org/officeDocument/2006/relationships" xmlns:p="http://schemas.openxmlformats.org/presentationml/2006/main">
  <p:tag name="AS_UNIQUEID" val="53"/>
</p:tagLst>
</file>

<file path=ppt/tags/tag292.xml><?xml version="1.0" encoding="utf-8"?>
<p:tagLst xmlns:a="http://schemas.openxmlformats.org/drawingml/2006/main" xmlns:r="http://schemas.openxmlformats.org/officeDocument/2006/relationships" xmlns:p="http://schemas.openxmlformats.org/presentationml/2006/main">
  <p:tag name="AS_UNIQUEID" val="54"/>
</p:tagLst>
</file>

<file path=ppt/tags/tag293.xml><?xml version="1.0" encoding="utf-8"?>
<p:tagLst xmlns:a="http://schemas.openxmlformats.org/drawingml/2006/main" xmlns:r="http://schemas.openxmlformats.org/officeDocument/2006/relationships" xmlns:p="http://schemas.openxmlformats.org/presentationml/2006/main">
  <p:tag name="AS_UNIQUEID" val="58"/>
</p:tagLst>
</file>

<file path=ppt/tags/tag294.xml><?xml version="1.0" encoding="utf-8"?>
<p:tagLst xmlns:a="http://schemas.openxmlformats.org/drawingml/2006/main" xmlns:r="http://schemas.openxmlformats.org/officeDocument/2006/relationships" xmlns:p="http://schemas.openxmlformats.org/presentationml/2006/main">
  <p:tag name="AS_UNIQUEID" val="49"/>
</p:tagLst>
</file>

<file path=ppt/tags/tag295.xml><?xml version="1.0" encoding="utf-8"?>
<p:tagLst xmlns:a="http://schemas.openxmlformats.org/drawingml/2006/main" xmlns:r="http://schemas.openxmlformats.org/officeDocument/2006/relationships" xmlns:p="http://schemas.openxmlformats.org/presentationml/2006/main">
  <p:tag name="AS_UNIQUEID" val="50"/>
</p:tagLst>
</file>

<file path=ppt/tags/tag296.xml><?xml version="1.0" encoding="utf-8"?>
<p:tagLst xmlns:a="http://schemas.openxmlformats.org/drawingml/2006/main" xmlns:r="http://schemas.openxmlformats.org/officeDocument/2006/relationships" xmlns:p="http://schemas.openxmlformats.org/presentationml/2006/main">
  <p:tag name="AS_UNIQUEID" val="51"/>
</p:tagLst>
</file>

<file path=ppt/tags/tag297.xml><?xml version="1.0" encoding="utf-8"?>
<p:tagLst xmlns:a="http://schemas.openxmlformats.org/drawingml/2006/main" xmlns:r="http://schemas.openxmlformats.org/officeDocument/2006/relationships" xmlns:p="http://schemas.openxmlformats.org/presentationml/2006/main">
  <p:tag name="AS_UNIQUEID" val="52"/>
</p:tagLst>
</file>

<file path=ppt/tags/tag298.xml><?xml version="1.0" encoding="utf-8"?>
<p:tagLst xmlns:a="http://schemas.openxmlformats.org/drawingml/2006/main" xmlns:r="http://schemas.openxmlformats.org/officeDocument/2006/relationships" xmlns:p="http://schemas.openxmlformats.org/presentationml/2006/main">
  <p:tag name="AS_UNIQUEID" val="53"/>
</p:tagLst>
</file>

<file path=ppt/tags/tag299.xml><?xml version="1.0" encoding="utf-8"?>
<p:tagLst xmlns:a="http://schemas.openxmlformats.org/drawingml/2006/main" xmlns:r="http://schemas.openxmlformats.org/officeDocument/2006/relationships" xmlns:p="http://schemas.openxmlformats.org/presentationml/2006/main">
  <p:tag name="AS_UNIQUEID" val="54"/>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1"/>
</p:tagLst>
</file>

<file path=ppt/tags/tag300.xml><?xml version="1.0" encoding="utf-8"?>
<p:tagLst xmlns:a="http://schemas.openxmlformats.org/drawingml/2006/main" xmlns:r="http://schemas.openxmlformats.org/officeDocument/2006/relationships" xmlns:p="http://schemas.openxmlformats.org/presentationml/2006/main">
  <p:tag name="AS_UNIQUEID" val="58"/>
</p:tagLst>
</file>

<file path=ppt/tags/tag301.xml><?xml version="1.0" encoding="utf-8"?>
<p:tagLst xmlns:a="http://schemas.openxmlformats.org/drawingml/2006/main" xmlns:r="http://schemas.openxmlformats.org/officeDocument/2006/relationships" xmlns:p="http://schemas.openxmlformats.org/presentationml/2006/main">
  <p:tag name="AS_UNIQUEID" val="49"/>
</p:tagLst>
</file>

<file path=ppt/tags/tag302.xml><?xml version="1.0" encoding="utf-8"?>
<p:tagLst xmlns:a="http://schemas.openxmlformats.org/drawingml/2006/main" xmlns:r="http://schemas.openxmlformats.org/officeDocument/2006/relationships" xmlns:p="http://schemas.openxmlformats.org/presentationml/2006/main">
  <p:tag name="AS_UNIQUEID" val="50"/>
</p:tagLst>
</file>

<file path=ppt/tags/tag303.xml><?xml version="1.0" encoding="utf-8"?>
<p:tagLst xmlns:a="http://schemas.openxmlformats.org/drawingml/2006/main" xmlns:r="http://schemas.openxmlformats.org/officeDocument/2006/relationships" xmlns:p="http://schemas.openxmlformats.org/presentationml/2006/main">
  <p:tag name="AS_UNIQUEID" val="51"/>
</p:tagLst>
</file>

<file path=ppt/tags/tag304.xml><?xml version="1.0" encoding="utf-8"?>
<p:tagLst xmlns:a="http://schemas.openxmlformats.org/drawingml/2006/main" xmlns:r="http://schemas.openxmlformats.org/officeDocument/2006/relationships" xmlns:p="http://schemas.openxmlformats.org/presentationml/2006/main">
  <p:tag name="AS_UNIQUEID" val="52"/>
</p:tagLst>
</file>

<file path=ppt/tags/tag305.xml><?xml version="1.0" encoding="utf-8"?>
<p:tagLst xmlns:a="http://schemas.openxmlformats.org/drawingml/2006/main" xmlns:r="http://schemas.openxmlformats.org/officeDocument/2006/relationships" xmlns:p="http://schemas.openxmlformats.org/presentationml/2006/main">
  <p:tag name="AS_UNIQUEID" val="53"/>
</p:tagLst>
</file>

<file path=ppt/tags/tag306.xml><?xml version="1.0" encoding="utf-8"?>
<p:tagLst xmlns:a="http://schemas.openxmlformats.org/drawingml/2006/main" xmlns:r="http://schemas.openxmlformats.org/officeDocument/2006/relationships" xmlns:p="http://schemas.openxmlformats.org/presentationml/2006/main">
  <p:tag name="AS_UNIQUEID" val="54"/>
</p:tagLst>
</file>

<file path=ppt/tags/tag307.xml><?xml version="1.0" encoding="utf-8"?>
<p:tagLst xmlns:a="http://schemas.openxmlformats.org/drawingml/2006/main" xmlns:r="http://schemas.openxmlformats.org/officeDocument/2006/relationships" xmlns:p="http://schemas.openxmlformats.org/presentationml/2006/main">
  <p:tag name="AS_UNIQUEID" val="58"/>
</p:tagLst>
</file>

<file path=ppt/tags/tag308.xml><?xml version="1.0" encoding="utf-8"?>
<p:tagLst xmlns:a="http://schemas.openxmlformats.org/drawingml/2006/main" xmlns:r="http://schemas.openxmlformats.org/officeDocument/2006/relationships" xmlns:p="http://schemas.openxmlformats.org/presentationml/2006/main">
  <p:tag name="AS_UNIQUEID" val="49"/>
</p:tagLst>
</file>

<file path=ppt/tags/tag309.xml><?xml version="1.0" encoding="utf-8"?>
<p:tagLst xmlns:a="http://schemas.openxmlformats.org/drawingml/2006/main" xmlns:r="http://schemas.openxmlformats.org/officeDocument/2006/relationships" xmlns:p="http://schemas.openxmlformats.org/presentationml/2006/main">
  <p:tag name="AS_UNIQUEID" val="50"/>
</p:tagLst>
</file>

<file path=ppt/tags/tag31.xml><?xml version="1.0" encoding="utf-8"?>
<p:tagLst xmlns:a="http://schemas.openxmlformats.org/drawingml/2006/main" xmlns:r="http://schemas.openxmlformats.org/officeDocument/2006/relationships" xmlns:p="http://schemas.openxmlformats.org/presentationml/2006/main">
  <p:tag name="AS_UNIQUEID" val="52"/>
</p:tagLst>
</file>

<file path=ppt/tags/tag310.xml><?xml version="1.0" encoding="utf-8"?>
<p:tagLst xmlns:a="http://schemas.openxmlformats.org/drawingml/2006/main" xmlns:r="http://schemas.openxmlformats.org/officeDocument/2006/relationships" xmlns:p="http://schemas.openxmlformats.org/presentationml/2006/main">
  <p:tag name="AS_UNIQUEID" val="51"/>
</p:tagLst>
</file>

<file path=ppt/tags/tag311.xml><?xml version="1.0" encoding="utf-8"?>
<p:tagLst xmlns:a="http://schemas.openxmlformats.org/drawingml/2006/main" xmlns:r="http://schemas.openxmlformats.org/officeDocument/2006/relationships" xmlns:p="http://schemas.openxmlformats.org/presentationml/2006/main">
  <p:tag name="AS_UNIQUEID" val="52"/>
</p:tagLst>
</file>

<file path=ppt/tags/tag312.xml><?xml version="1.0" encoding="utf-8"?>
<p:tagLst xmlns:a="http://schemas.openxmlformats.org/drawingml/2006/main" xmlns:r="http://schemas.openxmlformats.org/officeDocument/2006/relationships" xmlns:p="http://schemas.openxmlformats.org/presentationml/2006/main">
  <p:tag name="AS_UNIQUEID" val="53"/>
</p:tagLst>
</file>

<file path=ppt/tags/tag313.xml><?xml version="1.0" encoding="utf-8"?>
<p:tagLst xmlns:a="http://schemas.openxmlformats.org/drawingml/2006/main" xmlns:r="http://schemas.openxmlformats.org/officeDocument/2006/relationships" xmlns:p="http://schemas.openxmlformats.org/presentationml/2006/main">
  <p:tag name="AS_UNIQUEID" val="54"/>
</p:tagLst>
</file>

<file path=ppt/tags/tag314.xml><?xml version="1.0" encoding="utf-8"?>
<p:tagLst xmlns:a="http://schemas.openxmlformats.org/drawingml/2006/main" xmlns:r="http://schemas.openxmlformats.org/officeDocument/2006/relationships" xmlns:p="http://schemas.openxmlformats.org/presentationml/2006/main">
  <p:tag name="AS_UNIQUEID" val="58"/>
</p:tagLst>
</file>

<file path=ppt/tags/tag315.xml><?xml version="1.0" encoding="utf-8"?>
<p:tagLst xmlns:a="http://schemas.openxmlformats.org/drawingml/2006/main" xmlns:r="http://schemas.openxmlformats.org/officeDocument/2006/relationships" xmlns:p="http://schemas.openxmlformats.org/presentationml/2006/main">
  <p:tag name="AS_UNIQUEID" val="49"/>
</p:tagLst>
</file>

<file path=ppt/tags/tag316.xml><?xml version="1.0" encoding="utf-8"?>
<p:tagLst xmlns:a="http://schemas.openxmlformats.org/drawingml/2006/main" xmlns:r="http://schemas.openxmlformats.org/officeDocument/2006/relationships" xmlns:p="http://schemas.openxmlformats.org/presentationml/2006/main">
  <p:tag name="AS_UNIQUEID" val="50"/>
</p:tagLst>
</file>

<file path=ppt/tags/tag317.xml><?xml version="1.0" encoding="utf-8"?>
<p:tagLst xmlns:a="http://schemas.openxmlformats.org/drawingml/2006/main" xmlns:r="http://schemas.openxmlformats.org/officeDocument/2006/relationships" xmlns:p="http://schemas.openxmlformats.org/presentationml/2006/main">
  <p:tag name="AS_UNIQUEID" val="51"/>
</p:tagLst>
</file>

<file path=ppt/tags/tag318.xml><?xml version="1.0" encoding="utf-8"?>
<p:tagLst xmlns:a="http://schemas.openxmlformats.org/drawingml/2006/main" xmlns:r="http://schemas.openxmlformats.org/officeDocument/2006/relationships" xmlns:p="http://schemas.openxmlformats.org/presentationml/2006/main">
  <p:tag name="AS_UNIQUEID" val="52"/>
</p:tagLst>
</file>

<file path=ppt/tags/tag319.xml><?xml version="1.0" encoding="utf-8"?>
<p:tagLst xmlns:a="http://schemas.openxmlformats.org/drawingml/2006/main" xmlns:r="http://schemas.openxmlformats.org/officeDocument/2006/relationships" xmlns:p="http://schemas.openxmlformats.org/presentationml/2006/main">
  <p:tag name="AS_UNIQUEID" val="53"/>
</p:tagLst>
</file>

<file path=ppt/tags/tag32.xml><?xml version="1.0" encoding="utf-8"?>
<p:tagLst xmlns:a="http://schemas.openxmlformats.org/drawingml/2006/main" xmlns:r="http://schemas.openxmlformats.org/officeDocument/2006/relationships" xmlns:p="http://schemas.openxmlformats.org/presentationml/2006/main">
  <p:tag name="AS_UNIQUEID" val="53"/>
</p:tagLst>
</file>

<file path=ppt/tags/tag320.xml><?xml version="1.0" encoding="utf-8"?>
<p:tagLst xmlns:a="http://schemas.openxmlformats.org/drawingml/2006/main" xmlns:r="http://schemas.openxmlformats.org/officeDocument/2006/relationships" xmlns:p="http://schemas.openxmlformats.org/presentationml/2006/main">
  <p:tag name="AS_UNIQUEID" val="54"/>
</p:tagLst>
</file>

<file path=ppt/tags/tag321.xml><?xml version="1.0" encoding="utf-8"?>
<p:tagLst xmlns:a="http://schemas.openxmlformats.org/drawingml/2006/main" xmlns:r="http://schemas.openxmlformats.org/officeDocument/2006/relationships" xmlns:p="http://schemas.openxmlformats.org/presentationml/2006/main">
  <p:tag name="AS_UNIQUEID" val="58"/>
</p:tagLst>
</file>

<file path=ppt/tags/tag322.xml><?xml version="1.0" encoding="utf-8"?>
<p:tagLst xmlns:a="http://schemas.openxmlformats.org/drawingml/2006/main" xmlns:r="http://schemas.openxmlformats.org/officeDocument/2006/relationships" xmlns:p="http://schemas.openxmlformats.org/presentationml/2006/main">
  <p:tag name="AS_UNIQUEID" val="49"/>
</p:tagLst>
</file>

<file path=ppt/tags/tag323.xml><?xml version="1.0" encoding="utf-8"?>
<p:tagLst xmlns:a="http://schemas.openxmlformats.org/drawingml/2006/main" xmlns:r="http://schemas.openxmlformats.org/officeDocument/2006/relationships" xmlns:p="http://schemas.openxmlformats.org/presentationml/2006/main">
  <p:tag name="AS_UNIQUEID" val="50"/>
</p:tagLst>
</file>

<file path=ppt/tags/tag324.xml><?xml version="1.0" encoding="utf-8"?>
<p:tagLst xmlns:a="http://schemas.openxmlformats.org/drawingml/2006/main" xmlns:r="http://schemas.openxmlformats.org/officeDocument/2006/relationships" xmlns:p="http://schemas.openxmlformats.org/presentationml/2006/main">
  <p:tag name="AS_UNIQUEID" val="51"/>
</p:tagLst>
</file>

<file path=ppt/tags/tag325.xml><?xml version="1.0" encoding="utf-8"?>
<p:tagLst xmlns:a="http://schemas.openxmlformats.org/drawingml/2006/main" xmlns:r="http://schemas.openxmlformats.org/officeDocument/2006/relationships" xmlns:p="http://schemas.openxmlformats.org/presentationml/2006/main">
  <p:tag name="AS_UNIQUEID" val="52"/>
</p:tagLst>
</file>

<file path=ppt/tags/tag326.xml><?xml version="1.0" encoding="utf-8"?>
<p:tagLst xmlns:a="http://schemas.openxmlformats.org/drawingml/2006/main" xmlns:r="http://schemas.openxmlformats.org/officeDocument/2006/relationships" xmlns:p="http://schemas.openxmlformats.org/presentationml/2006/main">
  <p:tag name="AS_UNIQUEID" val="53"/>
</p:tagLst>
</file>

<file path=ppt/tags/tag327.xml><?xml version="1.0" encoding="utf-8"?>
<p:tagLst xmlns:a="http://schemas.openxmlformats.org/drawingml/2006/main" xmlns:r="http://schemas.openxmlformats.org/officeDocument/2006/relationships" xmlns:p="http://schemas.openxmlformats.org/presentationml/2006/main">
  <p:tag name="AS_UNIQUEID" val="54"/>
</p:tagLst>
</file>

<file path=ppt/tags/tag328.xml><?xml version="1.0" encoding="utf-8"?>
<p:tagLst xmlns:a="http://schemas.openxmlformats.org/drawingml/2006/main" xmlns:r="http://schemas.openxmlformats.org/officeDocument/2006/relationships" xmlns:p="http://schemas.openxmlformats.org/presentationml/2006/main">
  <p:tag name="AS_UNIQUEID" val="58"/>
</p:tagLst>
</file>

<file path=ppt/tags/tag329.xml><?xml version="1.0" encoding="utf-8"?>
<p:tagLst xmlns:a="http://schemas.openxmlformats.org/drawingml/2006/main" xmlns:r="http://schemas.openxmlformats.org/officeDocument/2006/relationships" xmlns:p="http://schemas.openxmlformats.org/presentationml/2006/main">
  <p:tag name="AS_UNIQUEID" val="49"/>
</p:tagLst>
</file>

<file path=ppt/tags/tag33.xml><?xml version="1.0" encoding="utf-8"?>
<p:tagLst xmlns:a="http://schemas.openxmlformats.org/drawingml/2006/main" xmlns:r="http://schemas.openxmlformats.org/officeDocument/2006/relationships" xmlns:p="http://schemas.openxmlformats.org/presentationml/2006/main">
  <p:tag name="AS_UNIQUEID" val="54"/>
</p:tagLst>
</file>

<file path=ppt/tags/tag330.xml><?xml version="1.0" encoding="utf-8"?>
<p:tagLst xmlns:a="http://schemas.openxmlformats.org/drawingml/2006/main" xmlns:r="http://schemas.openxmlformats.org/officeDocument/2006/relationships" xmlns:p="http://schemas.openxmlformats.org/presentationml/2006/main">
  <p:tag name="AS_UNIQUEID" val="50"/>
</p:tagLst>
</file>

<file path=ppt/tags/tag331.xml><?xml version="1.0" encoding="utf-8"?>
<p:tagLst xmlns:a="http://schemas.openxmlformats.org/drawingml/2006/main" xmlns:r="http://schemas.openxmlformats.org/officeDocument/2006/relationships" xmlns:p="http://schemas.openxmlformats.org/presentationml/2006/main">
  <p:tag name="AS_UNIQUEID" val="51"/>
</p:tagLst>
</file>

<file path=ppt/tags/tag332.xml><?xml version="1.0" encoding="utf-8"?>
<p:tagLst xmlns:a="http://schemas.openxmlformats.org/drawingml/2006/main" xmlns:r="http://schemas.openxmlformats.org/officeDocument/2006/relationships" xmlns:p="http://schemas.openxmlformats.org/presentationml/2006/main">
  <p:tag name="AS_UNIQUEID" val="52"/>
</p:tagLst>
</file>

<file path=ppt/tags/tag333.xml><?xml version="1.0" encoding="utf-8"?>
<p:tagLst xmlns:a="http://schemas.openxmlformats.org/drawingml/2006/main" xmlns:r="http://schemas.openxmlformats.org/officeDocument/2006/relationships" xmlns:p="http://schemas.openxmlformats.org/presentationml/2006/main">
  <p:tag name="AS_UNIQUEID" val="53"/>
</p:tagLst>
</file>

<file path=ppt/tags/tag334.xml><?xml version="1.0" encoding="utf-8"?>
<p:tagLst xmlns:a="http://schemas.openxmlformats.org/drawingml/2006/main" xmlns:r="http://schemas.openxmlformats.org/officeDocument/2006/relationships" xmlns:p="http://schemas.openxmlformats.org/presentationml/2006/main">
  <p:tag name="AS_UNIQUEID" val="54"/>
</p:tagLst>
</file>

<file path=ppt/tags/tag335.xml><?xml version="1.0" encoding="utf-8"?>
<p:tagLst xmlns:a="http://schemas.openxmlformats.org/drawingml/2006/main" xmlns:r="http://schemas.openxmlformats.org/officeDocument/2006/relationships" xmlns:p="http://schemas.openxmlformats.org/presentationml/2006/main">
  <p:tag name="AS_UNIQUEID" val="58"/>
</p:tagLst>
</file>

<file path=ppt/tags/tag336.xml><?xml version="1.0" encoding="utf-8"?>
<p:tagLst xmlns:a="http://schemas.openxmlformats.org/drawingml/2006/main" xmlns:r="http://schemas.openxmlformats.org/officeDocument/2006/relationships" xmlns:p="http://schemas.openxmlformats.org/presentationml/2006/main">
  <p:tag name="AS_UNIQUEID" val="49"/>
</p:tagLst>
</file>

<file path=ppt/tags/tag337.xml><?xml version="1.0" encoding="utf-8"?>
<p:tagLst xmlns:a="http://schemas.openxmlformats.org/drawingml/2006/main" xmlns:r="http://schemas.openxmlformats.org/officeDocument/2006/relationships" xmlns:p="http://schemas.openxmlformats.org/presentationml/2006/main">
  <p:tag name="AS_UNIQUEID" val="50"/>
</p:tagLst>
</file>

<file path=ppt/tags/tag338.xml><?xml version="1.0" encoding="utf-8"?>
<p:tagLst xmlns:a="http://schemas.openxmlformats.org/drawingml/2006/main" xmlns:r="http://schemas.openxmlformats.org/officeDocument/2006/relationships" xmlns:p="http://schemas.openxmlformats.org/presentationml/2006/main">
  <p:tag name="AS_UNIQUEID" val="51"/>
</p:tagLst>
</file>

<file path=ppt/tags/tag339.xml><?xml version="1.0" encoding="utf-8"?>
<p:tagLst xmlns:a="http://schemas.openxmlformats.org/drawingml/2006/main" xmlns:r="http://schemas.openxmlformats.org/officeDocument/2006/relationships" xmlns:p="http://schemas.openxmlformats.org/presentationml/2006/main">
  <p:tag name="AS_UNIQUEID" val="52"/>
</p:tagLst>
</file>

<file path=ppt/tags/tag34.xml><?xml version="1.0" encoding="utf-8"?>
<p:tagLst xmlns:a="http://schemas.openxmlformats.org/drawingml/2006/main" xmlns:r="http://schemas.openxmlformats.org/officeDocument/2006/relationships" xmlns:p="http://schemas.openxmlformats.org/presentationml/2006/main">
  <p:tag name="AS_UNIQUEID" val="58"/>
</p:tagLst>
</file>

<file path=ppt/tags/tag340.xml><?xml version="1.0" encoding="utf-8"?>
<p:tagLst xmlns:a="http://schemas.openxmlformats.org/drawingml/2006/main" xmlns:r="http://schemas.openxmlformats.org/officeDocument/2006/relationships" xmlns:p="http://schemas.openxmlformats.org/presentationml/2006/main">
  <p:tag name="AS_UNIQUEID" val="53"/>
</p:tagLst>
</file>

<file path=ppt/tags/tag341.xml><?xml version="1.0" encoding="utf-8"?>
<p:tagLst xmlns:a="http://schemas.openxmlformats.org/drawingml/2006/main" xmlns:r="http://schemas.openxmlformats.org/officeDocument/2006/relationships" xmlns:p="http://schemas.openxmlformats.org/presentationml/2006/main">
  <p:tag name="AS_UNIQUEID" val="54"/>
</p:tagLst>
</file>

<file path=ppt/tags/tag342.xml><?xml version="1.0" encoding="utf-8"?>
<p:tagLst xmlns:a="http://schemas.openxmlformats.org/drawingml/2006/main" xmlns:r="http://schemas.openxmlformats.org/officeDocument/2006/relationships" xmlns:p="http://schemas.openxmlformats.org/presentationml/2006/main">
  <p:tag name="AS_UNIQUEID" val="58"/>
</p:tagLst>
</file>

<file path=ppt/tags/tag343.xml><?xml version="1.0" encoding="utf-8"?>
<p:tagLst xmlns:a="http://schemas.openxmlformats.org/drawingml/2006/main" xmlns:r="http://schemas.openxmlformats.org/officeDocument/2006/relationships" xmlns:p="http://schemas.openxmlformats.org/presentationml/2006/main">
  <p:tag name="AS_UNIQUEID" val="49"/>
</p:tagLst>
</file>

<file path=ppt/tags/tag344.xml><?xml version="1.0" encoding="utf-8"?>
<p:tagLst xmlns:a="http://schemas.openxmlformats.org/drawingml/2006/main" xmlns:r="http://schemas.openxmlformats.org/officeDocument/2006/relationships" xmlns:p="http://schemas.openxmlformats.org/presentationml/2006/main">
  <p:tag name="AS_UNIQUEID" val="50"/>
</p:tagLst>
</file>

<file path=ppt/tags/tag345.xml><?xml version="1.0" encoding="utf-8"?>
<p:tagLst xmlns:a="http://schemas.openxmlformats.org/drawingml/2006/main" xmlns:r="http://schemas.openxmlformats.org/officeDocument/2006/relationships" xmlns:p="http://schemas.openxmlformats.org/presentationml/2006/main">
  <p:tag name="AS_UNIQUEID" val="51"/>
</p:tagLst>
</file>

<file path=ppt/tags/tag346.xml><?xml version="1.0" encoding="utf-8"?>
<p:tagLst xmlns:a="http://schemas.openxmlformats.org/drawingml/2006/main" xmlns:r="http://schemas.openxmlformats.org/officeDocument/2006/relationships" xmlns:p="http://schemas.openxmlformats.org/presentationml/2006/main">
  <p:tag name="AS_UNIQUEID" val="52"/>
</p:tagLst>
</file>

<file path=ppt/tags/tag347.xml><?xml version="1.0" encoding="utf-8"?>
<p:tagLst xmlns:a="http://schemas.openxmlformats.org/drawingml/2006/main" xmlns:r="http://schemas.openxmlformats.org/officeDocument/2006/relationships" xmlns:p="http://schemas.openxmlformats.org/presentationml/2006/main">
  <p:tag name="AS_UNIQUEID" val="53"/>
</p:tagLst>
</file>

<file path=ppt/tags/tag348.xml><?xml version="1.0" encoding="utf-8"?>
<p:tagLst xmlns:a="http://schemas.openxmlformats.org/drawingml/2006/main" xmlns:r="http://schemas.openxmlformats.org/officeDocument/2006/relationships" xmlns:p="http://schemas.openxmlformats.org/presentationml/2006/main">
  <p:tag name="AS_UNIQUEID" val="54"/>
</p:tagLst>
</file>

<file path=ppt/tags/tag349.xml><?xml version="1.0" encoding="utf-8"?>
<p:tagLst xmlns:a="http://schemas.openxmlformats.org/drawingml/2006/main" xmlns:r="http://schemas.openxmlformats.org/officeDocument/2006/relationships" xmlns:p="http://schemas.openxmlformats.org/presentationml/2006/main">
  <p:tag name="AS_UNIQUEID" val="58"/>
</p:tagLst>
</file>

<file path=ppt/tags/tag35.xml><?xml version="1.0" encoding="utf-8"?>
<p:tagLst xmlns:a="http://schemas.openxmlformats.org/drawingml/2006/main" xmlns:r="http://schemas.openxmlformats.org/officeDocument/2006/relationships" xmlns:p="http://schemas.openxmlformats.org/presentationml/2006/main">
  <p:tag name="AS_UNIQUEID" val="49"/>
</p:tagLst>
</file>

<file path=ppt/tags/tag350.xml><?xml version="1.0" encoding="utf-8"?>
<p:tagLst xmlns:a="http://schemas.openxmlformats.org/drawingml/2006/main" xmlns:r="http://schemas.openxmlformats.org/officeDocument/2006/relationships" xmlns:p="http://schemas.openxmlformats.org/presentationml/2006/main">
  <p:tag name="AS_UNIQUEID" val="49"/>
</p:tagLst>
</file>

<file path=ppt/tags/tag351.xml><?xml version="1.0" encoding="utf-8"?>
<p:tagLst xmlns:a="http://schemas.openxmlformats.org/drawingml/2006/main" xmlns:r="http://schemas.openxmlformats.org/officeDocument/2006/relationships" xmlns:p="http://schemas.openxmlformats.org/presentationml/2006/main">
  <p:tag name="AS_UNIQUEID" val="50"/>
</p:tagLst>
</file>

<file path=ppt/tags/tag352.xml><?xml version="1.0" encoding="utf-8"?>
<p:tagLst xmlns:a="http://schemas.openxmlformats.org/drawingml/2006/main" xmlns:r="http://schemas.openxmlformats.org/officeDocument/2006/relationships" xmlns:p="http://schemas.openxmlformats.org/presentationml/2006/main">
  <p:tag name="AS_UNIQUEID" val="51"/>
</p:tagLst>
</file>

<file path=ppt/tags/tag353.xml><?xml version="1.0" encoding="utf-8"?>
<p:tagLst xmlns:a="http://schemas.openxmlformats.org/drawingml/2006/main" xmlns:r="http://schemas.openxmlformats.org/officeDocument/2006/relationships" xmlns:p="http://schemas.openxmlformats.org/presentationml/2006/main">
  <p:tag name="AS_UNIQUEID" val="52"/>
</p:tagLst>
</file>

<file path=ppt/tags/tag354.xml><?xml version="1.0" encoding="utf-8"?>
<p:tagLst xmlns:a="http://schemas.openxmlformats.org/drawingml/2006/main" xmlns:r="http://schemas.openxmlformats.org/officeDocument/2006/relationships" xmlns:p="http://schemas.openxmlformats.org/presentationml/2006/main">
  <p:tag name="AS_UNIQUEID" val="53"/>
</p:tagLst>
</file>

<file path=ppt/tags/tag355.xml><?xml version="1.0" encoding="utf-8"?>
<p:tagLst xmlns:a="http://schemas.openxmlformats.org/drawingml/2006/main" xmlns:r="http://schemas.openxmlformats.org/officeDocument/2006/relationships" xmlns:p="http://schemas.openxmlformats.org/presentationml/2006/main">
  <p:tag name="AS_UNIQUEID" val="54"/>
</p:tagLst>
</file>

<file path=ppt/tags/tag356.xml><?xml version="1.0" encoding="utf-8"?>
<p:tagLst xmlns:a="http://schemas.openxmlformats.org/drawingml/2006/main" xmlns:r="http://schemas.openxmlformats.org/officeDocument/2006/relationships" xmlns:p="http://schemas.openxmlformats.org/presentationml/2006/main">
  <p:tag name="AS_UNIQUEID" val="58"/>
</p:tagLst>
</file>

<file path=ppt/tags/tag357.xml><?xml version="1.0" encoding="utf-8"?>
<p:tagLst xmlns:a="http://schemas.openxmlformats.org/drawingml/2006/main" xmlns:r="http://schemas.openxmlformats.org/officeDocument/2006/relationships" xmlns:p="http://schemas.openxmlformats.org/presentationml/2006/main">
  <p:tag name="AS_UNIQUEID" val="49"/>
</p:tagLst>
</file>

<file path=ppt/tags/tag358.xml><?xml version="1.0" encoding="utf-8"?>
<p:tagLst xmlns:a="http://schemas.openxmlformats.org/drawingml/2006/main" xmlns:r="http://schemas.openxmlformats.org/officeDocument/2006/relationships" xmlns:p="http://schemas.openxmlformats.org/presentationml/2006/main">
  <p:tag name="AS_UNIQUEID" val="50"/>
</p:tagLst>
</file>

<file path=ppt/tags/tag359.xml><?xml version="1.0" encoding="utf-8"?>
<p:tagLst xmlns:a="http://schemas.openxmlformats.org/drawingml/2006/main" xmlns:r="http://schemas.openxmlformats.org/officeDocument/2006/relationships" xmlns:p="http://schemas.openxmlformats.org/presentationml/2006/main">
  <p:tag name="AS_UNIQUEID" val="51"/>
</p:tagLst>
</file>

<file path=ppt/tags/tag36.xml><?xml version="1.0" encoding="utf-8"?>
<p:tagLst xmlns:a="http://schemas.openxmlformats.org/drawingml/2006/main" xmlns:r="http://schemas.openxmlformats.org/officeDocument/2006/relationships" xmlns:p="http://schemas.openxmlformats.org/presentationml/2006/main">
  <p:tag name="AS_UNIQUEID" val="50"/>
</p:tagLst>
</file>

<file path=ppt/tags/tag360.xml><?xml version="1.0" encoding="utf-8"?>
<p:tagLst xmlns:a="http://schemas.openxmlformats.org/drawingml/2006/main" xmlns:r="http://schemas.openxmlformats.org/officeDocument/2006/relationships" xmlns:p="http://schemas.openxmlformats.org/presentationml/2006/main">
  <p:tag name="AS_UNIQUEID" val="52"/>
</p:tagLst>
</file>

<file path=ppt/tags/tag361.xml><?xml version="1.0" encoding="utf-8"?>
<p:tagLst xmlns:a="http://schemas.openxmlformats.org/drawingml/2006/main" xmlns:r="http://schemas.openxmlformats.org/officeDocument/2006/relationships" xmlns:p="http://schemas.openxmlformats.org/presentationml/2006/main">
  <p:tag name="AS_UNIQUEID" val="53"/>
</p:tagLst>
</file>

<file path=ppt/tags/tag362.xml><?xml version="1.0" encoding="utf-8"?>
<p:tagLst xmlns:a="http://schemas.openxmlformats.org/drawingml/2006/main" xmlns:r="http://schemas.openxmlformats.org/officeDocument/2006/relationships" xmlns:p="http://schemas.openxmlformats.org/presentationml/2006/main">
  <p:tag name="AS_UNIQUEID" val="54"/>
</p:tagLst>
</file>

<file path=ppt/tags/tag363.xml><?xml version="1.0" encoding="utf-8"?>
<p:tagLst xmlns:a="http://schemas.openxmlformats.org/drawingml/2006/main" xmlns:r="http://schemas.openxmlformats.org/officeDocument/2006/relationships" xmlns:p="http://schemas.openxmlformats.org/presentationml/2006/main">
  <p:tag name="AS_UNIQUEID" val="58"/>
</p:tagLst>
</file>

<file path=ppt/tags/tag364.xml><?xml version="1.0" encoding="utf-8"?>
<p:tagLst xmlns:a="http://schemas.openxmlformats.org/drawingml/2006/main" xmlns:r="http://schemas.openxmlformats.org/officeDocument/2006/relationships" xmlns:p="http://schemas.openxmlformats.org/presentationml/2006/main">
  <p:tag name="AS_UNIQUEID" val="49"/>
</p:tagLst>
</file>

<file path=ppt/tags/tag365.xml><?xml version="1.0" encoding="utf-8"?>
<p:tagLst xmlns:a="http://schemas.openxmlformats.org/drawingml/2006/main" xmlns:r="http://schemas.openxmlformats.org/officeDocument/2006/relationships" xmlns:p="http://schemas.openxmlformats.org/presentationml/2006/main">
  <p:tag name="AS_UNIQUEID" val="50"/>
</p:tagLst>
</file>

<file path=ppt/tags/tag366.xml><?xml version="1.0" encoding="utf-8"?>
<p:tagLst xmlns:a="http://schemas.openxmlformats.org/drawingml/2006/main" xmlns:r="http://schemas.openxmlformats.org/officeDocument/2006/relationships" xmlns:p="http://schemas.openxmlformats.org/presentationml/2006/main">
  <p:tag name="AS_UNIQUEID" val="51"/>
</p:tagLst>
</file>

<file path=ppt/tags/tag367.xml><?xml version="1.0" encoding="utf-8"?>
<p:tagLst xmlns:a="http://schemas.openxmlformats.org/drawingml/2006/main" xmlns:r="http://schemas.openxmlformats.org/officeDocument/2006/relationships" xmlns:p="http://schemas.openxmlformats.org/presentationml/2006/main">
  <p:tag name="AS_UNIQUEID" val="52"/>
</p:tagLst>
</file>

<file path=ppt/tags/tag368.xml><?xml version="1.0" encoding="utf-8"?>
<p:tagLst xmlns:a="http://schemas.openxmlformats.org/drawingml/2006/main" xmlns:r="http://schemas.openxmlformats.org/officeDocument/2006/relationships" xmlns:p="http://schemas.openxmlformats.org/presentationml/2006/main">
  <p:tag name="AS_UNIQUEID" val="53"/>
</p:tagLst>
</file>

<file path=ppt/tags/tag369.xml><?xml version="1.0" encoding="utf-8"?>
<p:tagLst xmlns:a="http://schemas.openxmlformats.org/drawingml/2006/main" xmlns:r="http://schemas.openxmlformats.org/officeDocument/2006/relationships" xmlns:p="http://schemas.openxmlformats.org/presentationml/2006/main">
  <p:tag name="AS_UNIQUEID" val="54"/>
</p:tagLst>
</file>

<file path=ppt/tags/tag37.xml><?xml version="1.0" encoding="utf-8"?>
<p:tagLst xmlns:a="http://schemas.openxmlformats.org/drawingml/2006/main" xmlns:r="http://schemas.openxmlformats.org/officeDocument/2006/relationships" xmlns:p="http://schemas.openxmlformats.org/presentationml/2006/main">
  <p:tag name="AS_UNIQUEID" val="51"/>
</p:tagLst>
</file>

<file path=ppt/tags/tag370.xml><?xml version="1.0" encoding="utf-8"?>
<p:tagLst xmlns:a="http://schemas.openxmlformats.org/drawingml/2006/main" xmlns:r="http://schemas.openxmlformats.org/officeDocument/2006/relationships" xmlns:p="http://schemas.openxmlformats.org/presentationml/2006/main">
  <p:tag name="AS_UNIQUEID" val="58"/>
</p:tagLst>
</file>

<file path=ppt/tags/tag371.xml><?xml version="1.0" encoding="utf-8"?>
<p:tagLst xmlns:a="http://schemas.openxmlformats.org/drawingml/2006/main" xmlns:r="http://schemas.openxmlformats.org/officeDocument/2006/relationships" xmlns:p="http://schemas.openxmlformats.org/presentationml/2006/main">
  <p:tag name="AS_UNIQUEID" val="49"/>
</p:tagLst>
</file>

<file path=ppt/tags/tag372.xml><?xml version="1.0" encoding="utf-8"?>
<p:tagLst xmlns:a="http://schemas.openxmlformats.org/drawingml/2006/main" xmlns:r="http://schemas.openxmlformats.org/officeDocument/2006/relationships" xmlns:p="http://schemas.openxmlformats.org/presentationml/2006/main">
  <p:tag name="AS_UNIQUEID" val="50"/>
</p:tagLst>
</file>

<file path=ppt/tags/tag373.xml><?xml version="1.0" encoding="utf-8"?>
<p:tagLst xmlns:a="http://schemas.openxmlformats.org/drawingml/2006/main" xmlns:r="http://schemas.openxmlformats.org/officeDocument/2006/relationships" xmlns:p="http://schemas.openxmlformats.org/presentationml/2006/main">
  <p:tag name="AS_UNIQUEID" val="51"/>
</p:tagLst>
</file>

<file path=ppt/tags/tag374.xml><?xml version="1.0" encoding="utf-8"?>
<p:tagLst xmlns:a="http://schemas.openxmlformats.org/drawingml/2006/main" xmlns:r="http://schemas.openxmlformats.org/officeDocument/2006/relationships" xmlns:p="http://schemas.openxmlformats.org/presentationml/2006/main">
  <p:tag name="AS_UNIQUEID" val="52"/>
</p:tagLst>
</file>

<file path=ppt/tags/tag375.xml><?xml version="1.0" encoding="utf-8"?>
<p:tagLst xmlns:a="http://schemas.openxmlformats.org/drawingml/2006/main" xmlns:r="http://schemas.openxmlformats.org/officeDocument/2006/relationships" xmlns:p="http://schemas.openxmlformats.org/presentationml/2006/main">
  <p:tag name="AS_UNIQUEID" val="53"/>
</p:tagLst>
</file>

<file path=ppt/tags/tag376.xml><?xml version="1.0" encoding="utf-8"?>
<p:tagLst xmlns:a="http://schemas.openxmlformats.org/drawingml/2006/main" xmlns:r="http://schemas.openxmlformats.org/officeDocument/2006/relationships" xmlns:p="http://schemas.openxmlformats.org/presentationml/2006/main">
  <p:tag name="AS_UNIQUEID" val="54"/>
</p:tagLst>
</file>

<file path=ppt/tags/tag377.xml><?xml version="1.0" encoding="utf-8"?>
<p:tagLst xmlns:a="http://schemas.openxmlformats.org/drawingml/2006/main" xmlns:r="http://schemas.openxmlformats.org/officeDocument/2006/relationships" xmlns:p="http://schemas.openxmlformats.org/presentationml/2006/main">
  <p:tag name="AS_UNIQUEID" val="58"/>
</p:tagLst>
</file>

<file path=ppt/tags/tag378.xml><?xml version="1.0" encoding="utf-8"?>
<p:tagLst xmlns:a="http://schemas.openxmlformats.org/drawingml/2006/main" xmlns:r="http://schemas.openxmlformats.org/officeDocument/2006/relationships" xmlns:p="http://schemas.openxmlformats.org/presentationml/2006/main">
  <p:tag name="AS_UNIQUEID" val="49"/>
</p:tagLst>
</file>

<file path=ppt/tags/tag379.xml><?xml version="1.0" encoding="utf-8"?>
<p:tagLst xmlns:a="http://schemas.openxmlformats.org/drawingml/2006/main" xmlns:r="http://schemas.openxmlformats.org/officeDocument/2006/relationships" xmlns:p="http://schemas.openxmlformats.org/presentationml/2006/main">
  <p:tag name="AS_UNIQUEID" val="50"/>
</p:tagLst>
</file>

<file path=ppt/tags/tag38.xml><?xml version="1.0" encoding="utf-8"?>
<p:tagLst xmlns:a="http://schemas.openxmlformats.org/drawingml/2006/main" xmlns:r="http://schemas.openxmlformats.org/officeDocument/2006/relationships" xmlns:p="http://schemas.openxmlformats.org/presentationml/2006/main">
  <p:tag name="AS_UNIQUEID" val="52"/>
</p:tagLst>
</file>

<file path=ppt/tags/tag380.xml><?xml version="1.0" encoding="utf-8"?>
<p:tagLst xmlns:a="http://schemas.openxmlformats.org/drawingml/2006/main" xmlns:r="http://schemas.openxmlformats.org/officeDocument/2006/relationships" xmlns:p="http://schemas.openxmlformats.org/presentationml/2006/main">
  <p:tag name="AS_UNIQUEID" val="51"/>
</p:tagLst>
</file>

<file path=ppt/tags/tag381.xml><?xml version="1.0" encoding="utf-8"?>
<p:tagLst xmlns:a="http://schemas.openxmlformats.org/drawingml/2006/main" xmlns:r="http://schemas.openxmlformats.org/officeDocument/2006/relationships" xmlns:p="http://schemas.openxmlformats.org/presentationml/2006/main">
  <p:tag name="AS_UNIQUEID" val="52"/>
</p:tagLst>
</file>

<file path=ppt/tags/tag382.xml><?xml version="1.0" encoding="utf-8"?>
<p:tagLst xmlns:a="http://schemas.openxmlformats.org/drawingml/2006/main" xmlns:r="http://schemas.openxmlformats.org/officeDocument/2006/relationships" xmlns:p="http://schemas.openxmlformats.org/presentationml/2006/main">
  <p:tag name="AS_UNIQUEID" val="53"/>
</p:tagLst>
</file>

<file path=ppt/tags/tag383.xml><?xml version="1.0" encoding="utf-8"?>
<p:tagLst xmlns:a="http://schemas.openxmlformats.org/drawingml/2006/main" xmlns:r="http://schemas.openxmlformats.org/officeDocument/2006/relationships" xmlns:p="http://schemas.openxmlformats.org/presentationml/2006/main">
  <p:tag name="AS_UNIQUEID" val="54"/>
</p:tagLst>
</file>

<file path=ppt/tags/tag384.xml><?xml version="1.0" encoding="utf-8"?>
<p:tagLst xmlns:a="http://schemas.openxmlformats.org/drawingml/2006/main" xmlns:r="http://schemas.openxmlformats.org/officeDocument/2006/relationships" xmlns:p="http://schemas.openxmlformats.org/presentationml/2006/main">
  <p:tag name="AS_UNIQUEID" val="58"/>
</p:tagLst>
</file>

<file path=ppt/tags/tag385.xml><?xml version="1.0" encoding="utf-8"?>
<p:tagLst xmlns:a="http://schemas.openxmlformats.org/drawingml/2006/main" xmlns:r="http://schemas.openxmlformats.org/officeDocument/2006/relationships" xmlns:p="http://schemas.openxmlformats.org/presentationml/2006/main">
  <p:tag name="AS_UNIQUEID" val="49"/>
</p:tagLst>
</file>

<file path=ppt/tags/tag386.xml><?xml version="1.0" encoding="utf-8"?>
<p:tagLst xmlns:a="http://schemas.openxmlformats.org/drawingml/2006/main" xmlns:r="http://schemas.openxmlformats.org/officeDocument/2006/relationships" xmlns:p="http://schemas.openxmlformats.org/presentationml/2006/main">
  <p:tag name="AS_UNIQUEID" val="50"/>
</p:tagLst>
</file>

<file path=ppt/tags/tag387.xml><?xml version="1.0" encoding="utf-8"?>
<p:tagLst xmlns:a="http://schemas.openxmlformats.org/drawingml/2006/main" xmlns:r="http://schemas.openxmlformats.org/officeDocument/2006/relationships" xmlns:p="http://schemas.openxmlformats.org/presentationml/2006/main">
  <p:tag name="AS_UNIQUEID" val="51"/>
</p:tagLst>
</file>

<file path=ppt/tags/tag388.xml><?xml version="1.0" encoding="utf-8"?>
<p:tagLst xmlns:a="http://schemas.openxmlformats.org/drawingml/2006/main" xmlns:r="http://schemas.openxmlformats.org/officeDocument/2006/relationships" xmlns:p="http://schemas.openxmlformats.org/presentationml/2006/main">
  <p:tag name="AS_UNIQUEID" val="52"/>
</p:tagLst>
</file>

<file path=ppt/tags/tag389.xml><?xml version="1.0" encoding="utf-8"?>
<p:tagLst xmlns:a="http://schemas.openxmlformats.org/drawingml/2006/main" xmlns:r="http://schemas.openxmlformats.org/officeDocument/2006/relationships" xmlns:p="http://schemas.openxmlformats.org/presentationml/2006/main">
  <p:tag name="AS_UNIQUEID" val="53"/>
</p:tagLst>
</file>

<file path=ppt/tags/tag39.xml><?xml version="1.0" encoding="utf-8"?>
<p:tagLst xmlns:a="http://schemas.openxmlformats.org/drawingml/2006/main" xmlns:r="http://schemas.openxmlformats.org/officeDocument/2006/relationships" xmlns:p="http://schemas.openxmlformats.org/presentationml/2006/main">
  <p:tag name="AS_UNIQUEID" val="53"/>
</p:tagLst>
</file>

<file path=ppt/tags/tag390.xml><?xml version="1.0" encoding="utf-8"?>
<p:tagLst xmlns:a="http://schemas.openxmlformats.org/drawingml/2006/main" xmlns:r="http://schemas.openxmlformats.org/officeDocument/2006/relationships" xmlns:p="http://schemas.openxmlformats.org/presentationml/2006/main">
  <p:tag name="AS_UNIQUEID" val="54"/>
</p:tagLst>
</file>

<file path=ppt/tags/tag391.xml><?xml version="1.0" encoding="utf-8"?>
<p:tagLst xmlns:a="http://schemas.openxmlformats.org/drawingml/2006/main" xmlns:r="http://schemas.openxmlformats.org/officeDocument/2006/relationships" xmlns:p="http://schemas.openxmlformats.org/presentationml/2006/main">
  <p:tag name="AS_UNIQUEID" val="58"/>
</p:tagLst>
</file>

<file path=ppt/tags/tag392.xml><?xml version="1.0" encoding="utf-8"?>
<p:tagLst xmlns:a="http://schemas.openxmlformats.org/drawingml/2006/main" xmlns:r="http://schemas.openxmlformats.org/officeDocument/2006/relationships" xmlns:p="http://schemas.openxmlformats.org/presentationml/2006/main">
  <p:tag name="AS_UNIQUEID" val="49"/>
</p:tagLst>
</file>

<file path=ppt/tags/tag393.xml><?xml version="1.0" encoding="utf-8"?>
<p:tagLst xmlns:a="http://schemas.openxmlformats.org/drawingml/2006/main" xmlns:r="http://schemas.openxmlformats.org/officeDocument/2006/relationships" xmlns:p="http://schemas.openxmlformats.org/presentationml/2006/main">
  <p:tag name="AS_UNIQUEID" val="50"/>
</p:tagLst>
</file>

<file path=ppt/tags/tag394.xml><?xml version="1.0" encoding="utf-8"?>
<p:tagLst xmlns:a="http://schemas.openxmlformats.org/drawingml/2006/main" xmlns:r="http://schemas.openxmlformats.org/officeDocument/2006/relationships" xmlns:p="http://schemas.openxmlformats.org/presentationml/2006/main">
  <p:tag name="AS_UNIQUEID" val="51"/>
</p:tagLst>
</file>

<file path=ppt/tags/tag395.xml><?xml version="1.0" encoding="utf-8"?>
<p:tagLst xmlns:a="http://schemas.openxmlformats.org/drawingml/2006/main" xmlns:r="http://schemas.openxmlformats.org/officeDocument/2006/relationships" xmlns:p="http://schemas.openxmlformats.org/presentationml/2006/main">
  <p:tag name="AS_UNIQUEID" val="52"/>
</p:tagLst>
</file>

<file path=ppt/tags/tag396.xml><?xml version="1.0" encoding="utf-8"?>
<p:tagLst xmlns:a="http://schemas.openxmlformats.org/drawingml/2006/main" xmlns:r="http://schemas.openxmlformats.org/officeDocument/2006/relationships" xmlns:p="http://schemas.openxmlformats.org/presentationml/2006/main">
  <p:tag name="AS_UNIQUEID" val="53"/>
</p:tagLst>
</file>

<file path=ppt/tags/tag397.xml><?xml version="1.0" encoding="utf-8"?>
<p:tagLst xmlns:a="http://schemas.openxmlformats.org/drawingml/2006/main" xmlns:r="http://schemas.openxmlformats.org/officeDocument/2006/relationships" xmlns:p="http://schemas.openxmlformats.org/presentationml/2006/main">
  <p:tag name="AS_UNIQUEID" val="54"/>
</p:tagLst>
</file>

<file path=ppt/tags/tag398.xml><?xml version="1.0" encoding="utf-8"?>
<p:tagLst xmlns:a="http://schemas.openxmlformats.org/drawingml/2006/main" xmlns:r="http://schemas.openxmlformats.org/officeDocument/2006/relationships" xmlns:p="http://schemas.openxmlformats.org/presentationml/2006/main">
  <p:tag name="AS_UNIQUEID" val="58"/>
</p:tagLst>
</file>

<file path=ppt/tags/tag399.xml><?xml version="1.0" encoding="utf-8"?>
<p:tagLst xmlns:a="http://schemas.openxmlformats.org/drawingml/2006/main" xmlns:r="http://schemas.openxmlformats.org/officeDocument/2006/relationships" xmlns:p="http://schemas.openxmlformats.org/presentationml/2006/main">
  <p:tag name="AS_UNIQUEID" val="49"/>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4"/>
</p:tagLst>
</file>

<file path=ppt/tags/tag400.xml><?xml version="1.0" encoding="utf-8"?>
<p:tagLst xmlns:a="http://schemas.openxmlformats.org/drawingml/2006/main" xmlns:r="http://schemas.openxmlformats.org/officeDocument/2006/relationships" xmlns:p="http://schemas.openxmlformats.org/presentationml/2006/main">
  <p:tag name="AS_UNIQUEID" val="50"/>
</p:tagLst>
</file>

<file path=ppt/tags/tag401.xml><?xml version="1.0" encoding="utf-8"?>
<p:tagLst xmlns:a="http://schemas.openxmlformats.org/drawingml/2006/main" xmlns:r="http://schemas.openxmlformats.org/officeDocument/2006/relationships" xmlns:p="http://schemas.openxmlformats.org/presentationml/2006/main">
  <p:tag name="AS_UNIQUEID" val="51"/>
</p:tagLst>
</file>

<file path=ppt/tags/tag402.xml><?xml version="1.0" encoding="utf-8"?>
<p:tagLst xmlns:a="http://schemas.openxmlformats.org/drawingml/2006/main" xmlns:r="http://schemas.openxmlformats.org/officeDocument/2006/relationships" xmlns:p="http://schemas.openxmlformats.org/presentationml/2006/main">
  <p:tag name="AS_UNIQUEID" val="52"/>
</p:tagLst>
</file>

<file path=ppt/tags/tag403.xml><?xml version="1.0" encoding="utf-8"?>
<p:tagLst xmlns:a="http://schemas.openxmlformats.org/drawingml/2006/main" xmlns:r="http://schemas.openxmlformats.org/officeDocument/2006/relationships" xmlns:p="http://schemas.openxmlformats.org/presentationml/2006/main">
  <p:tag name="AS_UNIQUEID" val="53"/>
</p:tagLst>
</file>

<file path=ppt/tags/tag404.xml><?xml version="1.0" encoding="utf-8"?>
<p:tagLst xmlns:a="http://schemas.openxmlformats.org/drawingml/2006/main" xmlns:r="http://schemas.openxmlformats.org/officeDocument/2006/relationships" xmlns:p="http://schemas.openxmlformats.org/presentationml/2006/main">
  <p:tag name="AS_UNIQUEID" val="54"/>
</p:tagLst>
</file>

<file path=ppt/tags/tag405.xml><?xml version="1.0" encoding="utf-8"?>
<p:tagLst xmlns:a="http://schemas.openxmlformats.org/drawingml/2006/main" xmlns:r="http://schemas.openxmlformats.org/officeDocument/2006/relationships" xmlns:p="http://schemas.openxmlformats.org/presentationml/2006/main">
  <p:tag name="AS_UNIQUEID" val="58"/>
</p:tagLst>
</file>

<file path=ppt/tags/tag406.xml><?xml version="1.0" encoding="utf-8"?>
<p:tagLst xmlns:a="http://schemas.openxmlformats.org/drawingml/2006/main" xmlns:r="http://schemas.openxmlformats.org/officeDocument/2006/relationships" xmlns:p="http://schemas.openxmlformats.org/presentationml/2006/main">
  <p:tag name="AS_UNIQUEID" val="49"/>
</p:tagLst>
</file>

<file path=ppt/tags/tag407.xml><?xml version="1.0" encoding="utf-8"?>
<p:tagLst xmlns:a="http://schemas.openxmlformats.org/drawingml/2006/main" xmlns:r="http://schemas.openxmlformats.org/officeDocument/2006/relationships" xmlns:p="http://schemas.openxmlformats.org/presentationml/2006/main">
  <p:tag name="AS_UNIQUEID" val="50"/>
</p:tagLst>
</file>

<file path=ppt/tags/tag408.xml><?xml version="1.0" encoding="utf-8"?>
<p:tagLst xmlns:a="http://schemas.openxmlformats.org/drawingml/2006/main" xmlns:r="http://schemas.openxmlformats.org/officeDocument/2006/relationships" xmlns:p="http://schemas.openxmlformats.org/presentationml/2006/main">
  <p:tag name="AS_UNIQUEID" val="51"/>
</p:tagLst>
</file>

<file path=ppt/tags/tag409.xml><?xml version="1.0" encoding="utf-8"?>
<p:tagLst xmlns:a="http://schemas.openxmlformats.org/drawingml/2006/main" xmlns:r="http://schemas.openxmlformats.org/officeDocument/2006/relationships" xmlns:p="http://schemas.openxmlformats.org/presentationml/2006/main">
  <p:tag name="AS_UNIQUEID" val="52"/>
</p:tagLst>
</file>

<file path=ppt/tags/tag41.xml><?xml version="1.0" encoding="utf-8"?>
<p:tagLst xmlns:a="http://schemas.openxmlformats.org/drawingml/2006/main" xmlns:r="http://schemas.openxmlformats.org/officeDocument/2006/relationships" xmlns:p="http://schemas.openxmlformats.org/presentationml/2006/main">
  <p:tag name="AS_UNIQUEID" val="58"/>
</p:tagLst>
</file>

<file path=ppt/tags/tag410.xml><?xml version="1.0" encoding="utf-8"?>
<p:tagLst xmlns:a="http://schemas.openxmlformats.org/drawingml/2006/main" xmlns:r="http://schemas.openxmlformats.org/officeDocument/2006/relationships" xmlns:p="http://schemas.openxmlformats.org/presentationml/2006/main">
  <p:tag name="AS_UNIQUEID" val="53"/>
</p:tagLst>
</file>

<file path=ppt/tags/tag411.xml><?xml version="1.0" encoding="utf-8"?>
<p:tagLst xmlns:a="http://schemas.openxmlformats.org/drawingml/2006/main" xmlns:r="http://schemas.openxmlformats.org/officeDocument/2006/relationships" xmlns:p="http://schemas.openxmlformats.org/presentationml/2006/main">
  <p:tag name="AS_UNIQUEID" val="54"/>
</p:tagLst>
</file>

<file path=ppt/tags/tag412.xml><?xml version="1.0" encoding="utf-8"?>
<p:tagLst xmlns:a="http://schemas.openxmlformats.org/drawingml/2006/main" xmlns:r="http://schemas.openxmlformats.org/officeDocument/2006/relationships" xmlns:p="http://schemas.openxmlformats.org/presentationml/2006/main">
  <p:tag name="AS_UNIQUEID" val="58"/>
</p:tagLst>
</file>

<file path=ppt/tags/tag413.xml><?xml version="1.0" encoding="utf-8"?>
<p:tagLst xmlns:a="http://schemas.openxmlformats.org/drawingml/2006/main" xmlns:r="http://schemas.openxmlformats.org/officeDocument/2006/relationships" xmlns:p="http://schemas.openxmlformats.org/presentationml/2006/main">
  <p:tag name="AS_UNIQUEID" val="49"/>
</p:tagLst>
</file>

<file path=ppt/tags/tag414.xml><?xml version="1.0" encoding="utf-8"?>
<p:tagLst xmlns:a="http://schemas.openxmlformats.org/drawingml/2006/main" xmlns:r="http://schemas.openxmlformats.org/officeDocument/2006/relationships" xmlns:p="http://schemas.openxmlformats.org/presentationml/2006/main">
  <p:tag name="AS_UNIQUEID" val="50"/>
</p:tagLst>
</file>

<file path=ppt/tags/tag415.xml><?xml version="1.0" encoding="utf-8"?>
<p:tagLst xmlns:a="http://schemas.openxmlformats.org/drawingml/2006/main" xmlns:r="http://schemas.openxmlformats.org/officeDocument/2006/relationships" xmlns:p="http://schemas.openxmlformats.org/presentationml/2006/main">
  <p:tag name="AS_UNIQUEID" val="51"/>
</p:tagLst>
</file>

<file path=ppt/tags/tag416.xml><?xml version="1.0" encoding="utf-8"?>
<p:tagLst xmlns:a="http://schemas.openxmlformats.org/drawingml/2006/main" xmlns:r="http://schemas.openxmlformats.org/officeDocument/2006/relationships" xmlns:p="http://schemas.openxmlformats.org/presentationml/2006/main">
  <p:tag name="AS_UNIQUEID" val="52"/>
</p:tagLst>
</file>

<file path=ppt/tags/tag417.xml><?xml version="1.0" encoding="utf-8"?>
<p:tagLst xmlns:a="http://schemas.openxmlformats.org/drawingml/2006/main" xmlns:r="http://schemas.openxmlformats.org/officeDocument/2006/relationships" xmlns:p="http://schemas.openxmlformats.org/presentationml/2006/main">
  <p:tag name="AS_UNIQUEID" val="53"/>
</p:tagLst>
</file>

<file path=ppt/tags/tag418.xml><?xml version="1.0" encoding="utf-8"?>
<p:tagLst xmlns:a="http://schemas.openxmlformats.org/drawingml/2006/main" xmlns:r="http://schemas.openxmlformats.org/officeDocument/2006/relationships" xmlns:p="http://schemas.openxmlformats.org/presentationml/2006/main">
  <p:tag name="AS_UNIQUEID" val="54"/>
</p:tagLst>
</file>

<file path=ppt/tags/tag419.xml><?xml version="1.0" encoding="utf-8"?>
<p:tagLst xmlns:a="http://schemas.openxmlformats.org/drawingml/2006/main" xmlns:r="http://schemas.openxmlformats.org/officeDocument/2006/relationships" xmlns:p="http://schemas.openxmlformats.org/presentationml/2006/main">
  <p:tag name="AS_UNIQUEID" val="58"/>
</p:tagLst>
</file>

<file path=ppt/tags/tag42.xml><?xml version="1.0" encoding="utf-8"?>
<p:tagLst xmlns:a="http://schemas.openxmlformats.org/drawingml/2006/main" xmlns:r="http://schemas.openxmlformats.org/officeDocument/2006/relationships" xmlns:p="http://schemas.openxmlformats.org/presentationml/2006/main">
  <p:tag name="AS_UNIQUEID" val="49"/>
</p:tagLst>
</file>

<file path=ppt/tags/tag420.xml><?xml version="1.0" encoding="utf-8"?>
<p:tagLst xmlns:a="http://schemas.openxmlformats.org/drawingml/2006/main" xmlns:r="http://schemas.openxmlformats.org/officeDocument/2006/relationships" xmlns:p="http://schemas.openxmlformats.org/presentationml/2006/main">
  <p:tag name="AS_UNIQUEID" val="49"/>
</p:tagLst>
</file>

<file path=ppt/tags/tag421.xml><?xml version="1.0" encoding="utf-8"?>
<p:tagLst xmlns:a="http://schemas.openxmlformats.org/drawingml/2006/main" xmlns:r="http://schemas.openxmlformats.org/officeDocument/2006/relationships" xmlns:p="http://schemas.openxmlformats.org/presentationml/2006/main">
  <p:tag name="AS_UNIQUEID" val="50"/>
</p:tagLst>
</file>

<file path=ppt/tags/tag422.xml><?xml version="1.0" encoding="utf-8"?>
<p:tagLst xmlns:a="http://schemas.openxmlformats.org/drawingml/2006/main" xmlns:r="http://schemas.openxmlformats.org/officeDocument/2006/relationships" xmlns:p="http://schemas.openxmlformats.org/presentationml/2006/main">
  <p:tag name="AS_UNIQUEID" val="51"/>
</p:tagLst>
</file>

<file path=ppt/tags/tag423.xml><?xml version="1.0" encoding="utf-8"?>
<p:tagLst xmlns:a="http://schemas.openxmlformats.org/drawingml/2006/main" xmlns:r="http://schemas.openxmlformats.org/officeDocument/2006/relationships" xmlns:p="http://schemas.openxmlformats.org/presentationml/2006/main">
  <p:tag name="AS_UNIQUEID" val="52"/>
</p:tagLst>
</file>

<file path=ppt/tags/tag424.xml><?xml version="1.0" encoding="utf-8"?>
<p:tagLst xmlns:a="http://schemas.openxmlformats.org/drawingml/2006/main" xmlns:r="http://schemas.openxmlformats.org/officeDocument/2006/relationships" xmlns:p="http://schemas.openxmlformats.org/presentationml/2006/main">
  <p:tag name="AS_UNIQUEID" val="53"/>
</p:tagLst>
</file>

<file path=ppt/tags/tag425.xml><?xml version="1.0" encoding="utf-8"?>
<p:tagLst xmlns:a="http://schemas.openxmlformats.org/drawingml/2006/main" xmlns:r="http://schemas.openxmlformats.org/officeDocument/2006/relationships" xmlns:p="http://schemas.openxmlformats.org/presentationml/2006/main">
  <p:tag name="AS_UNIQUEID" val="54"/>
</p:tagLst>
</file>

<file path=ppt/tags/tag426.xml><?xml version="1.0" encoding="utf-8"?>
<p:tagLst xmlns:a="http://schemas.openxmlformats.org/drawingml/2006/main" xmlns:r="http://schemas.openxmlformats.org/officeDocument/2006/relationships" xmlns:p="http://schemas.openxmlformats.org/presentationml/2006/main">
  <p:tag name="AS_UNIQUEID" val="58"/>
</p:tagLst>
</file>

<file path=ppt/tags/tag427.xml><?xml version="1.0" encoding="utf-8"?>
<p:tagLst xmlns:a="http://schemas.openxmlformats.org/drawingml/2006/main" xmlns:r="http://schemas.openxmlformats.org/officeDocument/2006/relationships" xmlns:p="http://schemas.openxmlformats.org/presentationml/2006/main">
  <p:tag name="AS_UNIQUEID" val="49"/>
</p:tagLst>
</file>

<file path=ppt/tags/tag428.xml><?xml version="1.0" encoding="utf-8"?>
<p:tagLst xmlns:a="http://schemas.openxmlformats.org/drawingml/2006/main" xmlns:r="http://schemas.openxmlformats.org/officeDocument/2006/relationships" xmlns:p="http://schemas.openxmlformats.org/presentationml/2006/main">
  <p:tag name="AS_UNIQUEID" val="50"/>
</p:tagLst>
</file>

<file path=ppt/tags/tag429.xml><?xml version="1.0" encoding="utf-8"?>
<p:tagLst xmlns:a="http://schemas.openxmlformats.org/drawingml/2006/main" xmlns:r="http://schemas.openxmlformats.org/officeDocument/2006/relationships" xmlns:p="http://schemas.openxmlformats.org/presentationml/2006/main">
  <p:tag name="AS_UNIQUEID" val="51"/>
</p:tagLst>
</file>

<file path=ppt/tags/tag43.xml><?xml version="1.0" encoding="utf-8"?>
<p:tagLst xmlns:a="http://schemas.openxmlformats.org/drawingml/2006/main" xmlns:r="http://schemas.openxmlformats.org/officeDocument/2006/relationships" xmlns:p="http://schemas.openxmlformats.org/presentationml/2006/main">
  <p:tag name="AS_UNIQUEID" val="50"/>
</p:tagLst>
</file>

<file path=ppt/tags/tag430.xml><?xml version="1.0" encoding="utf-8"?>
<p:tagLst xmlns:a="http://schemas.openxmlformats.org/drawingml/2006/main" xmlns:r="http://schemas.openxmlformats.org/officeDocument/2006/relationships" xmlns:p="http://schemas.openxmlformats.org/presentationml/2006/main">
  <p:tag name="AS_UNIQUEID" val="52"/>
</p:tagLst>
</file>

<file path=ppt/tags/tag431.xml><?xml version="1.0" encoding="utf-8"?>
<p:tagLst xmlns:a="http://schemas.openxmlformats.org/drawingml/2006/main" xmlns:r="http://schemas.openxmlformats.org/officeDocument/2006/relationships" xmlns:p="http://schemas.openxmlformats.org/presentationml/2006/main">
  <p:tag name="AS_UNIQUEID" val="53"/>
</p:tagLst>
</file>

<file path=ppt/tags/tag432.xml><?xml version="1.0" encoding="utf-8"?>
<p:tagLst xmlns:a="http://schemas.openxmlformats.org/drawingml/2006/main" xmlns:r="http://schemas.openxmlformats.org/officeDocument/2006/relationships" xmlns:p="http://schemas.openxmlformats.org/presentationml/2006/main">
  <p:tag name="AS_UNIQUEID" val="54"/>
</p:tagLst>
</file>

<file path=ppt/tags/tag433.xml><?xml version="1.0" encoding="utf-8"?>
<p:tagLst xmlns:a="http://schemas.openxmlformats.org/drawingml/2006/main" xmlns:r="http://schemas.openxmlformats.org/officeDocument/2006/relationships" xmlns:p="http://schemas.openxmlformats.org/presentationml/2006/main">
  <p:tag name="AS_UNIQUEID" val="58"/>
</p:tagLst>
</file>

<file path=ppt/tags/tag434.xml><?xml version="1.0" encoding="utf-8"?>
<p:tagLst xmlns:a="http://schemas.openxmlformats.org/drawingml/2006/main" xmlns:r="http://schemas.openxmlformats.org/officeDocument/2006/relationships" xmlns:p="http://schemas.openxmlformats.org/presentationml/2006/main">
  <p:tag name="AS_UNIQUEID" val="49"/>
</p:tagLst>
</file>

<file path=ppt/tags/tag435.xml><?xml version="1.0" encoding="utf-8"?>
<p:tagLst xmlns:a="http://schemas.openxmlformats.org/drawingml/2006/main" xmlns:r="http://schemas.openxmlformats.org/officeDocument/2006/relationships" xmlns:p="http://schemas.openxmlformats.org/presentationml/2006/main">
  <p:tag name="AS_UNIQUEID" val="50"/>
</p:tagLst>
</file>

<file path=ppt/tags/tag436.xml><?xml version="1.0" encoding="utf-8"?>
<p:tagLst xmlns:a="http://schemas.openxmlformats.org/drawingml/2006/main" xmlns:r="http://schemas.openxmlformats.org/officeDocument/2006/relationships" xmlns:p="http://schemas.openxmlformats.org/presentationml/2006/main">
  <p:tag name="AS_UNIQUEID" val="51"/>
</p:tagLst>
</file>

<file path=ppt/tags/tag437.xml><?xml version="1.0" encoding="utf-8"?>
<p:tagLst xmlns:a="http://schemas.openxmlformats.org/drawingml/2006/main" xmlns:r="http://schemas.openxmlformats.org/officeDocument/2006/relationships" xmlns:p="http://schemas.openxmlformats.org/presentationml/2006/main">
  <p:tag name="AS_UNIQUEID" val="52"/>
</p:tagLst>
</file>

<file path=ppt/tags/tag438.xml><?xml version="1.0" encoding="utf-8"?>
<p:tagLst xmlns:a="http://schemas.openxmlformats.org/drawingml/2006/main" xmlns:r="http://schemas.openxmlformats.org/officeDocument/2006/relationships" xmlns:p="http://schemas.openxmlformats.org/presentationml/2006/main">
  <p:tag name="AS_UNIQUEID" val="53"/>
</p:tagLst>
</file>

<file path=ppt/tags/tag439.xml><?xml version="1.0" encoding="utf-8"?>
<p:tagLst xmlns:a="http://schemas.openxmlformats.org/drawingml/2006/main" xmlns:r="http://schemas.openxmlformats.org/officeDocument/2006/relationships" xmlns:p="http://schemas.openxmlformats.org/presentationml/2006/main">
  <p:tag name="AS_UNIQUEID" val="54"/>
</p:tagLst>
</file>

<file path=ppt/tags/tag44.xml><?xml version="1.0" encoding="utf-8"?>
<p:tagLst xmlns:a="http://schemas.openxmlformats.org/drawingml/2006/main" xmlns:r="http://schemas.openxmlformats.org/officeDocument/2006/relationships" xmlns:p="http://schemas.openxmlformats.org/presentationml/2006/main">
  <p:tag name="AS_UNIQUEID" val="51"/>
</p:tagLst>
</file>

<file path=ppt/tags/tag440.xml><?xml version="1.0" encoding="utf-8"?>
<p:tagLst xmlns:a="http://schemas.openxmlformats.org/drawingml/2006/main" xmlns:r="http://schemas.openxmlformats.org/officeDocument/2006/relationships" xmlns:p="http://schemas.openxmlformats.org/presentationml/2006/main">
  <p:tag name="AS_UNIQUEID" val="58"/>
</p:tagLst>
</file>

<file path=ppt/tags/tag441.xml><?xml version="1.0" encoding="utf-8"?>
<p:tagLst xmlns:a="http://schemas.openxmlformats.org/drawingml/2006/main" xmlns:r="http://schemas.openxmlformats.org/officeDocument/2006/relationships" xmlns:p="http://schemas.openxmlformats.org/presentationml/2006/main">
  <p:tag name="AS_UNIQUEID" val="49"/>
</p:tagLst>
</file>

<file path=ppt/tags/tag442.xml><?xml version="1.0" encoding="utf-8"?>
<p:tagLst xmlns:a="http://schemas.openxmlformats.org/drawingml/2006/main" xmlns:r="http://schemas.openxmlformats.org/officeDocument/2006/relationships" xmlns:p="http://schemas.openxmlformats.org/presentationml/2006/main">
  <p:tag name="AS_UNIQUEID" val="50"/>
</p:tagLst>
</file>

<file path=ppt/tags/tag443.xml><?xml version="1.0" encoding="utf-8"?>
<p:tagLst xmlns:a="http://schemas.openxmlformats.org/drawingml/2006/main" xmlns:r="http://schemas.openxmlformats.org/officeDocument/2006/relationships" xmlns:p="http://schemas.openxmlformats.org/presentationml/2006/main">
  <p:tag name="AS_UNIQUEID" val="51"/>
</p:tagLst>
</file>

<file path=ppt/tags/tag444.xml><?xml version="1.0" encoding="utf-8"?>
<p:tagLst xmlns:a="http://schemas.openxmlformats.org/drawingml/2006/main" xmlns:r="http://schemas.openxmlformats.org/officeDocument/2006/relationships" xmlns:p="http://schemas.openxmlformats.org/presentationml/2006/main">
  <p:tag name="AS_UNIQUEID" val="52"/>
</p:tagLst>
</file>

<file path=ppt/tags/tag445.xml><?xml version="1.0" encoding="utf-8"?>
<p:tagLst xmlns:a="http://schemas.openxmlformats.org/drawingml/2006/main" xmlns:r="http://schemas.openxmlformats.org/officeDocument/2006/relationships" xmlns:p="http://schemas.openxmlformats.org/presentationml/2006/main">
  <p:tag name="AS_UNIQUEID" val="53"/>
</p:tagLst>
</file>

<file path=ppt/tags/tag446.xml><?xml version="1.0" encoding="utf-8"?>
<p:tagLst xmlns:a="http://schemas.openxmlformats.org/drawingml/2006/main" xmlns:r="http://schemas.openxmlformats.org/officeDocument/2006/relationships" xmlns:p="http://schemas.openxmlformats.org/presentationml/2006/main">
  <p:tag name="AS_UNIQUEID" val="54"/>
</p:tagLst>
</file>

<file path=ppt/tags/tag447.xml><?xml version="1.0" encoding="utf-8"?>
<p:tagLst xmlns:a="http://schemas.openxmlformats.org/drawingml/2006/main" xmlns:r="http://schemas.openxmlformats.org/officeDocument/2006/relationships" xmlns:p="http://schemas.openxmlformats.org/presentationml/2006/main">
  <p:tag name="AS_UNIQUEID" val="58"/>
</p:tagLst>
</file>

<file path=ppt/tags/tag448.xml><?xml version="1.0" encoding="utf-8"?>
<p:tagLst xmlns:a="http://schemas.openxmlformats.org/drawingml/2006/main" xmlns:r="http://schemas.openxmlformats.org/officeDocument/2006/relationships" xmlns:p="http://schemas.openxmlformats.org/presentationml/2006/main">
  <p:tag name="AS_UNIQUEID" val="49"/>
</p:tagLst>
</file>

<file path=ppt/tags/tag449.xml><?xml version="1.0" encoding="utf-8"?>
<p:tagLst xmlns:a="http://schemas.openxmlformats.org/drawingml/2006/main" xmlns:r="http://schemas.openxmlformats.org/officeDocument/2006/relationships" xmlns:p="http://schemas.openxmlformats.org/presentationml/2006/main">
  <p:tag name="AS_UNIQUEID" val="50"/>
</p:tagLst>
</file>

<file path=ppt/tags/tag45.xml><?xml version="1.0" encoding="utf-8"?>
<p:tagLst xmlns:a="http://schemas.openxmlformats.org/drawingml/2006/main" xmlns:r="http://schemas.openxmlformats.org/officeDocument/2006/relationships" xmlns:p="http://schemas.openxmlformats.org/presentationml/2006/main">
  <p:tag name="AS_UNIQUEID" val="52"/>
</p:tagLst>
</file>

<file path=ppt/tags/tag450.xml><?xml version="1.0" encoding="utf-8"?>
<p:tagLst xmlns:a="http://schemas.openxmlformats.org/drawingml/2006/main" xmlns:r="http://schemas.openxmlformats.org/officeDocument/2006/relationships" xmlns:p="http://schemas.openxmlformats.org/presentationml/2006/main">
  <p:tag name="AS_UNIQUEID" val="51"/>
</p:tagLst>
</file>

<file path=ppt/tags/tag451.xml><?xml version="1.0" encoding="utf-8"?>
<p:tagLst xmlns:a="http://schemas.openxmlformats.org/drawingml/2006/main" xmlns:r="http://schemas.openxmlformats.org/officeDocument/2006/relationships" xmlns:p="http://schemas.openxmlformats.org/presentationml/2006/main">
  <p:tag name="AS_UNIQUEID" val="52"/>
</p:tagLst>
</file>

<file path=ppt/tags/tag452.xml><?xml version="1.0" encoding="utf-8"?>
<p:tagLst xmlns:a="http://schemas.openxmlformats.org/drawingml/2006/main" xmlns:r="http://schemas.openxmlformats.org/officeDocument/2006/relationships" xmlns:p="http://schemas.openxmlformats.org/presentationml/2006/main">
  <p:tag name="AS_UNIQUEID" val="53"/>
</p:tagLst>
</file>

<file path=ppt/tags/tag453.xml><?xml version="1.0" encoding="utf-8"?>
<p:tagLst xmlns:a="http://schemas.openxmlformats.org/drawingml/2006/main" xmlns:r="http://schemas.openxmlformats.org/officeDocument/2006/relationships" xmlns:p="http://schemas.openxmlformats.org/presentationml/2006/main">
  <p:tag name="AS_UNIQUEID" val="54"/>
</p:tagLst>
</file>

<file path=ppt/tags/tag454.xml><?xml version="1.0" encoding="utf-8"?>
<p:tagLst xmlns:a="http://schemas.openxmlformats.org/drawingml/2006/main" xmlns:r="http://schemas.openxmlformats.org/officeDocument/2006/relationships" xmlns:p="http://schemas.openxmlformats.org/presentationml/2006/main">
  <p:tag name="AS_UNIQUEID" val="58"/>
</p:tagLst>
</file>

<file path=ppt/tags/tag455.xml><?xml version="1.0" encoding="utf-8"?>
<p:tagLst xmlns:a="http://schemas.openxmlformats.org/drawingml/2006/main" xmlns:r="http://schemas.openxmlformats.org/officeDocument/2006/relationships" xmlns:p="http://schemas.openxmlformats.org/presentationml/2006/main">
  <p:tag name="AS_UNIQUEID" val="49"/>
</p:tagLst>
</file>

<file path=ppt/tags/tag456.xml><?xml version="1.0" encoding="utf-8"?>
<p:tagLst xmlns:a="http://schemas.openxmlformats.org/drawingml/2006/main" xmlns:r="http://schemas.openxmlformats.org/officeDocument/2006/relationships" xmlns:p="http://schemas.openxmlformats.org/presentationml/2006/main">
  <p:tag name="AS_UNIQUEID" val="50"/>
</p:tagLst>
</file>

<file path=ppt/tags/tag457.xml><?xml version="1.0" encoding="utf-8"?>
<p:tagLst xmlns:a="http://schemas.openxmlformats.org/drawingml/2006/main" xmlns:r="http://schemas.openxmlformats.org/officeDocument/2006/relationships" xmlns:p="http://schemas.openxmlformats.org/presentationml/2006/main">
  <p:tag name="AS_UNIQUEID" val="51"/>
</p:tagLst>
</file>

<file path=ppt/tags/tag458.xml><?xml version="1.0" encoding="utf-8"?>
<p:tagLst xmlns:a="http://schemas.openxmlformats.org/drawingml/2006/main" xmlns:r="http://schemas.openxmlformats.org/officeDocument/2006/relationships" xmlns:p="http://schemas.openxmlformats.org/presentationml/2006/main">
  <p:tag name="AS_UNIQUEID" val="52"/>
</p:tagLst>
</file>

<file path=ppt/tags/tag459.xml><?xml version="1.0" encoding="utf-8"?>
<p:tagLst xmlns:a="http://schemas.openxmlformats.org/drawingml/2006/main" xmlns:r="http://schemas.openxmlformats.org/officeDocument/2006/relationships" xmlns:p="http://schemas.openxmlformats.org/presentationml/2006/main">
  <p:tag name="AS_UNIQUEID" val="53"/>
</p:tagLst>
</file>

<file path=ppt/tags/tag46.xml><?xml version="1.0" encoding="utf-8"?>
<p:tagLst xmlns:a="http://schemas.openxmlformats.org/drawingml/2006/main" xmlns:r="http://schemas.openxmlformats.org/officeDocument/2006/relationships" xmlns:p="http://schemas.openxmlformats.org/presentationml/2006/main">
  <p:tag name="AS_UNIQUEID" val="53"/>
</p:tagLst>
</file>

<file path=ppt/tags/tag460.xml><?xml version="1.0" encoding="utf-8"?>
<p:tagLst xmlns:a="http://schemas.openxmlformats.org/drawingml/2006/main" xmlns:r="http://schemas.openxmlformats.org/officeDocument/2006/relationships" xmlns:p="http://schemas.openxmlformats.org/presentationml/2006/main">
  <p:tag name="AS_UNIQUEID" val="54"/>
</p:tagLst>
</file>

<file path=ppt/tags/tag461.xml><?xml version="1.0" encoding="utf-8"?>
<p:tagLst xmlns:a="http://schemas.openxmlformats.org/drawingml/2006/main" xmlns:r="http://schemas.openxmlformats.org/officeDocument/2006/relationships" xmlns:p="http://schemas.openxmlformats.org/presentationml/2006/main">
  <p:tag name="AS_UNIQUEID" val="58"/>
</p:tagLst>
</file>

<file path=ppt/tags/tag462.xml><?xml version="1.0" encoding="utf-8"?>
<p:tagLst xmlns:a="http://schemas.openxmlformats.org/drawingml/2006/main" xmlns:r="http://schemas.openxmlformats.org/officeDocument/2006/relationships" xmlns:p="http://schemas.openxmlformats.org/presentationml/2006/main">
  <p:tag name="AS_UNIQUEID" val="49"/>
</p:tagLst>
</file>

<file path=ppt/tags/tag463.xml><?xml version="1.0" encoding="utf-8"?>
<p:tagLst xmlns:a="http://schemas.openxmlformats.org/drawingml/2006/main" xmlns:r="http://schemas.openxmlformats.org/officeDocument/2006/relationships" xmlns:p="http://schemas.openxmlformats.org/presentationml/2006/main">
  <p:tag name="AS_UNIQUEID" val="50"/>
</p:tagLst>
</file>

<file path=ppt/tags/tag464.xml><?xml version="1.0" encoding="utf-8"?>
<p:tagLst xmlns:a="http://schemas.openxmlformats.org/drawingml/2006/main" xmlns:r="http://schemas.openxmlformats.org/officeDocument/2006/relationships" xmlns:p="http://schemas.openxmlformats.org/presentationml/2006/main">
  <p:tag name="AS_UNIQUEID" val="51"/>
</p:tagLst>
</file>

<file path=ppt/tags/tag465.xml><?xml version="1.0" encoding="utf-8"?>
<p:tagLst xmlns:a="http://schemas.openxmlformats.org/drawingml/2006/main" xmlns:r="http://schemas.openxmlformats.org/officeDocument/2006/relationships" xmlns:p="http://schemas.openxmlformats.org/presentationml/2006/main">
  <p:tag name="AS_UNIQUEID" val="52"/>
</p:tagLst>
</file>

<file path=ppt/tags/tag466.xml><?xml version="1.0" encoding="utf-8"?>
<p:tagLst xmlns:a="http://schemas.openxmlformats.org/drawingml/2006/main" xmlns:r="http://schemas.openxmlformats.org/officeDocument/2006/relationships" xmlns:p="http://schemas.openxmlformats.org/presentationml/2006/main">
  <p:tag name="AS_UNIQUEID" val="53"/>
</p:tagLst>
</file>

<file path=ppt/tags/tag467.xml><?xml version="1.0" encoding="utf-8"?>
<p:tagLst xmlns:a="http://schemas.openxmlformats.org/drawingml/2006/main" xmlns:r="http://schemas.openxmlformats.org/officeDocument/2006/relationships" xmlns:p="http://schemas.openxmlformats.org/presentationml/2006/main">
  <p:tag name="AS_UNIQUEID" val="54"/>
</p:tagLst>
</file>

<file path=ppt/tags/tag468.xml><?xml version="1.0" encoding="utf-8"?>
<p:tagLst xmlns:a="http://schemas.openxmlformats.org/drawingml/2006/main" xmlns:r="http://schemas.openxmlformats.org/officeDocument/2006/relationships" xmlns:p="http://schemas.openxmlformats.org/presentationml/2006/main">
  <p:tag name="AS_UNIQUEID" val="58"/>
</p:tagLst>
</file>

<file path=ppt/tags/tag469.xml><?xml version="1.0" encoding="utf-8"?>
<p:tagLst xmlns:a="http://schemas.openxmlformats.org/drawingml/2006/main" xmlns:r="http://schemas.openxmlformats.org/officeDocument/2006/relationships" xmlns:p="http://schemas.openxmlformats.org/presentationml/2006/main">
  <p:tag name="AS_UNIQUEID" val="49"/>
</p:tagLst>
</file>

<file path=ppt/tags/tag47.xml><?xml version="1.0" encoding="utf-8"?>
<p:tagLst xmlns:a="http://schemas.openxmlformats.org/drawingml/2006/main" xmlns:r="http://schemas.openxmlformats.org/officeDocument/2006/relationships" xmlns:p="http://schemas.openxmlformats.org/presentationml/2006/main">
  <p:tag name="AS_UNIQUEID" val="54"/>
</p:tagLst>
</file>

<file path=ppt/tags/tag470.xml><?xml version="1.0" encoding="utf-8"?>
<p:tagLst xmlns:a="http://schemas.openxmlformats.org/drawingml/2006/main" xmlns:r="http://schemas.openxmlformats.org/officeDocument/2006/relationships" xmlns:p="http://schemas.openxmlformats.org/presentationml/2006/main">
  <p:tag name="AS_UNIQUEID" val="50"/>
</p:tagLst>
</file>

<file path=ppt/tags/tag471.xml><?xml version="1.0" encoding="utf-8"?>
<p:tagLst xmlns:a="http://schemas.openxmlformats.org/drawingml/2006/main" xmlns:r="http://schemas.openxmlformats.org/officeDocument/2006/relationships" xmlns:p="http://schemas.openxmlformats.org/presentationml/2006/main">
  <p:tag name="AS_UNIQUEID" val="51"/>
</p:tagLst>
</file>

<file path=ppt/tags/tag472.xml><?xml version="1.0" encoding="utf-8"?>
<p:tagLst xmlns:a="http://schemas.openxmlformats.org/drawingml/2006/main" xmlns:r="http://schemas.openxmlformats.org/officeDocument/2006/relationships" xmlns:p="http://schemas.openxmlformats.org/presentationml/2006/main">
  <p:tag name="AS_UNIQUEID" val="52"/>
</p:tagLst>
</file>

<file path=ppt/tags/tag473.xml><?xml version="1.0" encoding="utf-8"?>
<p:tagLst xmlns:a="http://schemas.openxmlformats.org/drawingml/2006/main" xmlns:r="http://schemas.openxmlformats.org/officeDocument/2006/relationships" xmlns:p="http://schemas.openxmlformats.org/presentationml/2006/main">
  <p:tag name="AS_UNIQUEID" val="53"/>
</p:tagLst>
</file>

<file path=ppt/tags/tag474.xml><?xml version="1.0" encoding="utf-8"?>
<p:tagLst xmlns:a="http://schemas.openxmlformats.org/drawingml/2006/main" xmlns:r="http://schemas.openxmlformats.org/officeDocument/2006/relationships" xmlns:p="http://schemas.openxmlformats.org/presentationml/2006/main">
  <p:tag name="AS_UNIQUEID" val="54"/>
</p:tagLst>
</file>

<file path=ppt/tags/tag475.xml><?xml version="1.0" encoding="utf-8"?>
<p:tagLst xmlns:a="http://schemas.openxmlformats.org/drawingml/2006/main" xmlns:r="http://schemas.openxmlformats.org/officeDocument/2006/relationships" xmlns:p="http://schemas.openxmlformats.org/presentationml/2006/main">
  <p:tag name="AS_UNIQUEID" val="58"/>
</p:tagLst>
</file>

<file path=ppt/tags/tag476.xml><?xml version="1.0" encoding="utf-8"?>
<p:tagLst xmlns:a="http://schemas.openxmlformats.org/drawingml/2006/main" xmlns:r="http://schemas.openxmlformats.org/officeDocument/2006/relationships" xmlns:p="http://schemas.openxmlformats.org/presentationml/2006/main">
  <p:tag name="AS_UNIQUEID" val="49"/>
</p:tagLst>
</file>

<file path=ppt/tags/tag477.xml><?xml version="1.0" encoding="utf-8"?>
<p:tagLst xmlns:a="http://schemas.openxmlformats.org/drawingml/2006/main" xmlns:r="http://schemas.openxmlformats.org/officeDocument/2006/relationships" xmlns:p="http://schemas.openxmlformats.org/presentationml/2006/main">
  <p:tag name="AS_UNIQUEID" val="50"/>
</p:tagLst>
</file>

<file path=ppt/tags/tag478.xml><?xml version="1.0" encoding="utf-8"?>
<p:tagLst xmlns:a="http://schemas.openxmlformats.org/drawingml/2006/main" xmlns:r="http://schemas.openxmlformats.org/officeDocument/2006/relationships" xmlns:p="http://schemas.openxmlformats.org/presentationml/2006/main">
  <p:tag name="AS_UNIQUEID" val="51"/>
</p:tagLst>
</file>

<file path=ppt/tags/tag479.xml><?xml version="1.0" encoding="utf-8"?>
<p:tagLst xmlns:a="http://schemas.openxmlformats.org/drawingml/2006/main" xmlns:r="http://schemas.openxmlformats.org/officeDocument/2006/relationships" xmlns:p="http://schemas.openxmlformats.org/presentationml/2006/main">
  <p:tag name="AS_UNIQUEID" val="52"/>
</p:tagLst>
</file>

<file path=ppt/tags/tag48.xml><?xml version="1.0" encoding="utf-8"?>
<p:tagLst xmlns:a="http://schemas.openxmlformats.org/drawingml/2006/main" xmlns:r="http://schemas.openxmlformats.org/officeDocument/2006/relationships" xmlns:p="http://schemas.openxmlformats.org/presentationml/2006/main">
  <p:tag name="AS_UNIQUEID" val="58"/>
</p:tagLst>
</file>

<file path=ppt/tags/tag480.xml><?xml version="1.0" encoding="utf-8"?>
<p:tagLst xmlns:a="http://schemas.openxmlformats.org/drawingml/2006/main" xmlns:r="http://schemas.openxmlformats.org/officeDocument/2006/relationships" xmlns:p="http://schemas.openxmlformats.org/presentationml/2006/main">
  <p:tag name="AS_UNIQUEID" val="53"/>
</p:tagLst>
</file>

<file path=ppt/tags/tag481.xml><?xml version="1.0" encoding="utf-8"?>
<p:tagLst xmlns:a="http://schemas.openxmlformats.org/drawingml/2006/main" xmlns:r="http://schemas.openxmlformats.org/officeDocument/2006/relationships" xmlns:p="http://schemas.openxmlformats.org/presentationml/2006/main">
  <p:tag name="AS_UNIQUEID" val="54"/>
</p:tagLst>
</file>

<file path=ppt/tags/tag482.xml><?xml version="1.0" encoding="utf-8"?>
<p:tagLst xmlns:a="http://schemas.openxmlformats.org/drawingml/2006/main" xmlns:r="http://schemas.openxmlformats.org/officeDocument/2006/relationships" xmlns:p="http://schemas.openxmlformats.org/presentationml/2006/main">
  <p:tag name="AS_UNIQUEID" val="58"/>
</p:tagLst>
</file>

<file path=ppt/tags/tag483.xml><?xml version="1.0" encoding="utf-8"?>
<p:tagLst xmlns:a="http://schemas.openxmlformats.org/drawingml/2006/main" xmlns:r="http://schemas.openxmlformats.org/officeDocument/2006/relationships" xmlns:p="http://schemas.openxmlformats.org/presentationml/2006/main">
  <p:tag name="AS_UNIQUEID" val="49"/>
</p:tagLst>
</file>

<file path=ppt/tags/tag484.xml><?xml version="1.0" encoding="utf-8"?>
<p:tagLst xmlns:a="http://schemas.openxmlformats.org/drawingml/2006/main" xmlns:r="http://schemas.openxmlformats.org/officeDocument/2006/relationships" xmlns:p="http://schemas.openxmlformats.org/presentationml/2006/main">
  <p:tag name="AS_UNIQUEID" val="50"/>
</p:tagLst>
</file>

<file path=ppt/tags/tag485.xml><?xml version="1.0" encoding="utf-8"?>
<p:tagLst xmlns:a="http://schemas.openxmlformats.org/drawingml/2006/main" xmlns:r="http://schemas.openxmlformats.org/officeDocument/2006/relationships" xmlns:p="http://schemas.openxmlformats.org/presentationml/2006/main">
  <p:tag name="AS_UNIQUEID" val="51"/>
</p:tagLst>
</file>

<file path=ppt/tags/tag486.xml><?xml version="1.0" encoding="utf-8"?>
<p:tagLst xmlns:a="http://schemas.openxmlformats.org/drawingml/2006/main" xmlns:r="http://schemas.openxmlformats.org/officeDocument/2006/relationships" xmlns:p="http://schemas.openxmlformats.org/presentationml/2006/main">
  <p:tag name="AS_UNIQUEID" val="52"/>
</p:tagLst>
</file>

<file path=ppt/tags/tag487.xml><?xml version="1.0" encoding="utf-8"?>
<p:tagLst xmlns:a="http://schemas.openxmlformats.org/drawingml/2006/main" xmlns:r="http://schemas.openxmlformats.org/officeDocument/2006/relationships" xmlns:p="http://schemas.openxmlformats.org/presentationml/2006/main">
  <p:tag name="AS_UNIQUEID" val="53"/>
</p:tagLst>
</file>

<file path=ppt/tags/tag488.xml><?xml version="1.0" encoding="utf-8"?>
<p:tagLst xmlns:a="http://schemas.openxmlformats.org/drawingml/2006/main" xmlns:r="http://schemas.openxmlformats.org/officeDocument/2006/relationships" xmlns:p="http://schemas.openxmlformats.org/presentationml/2006/main">
  <p:tag name="AS_UNIQUEID" val="54"/>
</p:tagLst>
</file>

<file path=ppt/tags/tag489.xml><?xml version="1.0" encoding="utf-8"?>
<p:tagLst xmlns:a="http://schemas.openxmlformats.org/drawingml/2006/main" xmlns:r="http://schemas.openxmlformats.org/officeDocument/2006/relationships" xmlns:p="http://schemas.openxmlformats.org/presentationml/2006/main">
  <p:tag name="AS_UNIQUEID" val="58"/>
</p:tagLst>
</file>

<file path=ppt/tags/tag49.xml><?xml version="1.0" encoding="utf-8"?>
<p:tagLst xmlns:a="http://schemas.openxmlformats.org/drawingml/2006/main" xmlns:r="http://schemas.openxmlformats.org/officeDocument/2006/relationships" xmlns:p="http://schemas.openxmlformats.org/presentationml/2006/main">
  <p:tag name="AS_UNIQUEID" val="49"/>
</p:tagLst>
</file>

<file path=ppt/tags/tag490.xml><?xml version="1.0" encoding="utf-8"?>
<p:tagLst xmlns:a="http://schemas.openxmlformats.org/drawingml/2006/main" xmlns:r="http://schemas.openxmlformats.org/officeDocument/2006/relationships" xmlns:p="http://schemas.openxmlformats.org/presentationml/2006/main">
  <p:tag name="AS_UNIQUEID" val="49"/>
</p:tagLst>
</file>

<file path=ppt/tags/tag491.xml><?xml version="1.0" encoding="utf-8"?>
<p:tagLst xmlns:a="http://schemas.openxmlformats.org/drawingml/2006/main" xmlns:r="http://schemas.openxmlformats.org/officeDocument/2006/relationships" xmlns:p="http://schemas.openxmlformats.org/presentationml/2006/main">
  <p:tag name="AS_UNIQUEID" val="50"/>
</p:tagLst>
</file>

<file path=ppt/tags/tag492.xml><?xml version="1.0" encoding="utf-8"?>
<p:tagLst xmlns:a="http://schemas.openxmlformats.org/drawingml/2006/main" xmlns:r="http://schemas.openxmlformats.org/officeDocument/2006/relationships" xmlns:p="http://schemas.openxmlformats.org/presentationml/2006/main">
  <p:tag name="AS_UNIQUEID" val="51"/>
</p:tagLst>
</file>

<file path=ppt/tags/tag493.xml><?xml version="1.0" encoding="utf-8"?>
<p:tagLst xmlns:a="http://schemas.openxmlformats.org/drawingml/2006/main" xmlns:r="http://schemas.openxmlformats.org/officeDocument/2006/relationships" xmlns:p="http://schemas.openxmlformats.org/presentationml/2006/main">
  <p:tag name="AS_UNIQUEID" val="52"/>
</p:tagLst>
</file>

<file path=ppt/tags/tag494.xml><?xml version="1.0" encoding="utf-8"?>
<p:tagLst xmlns:a="http://schemas.openxmlformats.org/drawingml/2006/main" xmlns:r="http://schemas.openxmlformats.org/officeDocument/2006/relationships" xmlns:p="http://schemas.openxmlformats.org/presentationml/2006/main">
  <p:tag name="AS_UNIQUEID" val="53"/>
</p:tagLst>
</file>

<file path=ppt/tags/tag495.xml><?xml version="1.0" encoding="utf-8"?>
<p:tagLst xmlns:a="http://schemas.openxmlformats.org/drawingml/2006/main" xmlns:r="http://schemas.openxmlformats.org/officeDocument/2006/relationships" xmlns:p="http://schemas.openxmlformats.org/presentationml/2006/main">
  <p:tag name="AS_UNIQUEID" val="54"/>
</p:tagLst>
</file>

<file path=ppt/tags/tag496.xml><?xml version="1.0" encoding="utf-8"?>
<p:tagLst xmlns:a="http://schemas.openxmlformats.org/drawingml/2006/main" xmlns:r="http://schemas.openxmlformats.org/officeDocument/2006/relationships" xmlns:p="http://schemas.openxmlformats.org/presentationml/2006/main">
  <p:tag name="AS_UNIQUEID" val="58"/>
</p:tagLst>
</file>

<file path=ppt/tags/tag497.xml><?xml version="1.0" encoding="utf-8"?>
<p:tagLst xmlns:a="http://schemas.openxmlformats.org/drawingml/2006/main" xmlns:r="http://schemas.openxmlformats.org/officeDocument/2006/relationships" xmlns:p="http://schemas.openxmlformats.org/presentationml/2006/main">
  <p:tag name="AS_UNIQUEID" val="49"/>
</p:tagLst>
</file>

<file path=ppt/tags/tag498.xml><?xml version="1.0" encoding="utf-8"?>
<p:tagLst xmlns:a="http://schemas.openxmlformats.org/drawingml/2006/main" xmlns:r="http://schemas.openxmlformats.org/officeDocument/2006/relationships" xmlns:p="http://schemas.openxmlformats.org/presentationml/2006/main">
  <p:tag name="AS_UNIQUEID" val="50"/>
</p:tagLst>
</file>

<file path=ppt/tags/tag499.xml><?xml version="1.0" encoding="utf-8"?>
<p:tagLst xmlns:a="http://schemas.openxmlformats.org/drawingml/2006/main" xmlns:r="http://schemas.openxmlformats.org/officeDocument/2006/relationships" xmlns:p="http://schemas.openxmlformats.org/presentationml/2006/main">
  <p:tag name="AS_UNIQUEID" val="51"/>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00.xml><?xml version="1.0" encoding="utf-8"?>
<p:tagLst xmlns:a="http://schemas.openxmlformats.org/drawingml/2006/main" xmlns:r="http://schemas.openxmlformats.org/officeDocument/2006/relationships" xmlns:p="http://schemas.openxmlformats.org/presentationml/2006/main">
  <p:tag name="AS_UNIQUEID" val="52"/>
</p:tagLst>
</file>

<file path=ppt/tags/tag501.xml><?xml version="1.0" encoding="utf-8"?>
<p:tagLst xmlns:a="http://schemas.openxmlformats.org/drawingml/2006/main" xmlns:r="http://schemas.openxmlformats.org/officeDocument/2006/relationships" xmlns:p="http://schemas.openxmlformats.org/presentationml/2006/main">
  <p:tag name="AS_UNIQUEID" val="53"/>
</p:tagLst>
</file>

<file path=ppt/tags/tag502.xml><?xml version="1.0" encoding="utf-8"?>
<p:tagLst xmlns:a="http://schemas.openxmlformats.org/drawingml/2006/main" xmlns:r="http://schemas.openxmlformats.org/officeDocument/2006/relationships" xmlns:p="http://schemas.openxmlformats.org/presentationml/2006/main">
  <p:tag name="AS_UNIQUEID" val="54"/>
</p:tagLst>
</file>

<file path=ppt/tags/tag503.xml><?xml version="1.0" encoding="utf-8"?>
<p:tagLst xmlns:a="http://schemas.openxmlformats.org/drawingml/2006/main" xmlns:r="http://schemas.openxmlformats.org/officeDocument/2006/relationships" xmlns:p="http://schemas.openxmlformats.org/presentationml/2006/main">
  <p:tag name="AS_UNIQUEID" val="58"/>
</p:tagLst>
</file>

<file path=ppt/tags/tag504.xml><?xml version="1.0" encoding="utf-8"?>
<p:tagLst xmlns:a="http://schemas.openxmlformats.org/drawingml/2006/main" xmlns:r="http://schemas.openxmlformats.org/officeDocument/2006/relationships" xmlns:p="http://schemas.openxmlformats.org/presentationml/2006/main">
  <p:tag name="AS_UNIQUEID" val="49"/>
</p:tagLst>
</file>

<file path=ppt/tags/tag505.xml><?xml version="1.0" encoding="utf-8"?>
<p:tagLst xmlns:a="http://schemas.openxmlformats.org/drawingml/2006/main" xmlns:r="http://schemas.openxmlformats.org/officeDocument/2006/relationships" xmlns:p="http://schemas.openxmlformats.org/presentationml/2006/main">
  <p:tag name="AS_UNIQUEID" val="50"/>
</p:tagLst>
</file>

<file path=ppt/tags/tag506.xml><?xml version="1.0" encoding="utf-8"?>
<p:tagLst xmlns:a="http://schemas.openxmlformats.org/drawingml/2006/main" xmlns:r="http://schemas.openxmlformats.org/officeDocument/2006/relationships" xmlns:p="http://schemas.openxmlformats.org/presentationml/2006/main">
  <p:tag name="AS_UNIQUEID" val="51"/>
</p:tagLst>
</file>

<file path=ppt/tags/tag507.xml><?xml version="1.0" encoding="utf-8"?>
<p:tagLst xmlns:a="http://schemas.openxmlformats.org/drawingml/2006/main" xmlns:r="http://schemas.openxmlformats.org/officeDocument/2006/relationships" xmlns:p="http://schemas.openxmlformats.org/presentationml/2006/main">
  <p:tag name="AS_UNIQUEID" val="52"/>
</p:tagLst>
</file>

<file path=ppt/tags/tag508.xml><?xml version="1.0" encoding="utf-8"?>
<p:tagLst xmlns:a="http://schemas.openxmlformats.org/drawingml/2006/main" xmlns:r="http://schemas.openxmlformats.org/officeDocument/2006/relationships" xmlns:p="http://schemas.openxmlformats.org/presentationml/2006/main">
  <p:tag name="AS_UNIQUEID" val="53"/>
</p:tagLst>
</file>

<file path=ppt/tags/tag509.xml><?xml version="1.0" encoding="utf-8"?>
<p:tagLst xmlns:a="http://schemas.openxmlformats.org/drawingml/2006/main" xmlns:r="http://schemas.openxmlformats.org/officeDocument/2006/relationships" xmlns:p="http://schemas.openxmlformats.org/presentationml/2006/main">
  <p:tag name="AS_UNIQUEID" val="54"/>
</p:tagLst>
</file>

<file path=ppt/tags/tag51.xml><?xml version="1.0" encoding="utf-8"?>
<p:tagLst xmlns:a="http://schemas.openxmlformats.org/drawingml/2006/main" xmlns:r="http://schemas.openxmlformats.org/officeDocument/2006/relationships" xmlns:p="http://schemas.openxmlformats.org/presentationml/2006/main">
  <p:tag name="AS_UNIQUEID" val="51"/>
</p:tagLst>
</file>

<file path=ppt/tags/tag510.xml><?xml version="1.0" encoding="utf-8"?>
<p:tagLst xmlns:a="http://schemas.openxmlformats.org/drawingml/2006/main" xmlns:r="http://schemas.openxmlformats.org/officeDocument/2006/relationships" xmlns:p="http://schemas.openxmlformats.org/presentationml/2006/main">
  <p:tag name="AS_UNIQUEID" val="58"/>
</p:tagLst>
</file>

<file path=ppt/tags/tag511.xml><?xml version="1.0" encoding="utf-8"?>
<p:tagLst xmlns:a="http://schemas.openxmlformats.org/drawingml/2006/main" xmlns:r="http://schemas.openxmlformats.org/officeDocument/2006/relationships" xmlns:p="http://schemas.openxmlformats.org/presentationml/2006/main">
  <p:tag name="AS_UNIQUEID" val="49"/>
</p:tagLst>
</file>

<file path=ppt/tags/tag512.xml><?xml version="1.0" encoding="utf-8"?>
<p:tagLst xmlns:a="http://schemas.openxmlformats.org/drawingml/2006/main" xmlns:r="http://schemas.openxmlformats.org/officeDocument/2006/relationships" xmlns:p="http://schemas.openxmlformats.org/presentationml/2006/main">
  <p:tag name="AS_UNIQUEID" val="50"/>
</p:tagLst>
</file>

<file path=ppt/tags/tag513.xml><?xml version="1.0" encoding="utf-8"?>
<p:tagLst xmlns:a="http://schemas.openxmlformats.org/drawingml/2006/main" xmlns:r="http://schemas.openxmlformats.org/officeDocument/2006/relationships" xmlns:p="http://schemas.openxmlformats.org/presentationml/2006/main">
  <p:tag name="AS_UNIQUEID" val="51"/>
</p:tagLst>
</file>

<file path=ppt/tags/tag514.xml><?xml version="1.0" encoding="utf-8"?>
<p:tagLst xmlns:a="http://schemas.openxmlformats.org/drawingml/2006/main" xmlns:r="http://schemas.openxmlformats.org/officeDocument/2006/relationships" xmlns:p="http://schemas.openxmlformats.org/presentationml/2006/main">
  <p:tag name="AS_UNIQUEID" val="52"/>
</p:tagLst>
</file>

<file path=ppt/tags/tag515.xml><?xml version="1.0" encoding="utf-8"?>
<p:tagLst xmlns:a="http://schemas.openxmlformats.org/drawingml/2006/main" xmlns:r="http://schemas.openxmlformats.org/officeDocument/2006/relationships" xmlns:p="http://schemas.openxmlformats.org/presentationml/2006/main">
  <p:tag name="AS_UNIQUEID" val="53"/>
</p:tagLst>
</file>

<file path=ppt/tags/tag516.xml><?xml version="1.0" encoding="utf-8"?>
<p:tagLst xmlns:a="http://schemas.openxmlformats.org/drawingml/2006/main" xmlns:r="http://schemas.openxmlformats.org/officeDocument/2006/relationships" xmlns:p="http://schemas.openxmlformats.org/presentationml/2006/main">
  <p:tag name="AS_UNIQUEID" val="54"/>
</p:tagLst>
</file>

<file path=ppt/tags/tag517.xml><?xml version="1.0" encoding="utf-8"?>
<p:tagLst xmlns:a="http://schemas.openxmlformats.org/drawingml/2006/main" xmlns:r="http://schemas.openxmlformats.org/officeDocument/2006/relationships" xmlns:p="http://schemas.openxmlformats.org/presentationml/2006/main">
  <p:tag name="AS_UNIQUEID" val="58"/>
</p:tagLst>
</file>

<file path=ppt/tags/tag518.xml><?xml version="1.0" encoding="utf-8"?>
<p:tagLst xmlns:a="http://schemas.openxmlformats.org/drawingml/2006/main" xmlns:r="http://schemas.openxmlformats.org/officeDocument/2006/relationships" xmlns:p="http://schemas.openxmlformats.org/presentationml/2006/main">
  <p:tag name="AS_UNIQUEID" val="49"/>
</p:tagLst>
</file>

<file path=ppt/tags/tag519.xml><?xml version="1.0" encoding="utf-8"?>
<p:tagLst xmlns:a="http://schemas.openxmlformats.org/drawingml/2006/main" xmlns:r="http://schemas.openxmlformats.org/officeDocument/2006/relationships" xmlns:p="http://schemas.openxmlformats.org/presentationml/2006/main">
  <p:tag name="AS_UNIQUEID" val="50"/>
</p:tagLst>
</file>

<file path=ppt/tags/tag52.xml><?xml version="1.0" encoding="utf-8"?>
<p:tagLst xmlns:a="http://schemas.openxmlformats.org/drawingml/2006/main" xmlns:r="http://schemas.openxmlformats.org/officeDocument/2006/relationships" xmlns:p="http://schemas.openxmlformats.org/presentationml/2006/main">
  <p:tag name="AS_UNIQUEID" val="52"/>
</p:tagLst>
</file>

<file path=ppt/tags/tag520.xml><?xml version="1.0" encoding="utf-8"?>
<p:tagLst xmlns:a="http://schemas.openxmlformats.org/drawingml/2006/main" xmlns:r="http://schemas.openxmlformats.org/officeDocument/2006/relationships" xmlns:p="http://schemas.openxmlformats.org/presentationml/2006/main">
  <p:tag name="AS_UNIQUEID" val="51"/>
</p:tagLst>
</file>

<file path=ppt/tags/tag521.xml><?xml version="1.0" encoding="utf-8"?>
<p:tagLst xmlns:a="http://schemas.openxmlformats.org/drawingml/2006/main" xmlns:r="http://schemas.openxmlformats.org/officeDocument/2006/relationships" xmlns:p="http://schemas.openxmlformats.org/presentationml/2006/main">
  <p:tag name="AS_UNIQUEID" val="52"/>
</p:tagLst>
</file>

<file path=ppt/tags/tag522.xml><?xml version="1.0" encoding="utf-8"?>
<p:tagLst xmlns:a="http://schemas.openxmlformats.org/drawingml/2006/main" xmlns:r="http://schemas.openxmlformats.org/officeDocument/2006/relationships" xmlns:p="http://schemas.openxmlformats.org/presentationml/2006/main">
  <p:tag name="AS_UNIQUEID" val="53"/>
</p:tagLst>
</file>

<file path=ppt/tags/tag523.xml><?xml version="1.0" encoding="utf-8"?>
<p:tagLst xmlns:a="http://schemas.openxmlformats.org/drawingml/2006/main" xmlns:r="http://schemas.openxmlformats.org/officeDocument/2006/relationships" xmlns:p="http://schemas.openxmlformats.org/presentationml/2006/main">
  <p:tag name="AS_UNIQUEID" val="54"/>
</p:tagLst>
</file>

<file path=ppt/tags/tag524.xml><?xml version="1.0" encoding="utf-8"?>
<p:tagLst xmlns:a="http://schemas.openxmlformats.org/drawingml/2006/main" xmlns:r="http://schemas.openxmlformats.org/officeDocument/2006/relationships" xmlns:p="http://schemas.openxmlformats.org/presentationml/2006/main">
  <p:tag name="AS_UNIQUEID" val="58"/>
</p:tagLst>
</file>

<file path=ppt/tags/tag525.xml><?xml version="1.0" encoding="utf-8"?>
<p:tagLst xmlns:a="http://schemas.openxmlformats.org/drawingml/2006/main" xmlns:r="http://schemas.openxmlformats.org/officeDocument/2006/relationships" xmlns:p="http://schemas.openxmlformats.org/presentationml/2006/main">
  <p:tag name="AS_UNIQUEID" val="49"/>
</p:tagLst>
</file>

<file path=ppt/tags/tag526.xml><?xml version="1.0" encoding="utf-8"?>
<p:tagLst xmlns:a="http://schemas.openxmlformats.org/drawingml/2006/main" xmlns:r="http://schemas.openxmlformats.org/officeDocument/2006/relationships" xmlns:p="http://schemas.openxmlformats.org/presentationml/2006/main">
  <p:tag name="AS_UNIQUEID" val="50"/>
</p:tagLst>
</file>

<file path=ppt/tags/tag527.xml><?xml version="1.0" encoding="utf-8"?>
<p:tagLst xmlns:a="http://schemas.openxmlformats.org/drawingml/2006/main" xmlns:r="http://schemas.openxmlformats.org/officeDocument/2006/relationships" xmlns:p="http://schemas.openxmlformats.org/presentationml/2006/main">
  <p:tag name="AS_UNIQUEID" val="51"/>
</p:tagLst>
</file>

<file path=ppt/tags/tag528.xml><?xml version="1.0" encoding="utf-8"?>
<p:tagLst xmlns:a="http://schemas.openxmlformats.org/drawingml/2006/main" xmlns:r="http://schemas.openxmlformats.org/officeDocument/2006/relationships" xmlns:p="http://schemas.openxmlformats.org/presentationml/2006/main">
  <p:tag name="AS_UNIQUEID" val="52"/>
</p:tagLst>
</file>

<file path=ppt/tags/tag529.xml><?xml version="1.0" encoding="utf-8"?>
<p:tagLst xmlns:a="http://schemas.openxmlformats.org/drawingml/2006/main" xmlns:r="http://schemas.openxmlformats.org/officeDocument/2006/relationships" xmlns:p="http://schemas.openxmlformats.org/presentationml/2006/main">
  <p:tag name="AS_UNIQUEID" val="53"/>
</p:tagLst>
</file>

<file path=ppt/tags/tag53.xml><?xml version="1.0" encoding="utf-8"?>
<p:tagLst xmlns:a="http://schemas.openxmlformats.org/drawingml/2006/main" xmlns:r="http://schemas.openxmlformats.org/officeDocument/2006/relationships" xmlns:p="http://schemas.openxmlformats.org/presentationml/2006/main">
  <p:tag name="AS_UNIQUEID" val="53"/>
</p:tagLst>
</file>

<file path=ppt/tags/tag530.xml><?xml version="1.0" encoding="utf-8"?>
<p:tagLst xmlns:a="http://schemas.openxmlformats.org/drawingml/2006/main" xmlns:r="http://schemas.openxmlformats.org/officeDocument/2006/relationships" xmlns:p="http://schemas.openxmlformats.org/presentationml/2006/main">
  <p:tag name="AS_UNIQUEID" val="54"/>
</p:tagLst>
</file>

<file path=ppt/tags/tag531.xml><?xml version="1.0" encoding="utf-8"?>
<p:tagLst xmlns:a="http://schemas.openxmlformats.org/drawingml/2006/main" xmlns:r="http://schemas.openxmlformats.org/officeDocument/2006/relationships" xmlns:p="http://schemas.openxmlformats.org/presentationml/2006/main">
  <p:tag name="AS_UNIQUEID" val="58"/>
</p:tagLst>
</file>

<file path=ppt/tags/tag532.xml><?xml version="1.0" encoding="utf-8"?>
<p:tagLst xmlns:a="http://schemas.openxmlformats.org/drawingml/2006/main" xmlns:r="http://schemas.openxmlformats.org/officeDocument/2006/relationships" xmlns:p="http://schemas.openxmlformats.org/presentationml/2006/main">
  <p:tag name="AS_UNIQUEID" val="49"/>
</p:tagLst>
</file>

<file path=ppt/tags/tag533.xml><?xml version="1.0" encoding="utf-8"?>
<p:tagLst xmlns:a="http://schemas.openxmlformats.org/drawingml/2006/main" xmlns:r="http://schemas.openxmlformats.org/officeDocument/2006/relationships" xmlns:p="http://schemas.openxmlformats.org/presentationml/2006/main">
  <p:tag name="AS_UNIQUEID" val="50"/>
</p:tagLst>
</file>

<file path=ppt/tags/tag534.xml><?xml version="1.0" encoding="utf-8"?>
<p:tagLst xmlns:a="http://schemas.openxmlformats.org/drawingml/2006/main" xmlns:r="http://schemas.openxmlformats.org/officeDocument/2006/relationships" xmlns:p="http://schemas.openxmlformats.org/presentationml/2006/main">
  <p:tag name="AS_UNIQUEID" val="51"/>
</p:tagLst>
</file>

<file path=ppt/tags/tag535.xml><?xml version="1.0" encoding="utf-8"?>
<p:tagLst xmlns:a="http://schemas.openxmlformats.org/drawingml/2006/main" xmlns:r="http://schemas.openxmlformats.org/officeDocument/2006/relationships" xmlns:p="http://schemas.openxmlformats.org/presentationml/2006/main">
  <p:tag name="AS_UNIQUEID" val="52"/>
</p:tagLst>
</file>

<file path=ppt/tags/tag536.xml><?xml version="1.0" encoding="utf-8"?>
<p:tagLst xmlns:a="http://schemas.openxmlformats.org/drawingml/2006/main" xmlns:r="http://schemas.openxmlformats.org/officeDocument/2006/relationships" xmlns:p="http://schemas.openxmlformats.org/presentationml/2006/main">
  <p:tag name="AS_UNIQUEID" val="53"/>
</p:tagLst>
</file>

<file path=ppt/tags/tag537.xml><?xml version="1.0" encoding="utf-8"?>
<p:tagLst xmlns:a="http://schemas.openxmlformats.org/drawingml/2006/main" xmlns:r="http://schemas.openxmlformats.org/officeDocument/2006/relationships" xmlns:p="http://schemas.openxmlformats.org/presentationml/2006/main">
  <p:tag name="AS_UNIQUEID" val="54"/>
</p:tagLst>
</file>

<file path=ppt/tags/tag538.xml><?xml version="1.0" encoding="utf-8"?>
<p:tagLst xmlns:a="http://schemas.openxmlformats.org/drawingml/2006/main" xmlns:r="http://schemas.openxmlformats.org/officeDocument/2006/relationships" xmlns:p="http://schemas.openxmlformats.org/presentationml/2006/main">
  <p:tag name="AS_UNIQUEID" val="58"/>
</p:tagLst>
</file>

<file path=ppt/tags/tag539.xml><?xml version="1.0" encoding="utf-8"?>
<p:tagLst xmlns:a="http://schemas.openxmlformats.org/drawingml/2006/main" xmlns:r="http://schemas.openxmlformats.org/officeDocument/2006/relationships" xmlns:p="http://schemas.openxmlformats.org/presentationml/2006/main">
  <p:tag name="AS_UNIQUEID" val="49"/>
</p:tagLst>
</file>

<file path=ppt/tags/tag54.xml><?xml version="1.0" encoding="utf-8"?>
<p:tagLst xmlns:a="http://schemas.openxmlformats.org/drawingml/2006/main" xmlns:r="http://schemas.openxmlformats.org/officeDocument/2006/relationships" xmlns:p="http://schemas.openxmlformats.org/presentationml/2006/main">
  <p:tag name="AS_UNIQUEID" val="54"/>
</p:tagLst>
</file>

<file path=ppt/tags/tag540.xml><?xml version="1.0" encoding="utf-8"?>
<p:tagLst xmlns:a="http://schemas.openxmlformats.org/drawingml/2006/main" xmlns:r="http://schemas.openxmlformats.org/officeDocument/2006/relationships" xmlns:p="http://schemas.openxmlformats.org/presentationml/2006/main">
  <p:tag name="AS_UNIQUEID" val="50"/>
</p:tagLst>
</file>

<file path=ppt/tags/tag541.xml><?xml version="1.0" encoding="utf-8"?>
<p:tagLst xmlns:a="http://schemas.openxmlformats.org/drawingml/2006/main" xmlns:r="http://schemas.openxmlformats.org/officeDocument/2006/relationships" xmlns:p="http://schemas.openxmlformats.org/presentationml/2006/main">
  <p:tag name="AS_UNIQUEID" val="51"/>
</p:tagLst>
</file>

<file path=ppt/tags/tag542.xml><?xml version="1.0" encoding="utf-8"?>
<p:tagLst xmlns:a="http://schemas.openxmlformats.org/drawingml/2006/main" xmlns:r="http://schemas.openxmlformats.org/officeDocument/2006/relationships" xmlns:p="http://schemas.openxmlformats.org/presentationml/2006/main">
  <p:tag name="AS_UNIQUEID" val="52"/>
</p:tagLst>
</file>

<file path=ppt/tags/tag543.xml><?xml version="1.0" encoding="utf-8"?>
<p:tagLst xmlns:a="http://schemas.openxmlformats.org/drawingml/2006/main" xmlns:r="http://schemas.openxmlformats.org/officeDocument/2006/relationships" xmlns:p="http://schemas.openxmlformats.org/presentationml/2006/main">
  <p:tag name="AS_UNIQUEID" val="53"/>
</p:tagLst>
</file>

<file path=ppt/tags/tag544.xml><?xml version="1.0" encoding="utf-8"?>
<p:tagLst xmlns:a="http://schemas.openxmlformats.org/drawingml/2006/main" xmlns:r="http://schemas.openxmlformats.org/officeDocument/2006/relationships" xmlns:p="http://schemas.openxmlformats.org/presentationml/2006/main">
  <p:tag name="AS_UNIQUEID" val="54"/>
</p:tagLst>
</file>

<file path=ppt/tags/tag545.xml><?xml version="1.0" encoding="utf-8"?>
<p:tagLst xmlns:a="http://schemas.openxmlformats.org/drawingml/2006/main" xmlns:r="http://schemas.openxmlformats.org/officeDocument/2006/relationships" xmlns:p="http://schemas.openxmlformats.org/presentationml/2006/main">
  <p:tag name="AS_UNIQUEID" val="58"/>
</p:tagLst>
</file>

<file path=ppt/tags/tag546.xml><?xml version="1.0" encoding="utf-8"?>
<p:tagLst xmlns:a="http://schemas.openxmlformats.org/drawingml/2006/main" xmlns:r="http://schemas.openxmlformats.org/officeDocument/2006/relationships" xmlns:p="http://schemas.openxmlformats.org/presentationml/2006/main">
  <p:tag name="AS_UNIQUEID" val="49"/>
</p:tagLst>
</file>

<file path=ppt/tags/tag547.xml><?xml version="1.0" encoding="utf-8"?>
<p:tagLst xmlns:a="http://schemas.openxmlformats.org/drawingml/2006/main" xmlns:r="http://schemas.openxmlformats.org/officeDocument/2006/relationships" xmlns:p="http://schemas.openxmlformats.org/presentationml/2006/main">
  <p:tag name="AS_UNIQUEID" val="50"/>
</p:tagLst>
</file>

<file path=ppt/tags/tag548.xml><?xml version="1.0" encoding="utf-8"?>
<p:tagLst xmlns:a="http://schemas.openxmlformats.org/drawingml/2006/main" xmlns:r="http://schemas.openxmlformats.org/officeDocument/2006/relationships" xmlns:p="http://schemas.openxmlformats.org/presentationml/2006/main">
  <p:tag name="AS_UNIQUEID" val="51"/>
</p:tagLst>
</file>

<file path=ppt/tags/tag549.xml><?xml version="1.0" encoding="utf-8"?>
<p:tagLst xmlns:a="http://schemas.openxmlformats.org/drawingml/2006/main" xmlns:r="http://schemas.openxmlformats.org/officeDocument/2006/relationships" xmlns:p="http://schemas.openxmlformats.org/presentationml/2006/main">
  <p:tag name="AS_UNIQUEID" val="52"/>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50.xml><?xml version="1.0" encoding="utf-8"?>
<p:tagLst xmlns:a="http://schemas.openxmlformats.org/drawingml/2006/main" xmlns:r="http://schemas.openxmlformats.org/officeDocument/2006/relationships" xmlns:p="http://schemas.openxmlformats.org/presentationml/2006/main">
  <p:tag name="AS_UNIQUEID" val="53"/>
</p:tagLst>
</file>

<file path=ppt/tags/tag551.xml><?xml version="1.0" encoding="utf-8"?>
<p:tagLst xmlns:a="http://schemas.openxmlformats.org/drawingml/2006/main" xmlns:r="http://schemas.openxmlformats.org/officeDocument/2006/relationships" xmlns:p="http://schemas.openxmlformats.org/presentationml/2006/main">
  <p:tag name="AS_UNIQUEID" val="54"/>
</p:tagLst>
</file>

<file path=ppt/tags/tag552.xml><?xml version="1.0" encoding="utf-8"?>
<p:tagLst xmlns:a="http://schemas.openxmlformats.org/drawingml/2006/main" xmlns:r="http://schemas.openxmlformats.org/officeDocument/2006/relationships" xmlns:p="http://schemas.openxmlformats.org/presentationml/2006/main">
  <p:tag name="AS_UNIQUEID" val="58"/>
</p:tagLst>
</file>

<file path=ppt/tags/tag553.xml><?xml version="1.0" encoding="utf-8"?>
<p:tagLst xmlns:a="http://schemas.openxmlformats.org/drawingml/2006/main" xmlns:r="http://schemas.openxmlformats.org/officeDocument/2006/relationships" xmlns:p="http://schemas.openxmlformats.org/presentationml/2006/main">
  <p:tag name="AS_UNIQUEID" val="49"/>
</p:tagLst>
</file>

<file path=ppt/tags/tag554.xml><?xml version="1.0" encoding="utf-8"?>
<p:tagLst xmlns:a="http://schemas.openxmlformats.org/drawingml/2006/main" xmlns:r="http://schemas.openxmlformats.org/officeDocument/2006/relationships" xmlns:p="http://schemas.openxmlformats.org/presentationml/2006/main">
  <p:tag name="AS_UNIQUEID" val="50"/>
</p:tagLst>
</file>

<file path=ppt/tags/tag555.xml><?xml version="1.0" encoding="utf-8"?>
<p:tagLst xmlns:a="http://schemas.openxmlformats.org/drawingml/2006/main" xmlns:r="http://schemas.openxmlformats.org/officeDocument/2006/relationships" xmlns:p="http://schemas.openxmlformats.org/presentationml/2006/main">
  <p:tag name="AS_UNIQUEID" val="51"/>
</p:tagLst>
</file>

<file path=ppt/tags/tag556.xml><?xml version="1.0" encoding="utf-8"?>
<p:tagLst xmlns:a="http://schemas.openxmlformats.org/drawingml/2006/main" xmlns:r="http://schemas.openxmlformats.org/officeDocument/2006/relationships" xmlns:p="http://schemas.openxmlformats.org/presentationml/2006/main">
  <p:tag name="AS_UNIQUEID" val="52"/>
</p:tagLst>
</file>

<file path=ppt/tags/tag557.xml><?xml version="1.0" encoding="utf-8"?>
<p:tagLst xmlns:a="http://schemas.openxmlformats.org/drawingml/2006/main" xmlns:r="http://schemas.openxmlformats.org/officeDocument/2006/relationships" xmlns:p="http://schemas.openxmlformats.org/presentationml/2006/main">
  <p:tag name="AS_UNIQUEID" val="53"/>
</p:tagLst>
</file>

<file path=ppt/tags/tag558.xml><?xml version="1.0" encoding="utf-8"?>
<p:tagLst xmlns:a="http://schemas.openxmlformats.org/drawingml/2006/main" xmlns:r="http://schemas.openxmlformats.org/officeDocument/2006/relationships" xmlns:p="http://schemas.openxmlformats.org/presentationml/2006/main">
  <p:tag name="AS_UNIQUEID" val="54"/>
</p:tagLst>
</file>

<file path=ppt/tags/tag559.xml><?xml version="1.0" encoding="utf-8"?>
<p:tagLst xmlns:a="http://schemas.openxmlformats.org/drawingml/2006/main" xmlns:r="http://schemas.openxmlformats.org/officeDocument/2006/relationships" xmlns:p="http://schemas.openxmlformats.org/presentationml/2006/main">
  <p:tag name="AS_UNIQUEID" val="58"/>
</p:tagLst>
</file>

<file path=ppt/tags/tag56.xml><?xml version="1.0" encoding="utf-8"?>
<p:tagLst xmlns:a="http://schemas.openxmlformats.org/drawingml/2006/main" xmlns:r="http://schemas.openxmlformats.org/officeDocument/2006/relationships" xmlns:p="http://schemas.openxmlformats.org/presentationml/2006/main">
  <p:tag name="AS_UNIQUEID" val="49"/>
</p:tagLst>
</file>

<file path=ppt/tags/tag560.xml><?xml version="1.0" encoding="utf-8"?>
<p:tagLst xmlns:a="http://schemas.openxmlformats.org/drawingml/2006/main" xmlns:r="http://schemas.openxmlformats.org/officeDocument/2006/relationships" xmlns:p="http://schemas.openxmlformats.org/presentationml/2006/main">
  <p:tag name="AS_UNIQUEID" val="49"/>
</p:tagLst>
</file>

<file path=ppt/tags/tag561.xml><?xml version="1.0" encoding="utf-8"?>
<p:tagLst xmlns:a="http://schemas.openxmlformats.org/drawingml/2006/main" xmlns:r="http://schemas.openxmlformats.org/officeDocument/2006/relationships" xmlns:p="http://schemas.openxmlformats.org/presentationml/2006/main">
  <p:tag name="AS_UNIQUEID" val="50"/>
</p:tagLst>
</file>

<file path=ppt/tags/tag562.xml><?xml version="1.0" encoding="utf-8"?>
<p:tagLst xmlns:a="http://schemas.openxmlformats.org/drawingml/2006/main" xmlns:r="http://schemas.openxmlformats.org/officeDocument/2006/relationships" xmlns:p="http://schemas.openxmlformats.org/presentationml/2006/main">
  <p:tag name="AS_UNIQUEID" val="51"/>
</p:tagLst>
</file>

<file path=ppt/tags/tag563.xml><?xml version="1.0" encoding="utf-8"?>
<p:tagLst xmlns:a="http://schemas.openxmlformats.org/drawingml/2006/main" xmlns:r="http://schemas.openxmlformats.org/officeDocument/2006/relationships" xmlns:p="http://schemas.openxmlformats.org/presentationml/2006/main">
  <p:tag name="AS_UNIQUEID" val="52"/>
</p:tagLst>
</file>

<file path=ppt/tags/tag564.xml><?xml version="1.0" encoding="utf-8"?>
<p:tagLst xmlns:a="http://schemas.openxmlformats.org/drawingml/2006/main" xmlns:r="http://schemas.openxmlformats.org/officeDocument/2006/relationships" xmlns:p="http://schemas.openxmlformats.org/presentationml/2006/main">
  <p:tag name="AS_UNIQUEID" val="53"/>
</p:tagLst>
</file>

<file path=ppt/tags/tag565.xml><?xml version="1.0" encoding="utf-8"?>
<p:tagLst xmlns:a="http://schemas.openxmlformats.org/drawingml/2006/main" xmlns:r="http://schemas.openxmlformats.org/officeDocument/2006/relationships" xmlns:p="http://schemas.openxmlformats.org/presentationml/2006/main">
  <p:tag name="AS_UNIQUEID" val="54"/>
</p:tagLst>
</file>

<file path=ppt/tags/tag566.xml><?xml version="1.0" encoding="utf-8"?>
<p:tagLst xmlns:a="http://schemas.openxmlformats.org/drawingml/2006/main" xmlns:r="http://schemas.openxmlformats.org/officeDocument/2006/relationships" xmlns:p="http://schemas.openxmlformats.org/presentationml/2006/main">
  <p:tag name="AS_UNIQUEID" val="58"/>
</p:tagLst>
</file>

<file path=ppt/tags/tag567.xml><?xml version="1.0" encoding="utf-8"?>
<p:tagLst xmlns:a="http://schemas.openxmlformats.org/drawingml/2006/main" xmlns:r="http://schemas.openxmlformats.org/officeDocument/2006/relationships" xmlns:p="http://schemas.openxmlformats.org/presentationml/2006/main">
  <p:tag name="AS_UNIQUEID" val="49"/>
</p:tagLst>
</file>

<file path=ppt/tags/tag568.xml><?xml version="1.0" encoding="utf-8"?>
<p:tagLst xmlns:a="http://schemas.openxmlformats.org/drawingml/2006/main" xmlns:r="http://schemas.openxmlformats.org/officeDocument/2006/relationships" xmlns:p="http://schemas.openxmlformats.org/presentationml/2006/main">
  <p:tag name="AS_UNIQUEID" val="50"/>
</p:tagLst>
</file>

<file path=ppt/tags/tag569.xml><?xml version="1.0" encoding="utf-8"?>
<p:tagLst xmlns:a="http://schemas.openxmlformats.org/drawingml/2006/main" xmlns:r="http://schemas.openxmlformats.org/officeDocument/2006/relationships" xmlns:p="http://schemas.openxmlformats.org/presentationml/2006/main">
  <p:tag name="AS_UNIQUEID" val="51"/>
</p:tagLst>
</file>

<file path=ppt/tags/tag57.xml><?xml version="1.0" encoding="utf-8"?>
<p:tagLst xmlns:a="http://schemas.openxmlformats.org/drawingml/2006/main" xmlns:r="http://schemas.openxmlformats.org/officeDocument/2006/relationships" xmlns:p="http://schemas.openxmlformats.org/presentationml/2006/main">
  <p:tag name="AS_UNIQUEID" val="50"/>
</p:tagLst>
</file>

<file path=ppt/tags/tag570.xml><?xml version="1.0" encoding="utf-8"?>
<p:tagLst xmlns:a="http://schemas.openxmlformats.org/drawingml/2006/main" xmlns:r="http://schemas.openxmlformats.org/officeDocument/2006/relationships" xmlns:p="http://schemas.openxmlformats.org/presentationml/2006/main">
  <p:tag name="AS_UNIQUEID" val="52"/>
</p:tagLst>
</file>

<file path=ppt/tags/tag571.xml><?xml version="1.0" encoding="utf-8"?>
<p:tagLst xmlns:a="http://schemas.openxmlformats.org/drawingml/2006/main" xmlns:r="http://schemas.openxmlformats.org/officeDocument/2006/relationships" xmlns:p="http://schemas.openxmlformats.org/presentationml/2006/main">
  <p:tag name="AS_UNIQUEID" val="53"/>
</p:tagLst>
</file>

<file path=ppt/tags/tag572.xml><?xml version="1.0" encoding="utf-8"?>
<p:tagLst xmlns:a="http://schemas.openxmlformats.org/drawingml/2006/main" xmlns:r="http://schemas.openxmlformats.org/officeDocument/2006/relationships" xmlns:p="http://schemas.openxmlformats.org/presentationml/2006/main">
  <p:tag name="AS_UNIQUEID" val="54"/>
</p:tagLst>
</file>

<file path=ppt/tags/tag573.xml><?xml version="1.0" encoding="utf-8"?>
<p:tagLst xmlns:a="http://schemas.openxmlformats.org/drawingml/2006/main" xmlns:r="http://schemas.openxmlformats.org/officeDocument/2006/relationships" xmlns:p="http://schemas.openxmlformats.org/presentationml/2006/main">
  <p:tag name="AS_UNIQUEID" val="58"/>
</p:tagLst>
</file>

<file path=ppt/tags/tag574.xml><?xml version="1.0" encoding="utf-8"?>
<p:tagLst xmlns:a="http://schemas.openxmlformats.org/drawingml/2006/main" xmlns:r="http://schemas.openxmlformats.org/officeDocument/2006/relationships" xmlns:p="http://schemas.openxmlformats.org/presentationml/2006/main">
  <p:tag name="AS_UNIQUEID" val="49"/>
</p:tagLst>
</file>

<file path=ppt/tags/tag575.xml><?xml version="1.0" encoding="utf-8"?>
<p:tagLst xmlns:a="http://schemas.openxmlformats.org/drawingml/2006/main" xmlns:r="http://schemas.openxmlformats.org/officeDocument/2006/relationships" xmlns:p="http://schemas.openxmlformats.org/presentationml/2006/main">
  <p:tag name="AS_UNIQUEID" val="50"/>
</p:tagLst>
</file>

<file path=ppt/tags/tag576.xml><?xml version="1.0" encoding="utf-8"?>
<p:tagLst xmlns:a="http://schemas.openxmlformats.org/drawingml/2006/main" xmlns:r="http://schemas.openxmlformats.org/officeDocument/2006/relationships" xmlns:p="http://schemas.openxmlformats.org/presentationml/2006/main">
  <p:tag name="AS_UNIQUEID" val="51"/>
</p:tagLst>
</file>

<file path=ppt/tags/tag577.xml><?xml version="1.0" encoding="utf-8"?>
<p:tagLst xmlns:a="http://schemas.openxmlformats.org/drawingml/2006/main" xmlns:r="http://schemas.openxmlformats.org/officeDocument/2006/relationships" xmlns:p="http://schemas.openxmlformats.org/presentationml/2006/main">
  <p:tag name="AS_UNIQUEID" val="52"/>
</p:tagLst>
</file>

<file path=ppt/tags/tag578.xml><?xml version="1.0" encoding="utf-8"?>
<p:tagLst xmlns:a="http://schemas.openxmlformats.org/drawingml/2006/main" xmlns:r="http://schemas.openxmlformats.org/officeDocument/2006/relationships" xmlns:p="http://schemas.openxmlformats.org/presentationml/2006/main">
  <p:tag name="AS_UNIQUEID" val="53"/>
</p:tagLst>
</file>

<file path=ppt/tags/tag579.xml><?xml version="1.0" encoding="utf-8"?>
<p:tagLst xmlns:a="http://schemas.openxmlformats.org/drawingml/2006/main" xmlns:r="http://schemas.openxmlformats.org/officeDocument/2006/relationships" xmlns:p="http://schemas.openxmlformats.org/presentationml/2006/main">
  <p:tag name="AS_UNIQUEID" val="54"/>
</p:tagLst>
</file>

<file path=ppt/tags/tag58.xml><?xml version="1.0" encoding="utf-8"?>
<p:tagLst xmlns:a="http://schemas.openxmlformats.org/drawingml/2006/main" xmlns:r="http://schemas.openxmlformats.org/officeDocument/2006/relationships" xmlns:p="http://schemas.openxmlformats.org/presentationml/2006/main">
  <p:tag name="AS_UNIQUEID" val="51"/>
</p:tagLst>
</file>

<file path=ppt/tags/tag580.xml><?xml version="1.0" encoding="utf-8"?>
<p:tagLst xmlns:a="http://schemas.openxmlformats.org/drawingml/2006/main" xmlns:r="http://schemas.openxmlformats.org/officeDocument/2006/relationships" xmlns:p="http://schemas.openxmlformats.org/presentationml/2006/main">
  <p:tag name="AS_UNIQUEID" val="58"/>
</p:tagLst>
</file>

<file path=ppt/tags/tag581.xml><?xml version="1.0" encoding="utf-8"?>
<p:tagLst xmlns:a="http://schemas.openxmlformats.org/drawingml/2006/main" xmlns:r="http://schemas.openxmlformats.org/officeDocument/2006/relationships" xmlns:p="http://schemas.openxmlformats.org/presentationml/2006/main">
  <p:tag name="AS_UNIQUEID" val="49"/>
</p:tagLst>
</file>

<file path=ppt/tags/tag582.xml><?xml version="1.0" encoding="utf-8"?>
<p:tagLst xmlns:a="http://schemas.openxmlformats.org/drawingml/2006/main" xmlns:r="http://schemas.openxmlformats.org/officeDocument/2006/relationships" xmlns:p="http://schemas.openxmlformats.org/presentationml/2006/main">
  <p:tag name="AS_UNIQUEID" val="50"/>
</p:tagLst>
</file>

<file path=ppt/tags/tag583.xml><?xml version="1.0" encoding="utf-8"?>
<p:tagLst xmlns:a="http://schemas.openxmlformats.org/drawingml/2006/main" xmlns:r="http://schemas.openxmlformats.org/officeDocument/2006/relationships" xmlns:p="http://schemas.openxmlformats.org/presentationml/2006/main">
  <p:tag name="AS_UNIQUEID" val="51"/>
</p:tagLst>
</file>

<file path=ppt/tags/tag584.xml><?xml version="1.0" encoding="utf-8"?>
<p:tagLst xmlns:a="http://schemas.openxmlformats.org/drawingml/2006/main" xmlns:r="http://schemas.openxmlformats.org/officeDocument/2006/relationships" xmlns:p="http://schemas.openxmlformats.org/presentationml/2006/main">
  <p:tag name="AS_UNIQUEID" val="52"/>
</p:tagLst>
</file>

<file path=ppt/tags/tag585.xml><?xml version="1.0" encoding="utf-8"?>
<p:tagLst xmlns:a="http://schemas.openxmlformats.org/drawingml/2006/main" xmlns:r="http://schemas.openxmlformats.org/officeDocument/2006/relationships" xmlns:p="http://schemas.openxmlformats.org/presentationml/2006/main">
  <p:tag name="AS_UNIQUEID" val="53"/>
</p:tagLst>
</file>

<file path=ppt/tags/tag586.xml><?xml version="1.0" encoding="utf-8"?>
<p:tagLst xmlns:a="http://schemas.openxmlformats.org/drawingml/2006/main" xmlns:r="http://schemas.openxmlformats.org/officeDocument/2006/relationships" xmlns:p="http://schemas.openxmlformats.org/presentationml/2006/main">
  <p:tag name="AS_UNIQUEID" val="54"/>
</p:tagLst>
</file>

<file path=ppt/tags/tag587.xml><?xml version="1.0" encoding="utf-8"?>
<p:tagLst xmlns:a="http://schemas.openxmlformats.org/drawingml/2006/main" xmlns:r="http://schemas.openxmlformats.org/officeDocument/2006/relationships" xmlns:p="http://schemas.openxmlformats.org/presentationml/2006/main">
  <p:tag name="AS_UNIQUEID" val="58"/>
</p:tagLst>
</file>

<file path=ppt/tags/tag588.xml><?xml version="1.0" encoding="utf-8"?>
<p:tagLst xmlns:a="http://schemas.openxmlformats.org/drawingml/2006/main" xmlns:r="http://schemas.openxmlformats.org/officeDocument/2006/relationships" xmlns:p="http://schemas.openxmlformats.org/presentationml/2006/main">
  <p:tag name="AS_UNIQUEID" val="49"/>
</p:tagLst>
</file>

<file path=ppt/tags/tag589.xml><?xml version="1.0" encoding="utf-8"?>
<p:tagLst xmlns:a="http://schemas.openxmlformats.org/drawingml/2006/main" xmlns:r="http://schemas.openxmlformats.org/officeDocument/2006/relationships" xmlns:p="http://schemas.openxmlformats.org/presentationml/2006/main">
  <p:tag name="AS_UNIQUEID" val="50"/>
</p:tagLst>
</file>

<file path=ppt/tags/tag59.xml><?xml version="1.0" encoding="utf-8"?>
<p:tagLst xmlns:a="http://schemas.openxmlformats.org/drawingml/2006/main" xmlns:r="http://schemas.openxmlformats.org/officeDocument/2006/relationships" xmlns:p="http://schemas.openxmlformats.org/presentationml/2006/main">
  <p:tag name="AS_UNIQUEID" val="52"/>
</p:tagLst>
</file>

<file path=ppt/tags/tag590.xml><?xml version="1.0" encoding="utf-8"?>
<p:tagLst xmlns:a="http://schemas.openxmlformats.org/drawingml/2006/main" xmlns:r="http://schemas.openxmlformats.org/officeDocument/2006/relationships" xmlns:p="http://schemas.openxmlformats.org/presentationml/2006/main">
  <p:tag name="AS_UNIQUEID" val="51"/>
</p:tagLst>
</file>

<file path=ppt/tags/tag591.xml><?xml version="1.0" encoding="utf-8"?>
<p:tagLst xmlns:a="http://schemas.openxmlformats.org/drawingml/2006/main" xmlns:r="http://schemas.openxmlformats.org/officeDocument/2006/relationships" xmlns:p="http://schemas.openxmlformats.org/presentationml/2006/main">
  <p:tag name="AS_UNIQUEID" val="52"/>
</p:tagLst>
</file>

<file path=ppt/tags/tag592.xml><?xml version="1.0" encoding="utf-8"?>
<p:tagLst xmlns:a="http://schemas.openxmlformats.org/drawingml/2006/main" xmlns:r="http://schemas.openxmlformats.org/officeDocument/2006/relationships" xmlns:p="http://schemas.openxmlformats.org/presentationml/2006/main">
  <p:tag name="AS_UNIQUEID" val="53"/>
</p:tagLst>
</file>

<file path=ppt/tags/tag593.xml><?xml version="1.0" encoding="utf-8"?>
<p:tagLst xmlns:a="http://schemas.openxmlformats.org/drawingml/2006/main" xmlns:r="http://schemas.openxmlformats.org/officeDocument/2006/relationships" xmlns:p="http://schemas.openxmlformats.org/presentationml/2006/main">
  <p:tag name="AS_UNIQUEID" val="54"/>
</p:tagLst>
</file>

<file path=ppt/tags/tag594.xml><?xml version="1.0" encoding="utf-8"?>
<p:tagLst xmlns:a="http://schemas.openxmlformats.org/drawingml/2006/main" xmlns:r="http://schemas.openxmlformats.org/officeDocument/2006/relationships" xmlns:p="http://schemas.openxmlformats.org/presentationml/2006/main">
  <p:tag name="AS_UNIQUEID" val="58"/>
</p:tagLst>
</file>

<file path=ppt/tags/tag595.xml><?xml version="1.0" encoding="utf-8"?>
<p:tagLst xmlns:a="http://schemas.openxmlformats.org/drawingml/2006/main" xmlns:r="http://schemas.openxmlformats.org/officeDocument/2006/relationships" xmlns:p="http://schemas.openxmlformats.org/presentationml/2006/main">
  <p:tag name="AS_UNIQUEID" val="49"/>
</p:tagLst>
</file>

<file path=ppt/tags/tag596.xml><?xml version="1.0" encoding="utf-8"?>
<p:tagLst xmlns:a="http://schemas.openxmlformats.org/drawingml/2006/main" xmlns:r="http://schemas.openxmlformats.org/officeDocument/2006/relationships" xmlns:p="http://schemas.openxmlformats.org/presentationml/2006/main">
  <p:tag name="AS_UNIQUEID" val="50"/>
</p:tagLst>
</file>

<file path=ppt/tags/tag597.xml><?xml version="1.0" encoding="utf-8"?>
<p:tagLst xmlns:a="http://schemas.openxmlformats.org/drawingml/2006/main" xmlns:r="http://schemas.openxmlformats.org/officeDocument/2006/relationships" xmlns:p="http://schemas.openxmlformats.org/presentationml/2006/main">
  <p:tag name="AS_UNIQUEID" val="51"/>
</p:tagLst>
</file>

<file path=ppt/tags/tag598.xml><?xml version="1.0" encoding="utf-8"?>
<p:tagLst xmlns:a="http://schemas.openxmlformats.org/drawingml/2006/main" xmlns:r="http://schemas.openxmlformats.org/officeDocument/2006/relationships" xmlns:p="http://schemas.openxmlformats.org/presentationml/2006/main">
  <p:tag name="AS_UNIQUEID" val="52"/>
</p:tagLst>
</file>

<file path=ppt/tags/tag599.xml><?xml version="1.0" encoding="utf-8"?>
<p:tagLst xmlns:a="http://schemas.openxmlformats.org/drawingml/2006/main" xmlns:r="http://schemas.openxmlformats.org/officeDocument/2006/relationships" xmlns:p="http://schemas.openxmlformats.org/presentationml/2006/main">
  <p:tag name="AS_UNIQUEID" val="53"/>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3"/>
</p:tagLst>
</file>

<file path=ppt/tags/tag600.xml><?xml version="1.0" encoding="utf-8"?>
<p:tagLst xmlns:a="http://schemas.openxmlformats.org/drawingml/2006/main" xmlns:r="http://schemas.openxmlformats.org/officeDocument/2006/relationships" xmlns:p="http://schemas.openxmlformats.org/presentationml/2006/main">
  <p:tag name="AS_UNIQUEID" val="54"/>
</p:tagLst>
</file>

<file path=ppt/tags/tag601.xml><?xml version="1.0" encoding="utf-8"?>
<p:tagLst xmlns:a="http://schemas.openxmlformats.org/drawingml/2006/main" xmlns:r="http://schemas.openxmlformats.org/officeDocument/2006/relationships" xmlns:p="http://schemas.openxmlformats.org/presentationml/2006/main">
  <p:tag name="AS_UNIQUEID" val="58"/>
</p:tagLst>
</file>

<file path=ppt/tags/tag602.xml><?xml version="1.0" encoding="utf-8"?>
<p:tagLst xmlns:a="http://schemas.openxmlformats.org/drawingml/2006/main" xmlns:r="http://schemas.openxmlformats.org/officeDocument/2006/relationships" xmlns:p="http://schemas.openxmlformats.org/presentationml/2006/main">
  <p:tag name="AS_UNIQUEID" val="92"/>
</p:tagLst>
</file>

<file path=ppt/tags/tag603.xml><?xml version="1.0" encoding="utf-8"?>
<p:tagLst xmlns:a="http://schemas.openxmlformats.org/drawingml/2006/main" xmlns:r="http://schemas.openxmlformats.org/officeDocument/2006/relationships" xmlns:p="http://schemas.openxmlformats.org/presentationml/2006/main">
  <p:tag name="AS_UNIQUEID" val="93"/>
</p:tagLst>
</file>

<file path=ppt/tags/tag604.xml><?xml version="1.0" encoding="utf-8"?>
<p:tagLst xmlns:a="http://schemas.openxmlformats.org/drawingml/2006/main" xmlns:r="http://schemas.openxmlformats.org/officeDocument/2006/relationships" xmlns:p="http://schemas.openxmlformats.org/presentationml/2006/main">
  <p:tag name="AS_UNIQUEID" val="94"/>
</p:tagLst>
</file>

<file path=ppt/tags/tag605.xml><?xml version="1.0" encoding="utf-8"?>
<p:tagLst xmlns:a="http://schemas.openxmlformats.org/drawingml/2006/main" xmlns:r="http://schemas.openxmlformats.org/officeDocument/2006/relationships" xmlns:p="http://schemas.openxmlformats.org/presentationml/2006/main">
  <p:tag name="AS_UNIQUEID" val="95"/>
</p:tagLst>
</file>

<file path=ppt/tags/tag606.xml><?xml version="1.0" encoding="utf-8"?>
<p:tagLst xmlns:a="http://schemas.openxmlformats.org/drawingml/2006/main" xmlns:r="http://schemas.openxmlformats.org/officeDocument/2006/relationships" xmlns:p="http://schemas.openxmlformats.org/presentationml/2006/main">
  <p:tag name="AS_UNIQUEID" val="96"/>
</p:tagLst>
</file>

<file path=ppt/tags/tag607.xml><?xml version="1.0" encoding="utf-8"?>
<p:tagLst xmlns:a="http://schemas.openxmlformats.org/drawingml/2006/main" xmlns:r="http://schemas.openxmlformats.org/officeDocument/2006/relationships" xmlns:p="http://schemas.openxmlformats.org/presentationml/2006/main">
  <p:tag name="AS_UNIQUEID" val="97"/>
</p:tagLst>
</file>

<file path=ppt/tags/tag61.xml><?xml version="1.0" encoding="utf-8"?>
<p:tagLst xmlns:a="http://schemas.openxmlformats.org/drawingml/2006/main" xmlns:r="http://schemas.openxmlformats.org/officeDocument/2006/relationships" xmlns:p="http://schemas.openxmlformats.org/presentationml/2006/main">
  <p:tag name="AS_UNIQUEID" val="54"/>
</p:tagLst>
</file>

<file path=ppt/tags/tag62.xml><?xml version="1.0" encoding="utf-8"?>
<p:tagLst xmlns:a="http://schemas.openxmlformats.org/drawingml/2006/main" xmlns:r="http://schemas.openxmlformats.org/officeDocument/2006/relationships" xmlns:p="http://schemas.openxmlformats.org/presentationml/2006/main">
  <p:tag name="AS_UNIQUEID" val="58"/>
</p:tagLst>
</file>

<file path=ppt/tags/tag63.xml><?xml version="1.0" encoding="utf-8"?>
<p:tagLst xmlns:a="http://schemas.openxmlformats.org/drawingml/2006/main" xmlns:r="http://schemas.openxmlformats.org/officeDocument/2006/relationships" xmlns:p="http://schemas.openxmlformats.org/presentationml/2006/main">
  <p:tag name="AS_UNIQUEID" val="49"/>
</p:tagLst>
</file>

<file path=ppt/tags/tag64.xml><?xml version="1.0" encoding="utf-8"?>
<p:tagLst xmlns:a="http://schemas.openxmlformats.org/drawingml/2006/main" xmlns:r="http://schemas.openxmlformats.org/officeDocument/2006/relationships" xmlns:p="http://schemas.openxmlformats.org/presentationml/2006/main">
  <p:tag name="AS_UNIQUEID" val="50"/>
</p:tagLst>
</file>

<file path=ppt/tags/tag65.xml><?xml version="1.0" encoding="utf-8"?>
<p:tagLst xmlns:a="http://schemas.openxmlformats.org/drawingml/2006/main" xmlns:r="http://schemas.openxmlformats.org/officeDocument/2006/relationships" xmlns:p="http://schemas.openxmlformats.org/presentationml/2006/main">
  <p:tag name="AS_UNIQUEID" val="51"/>
</p:tagLst>
</file>

<file path=ppt/tags/tag66.xml><?xml version="1.0" encoding="utf-8"?>
<p:tagLst xmlns:a="http://schemas.openxmlformats.org/drawingml/2006/main" xmlns:r="http://schemas.openxmlformats.org/officeDocument/2006/relationships" xmlns:p="http://schemas.openxmlformats.org/presentationml/2006/main">
  <p:tag name="AS_UNIQUEID" val="52"/>
</p:tagLst>
</file>

<file path=ppt/tags/tag67.xml><?xml version="1.0" encoding="utf-8"?>
<p:tagLst xmlns:a="http://schemas.openxmlformats.org/drawingml/2006/main" xmlns:r="http://schemas.openxmlformats.org/officeDocument/2006/relationships" xmlns:p="http://schemas.openxmlformats.org/presentationml/2006/main">
  <p:tag name="AS_UNIQUEID" val="53"/>
</p:tagLst>
</file>

<file path=ppt/tags/tag68.xml><?xml version="1.0" encoding="utf-8"?>
<p:tagLst xmlns:a="http://schemas.openxmlformats.org/drawingml/2006/main" xmlns:r="http://schemas.openxmlformats.org/officeDocument/2006/relationships" xmlns:p="http://schemas.openxmlformats.org/presentationml/2006/main">
  <p:tag name="AS_UNIQUEID" val="54"/>
</p:tagLst>
</file>

<file path=ppt/tags/tag69.xml><?xml version="1.0" encoding="utf-8"?>
<p:tagLst xmlns:a="http://schemas.openxmlformats.org/drawingml/2006/main" xmlns:r="http://schemas.openxmlformats.org/officeDocument/2006/relationships" xmlns:p="http://schemas.openxmlformats.org/presentationml/2006/main">
  <p:tag name="AS_UNIQUEID" val="58"/>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49"/>
</p:tagLst>
</file>

<file path=ppt/tags/tag71.xml><?xml version="1.0" encoding="utf-8"?>
<p:tagLst xmlns:a="http://schemas.openxmlformats.org/drawingml/2006/main" xmlns:r="http://schemas.openxmlformats.org/officeDocument/2006/relationships" xmlns:p="http://schemas.openxmlformats.org/presentationml/2006/main">
  <p:tag name="AS_UNIQUEID" val="50"/>
</p:tagLst>
</file>

<file path=ppt/tags/tag72.xml><?xml version="1.0" encoding="utf-8"?>
<p:tagLst xmlns:a="http://schemas.openxmlformats.org/drawingml/2006/main" xmlns:r="http://schemas.openxmlformats.org/officeDocument/2006/relationships" xmlns:p="http://schemas.openxmlformats.org/presentationml/2006/main">
  <p:tag name="AS_UNIQUEID" val="51"/>
</p:tagLst>
</file>

<file path=ppt/tags/tag73.xml><?xml version="1.0" encoding="utf-8"?>
<p:tagLst xmlns:a="http://schemas.openxmlformats.org/drawingml/2006/main" xmlns:r="http://schemas.openxmlformats.org/officeDocument/2006/relationships" xmlns:p="http://schemas.openxmlformats.org/presentationml/2006/main">
  <p:tag name="AS_UNIQUEID" val="52"/>
</p:tagLst>
</file>

<file path=ppt/tags/tag74.xml><?xml version="1.0" encoding="utf-8"?>
<p:tagLst xmlns:a="http://schemas.openxmlformats.org/drawingml/2006/main" xmlns:r="http://schemas.openxmlformats.org/officeDocument/2006/relationships" xmlns:p="http://schemas.openxmlformats.org/presentationml/2006/main">
  <p:tag name="AS_UNIQUEID" val="53"/>
</p:tagLst>
</file>

<file path=ppt/tags/tag75.xml><?xml version="1.0" encoding="utf-8"?>
<p:tagLst xmlns:a="http://schemas.openxmlformats.org/drawingml/2006/main" xmlns:r="http://schemas.openxmlformats.org/officeDocument/2006/relationships" xmlns:p="http://schemas.openxmlformats.org/presentationml/2006/main">
  <p:tag name="AS_UNIQUEID" val="54"/>
</p:tagLst>
</file>

<file path=ppt/tags/tag76.xml><?xml version="1.0" encoding="utf-8"?>
<p:tagLst xmlns:a="http://schemas.openxmlformats.org/drawingml/2006/main" xmlns:r="http://schemas.openxmlformats.org/officeDocument/2006/relationships" xmlns:p="http://schemas.openxmlformats.org/presentationml/2006/main">
  <p:tag name="AS_UNIQUEID" val="58"/>
</p:tagLst>
</file>

<file path=ppt/tags/tag77.xml><?xml version="1.0" encoding="utf-8"?>
<p:tagLst xmlns:a="http://schemas.openxmlformats.org/drawingml/2006/main" xmlns:r="http://schemas.openxmlformats.org/officeDocument/2006/relationships" xmlns:p="http://schemas.openxmlformats.org/presentationml/2006/main">
  <p:tag name="AS_UNIQUEID" val="49"/>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51"/>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2"/>
</p:tagLst>
</file>

<file path=ppt/tags/tag81.xml><?xml version="1.0" encoding="utf-8"?>
<p:tagLst xmlns:a="http://schemas.openxmlformats.org/drawingml/2006/main" xmlns:r="http://schemas.openxmlformats.org/officeDocument/2006/relationships" xmlns:p="http://schemas.openxmlformats.org/presentationml/2006/main">
  <p:tag name="AS_UNIQUEID" val="53"/>
</p:tagLst>
</file>

<file path=ppt/tags/tag82.xml><?xml version="1.0" encoding="utf-8"?>
<p:tagLst xmlns:a="http://schemas.openxmlformats.org/drawingml/2006/main" xmlns:r="http://schemas.openxmlformats.org/officeDocument/2006/relationships" xmlns:p="http://schemas.openxmlformats.org/presentationml/2006/main">
  <p:tag name="AS_UNIQUEID" val="54"/>
</p:tagLst>
</file>

<file path=ppt/tags/tag83.xml><?xml version="1.0" encoding="utf-8"?>
<p:tagLst xmlns:a="http://schemas.openxmlformats.org/drawingml/2006/main" xmlns:r="http://schemas.openxmlformats.org/officeDocument/2006/relationships" xmlns:p="http://schemas.openxmlformats.org/presentationml/2006/main">
  <p:tag name="AS_UNIQUEID" val="58"/>
</p:tagLst>
</file>

<file path=ppt/tags/tag84.xml><?xml version="1.0" encoding="utf-8"?>
<p:tagLst xmlns:a="http://schemas.openxmlformats.org/drawingml/2006/main" xmlns:r="http://schemas.openxmlformats.org/officeDocument/2006/relationships" xmlns:p="http://schemas.openxmlformats.org/presentationml/2006/main">
  <p:tag name="AS_UNIQUEID" val="49"/>
</p:tagLst>
</file>

<file path=ppt/tags/tag85.xml><?xml version="1.0" encoding="utf-8"?>
<p:tagLst xmlns:a="http://schemas.openxmlformats.org/drawingml/2006/main" xmlns:r="http://schemas.openxmlformats.org/officeDocument/2006/relationships" xmlns:p="http://schemas.openxmlformats.org/presentationml/2006/main">
  <p:tag name="AS_UNIQUEID" val="50"/>
</p:tagLst>
</file>

<file path=ppt/tags/tag86.xml><?xml version="1.0" encoding="utf-8"?>
<p:tagLst xmlns:a="http://schemas.openxmlformats.org/drawingml/2006/main" xmlns:r="http://schemas.openxmlformats.org/officeDocument/2006/relationships" xmlns:p="http://schemas.openxmlformats.org/presentationml/2006/main">
  <p:tag name="AS_UNIQUEID" val="51"/>
</p:tagLst>
</file>

<file path=ppt/tags/tag87.xml><?xml version="1.0" encoding="utf-8"?>
<p:tagLst xmlns:a="http://schemas.openxmlformats.org/drawingml/2006/main" xmlns:r="http://schemas.openxmlformats.org/officeDocument/2006/relationships" xmlns:p="http://schemas.openxmlformats.org/presentationml/2006/main">
  <p:tag name="AS_UNIQUEID" val="52"/>
</p:tagLst>
</file>

<file path=ppt/tags/tag88.xml><?xml version="1.0" encoding="utf-8"?>
<p:tagLst xmlns:a="http://schemas.openxmlformats.org/drawingml/2006/main" xmlns:r="http://schemas.openxmlformats.org/officeDocument/2006/relationships" xmlns:p="http://schemas.openxmlformats.org/presentationml/2006/main">
  <p:tag name="AS_UNIQUEID" val="53"/>
</p:tagLst>
</file>

<file path=ppt/tags/tag89.xml><?xml version="1.0" encoding="utf-8"?>
<p:tagLst xmlns:a="http://schemas.openxmlformats.org/drawingml/2006/main" xmlns:r="http://schemas.openxmlformats.org/officeDocument/2006/relationships" xmlns:p="http://schemas.openxmlformats.org/presentationml/2006/main">
  <p:tag name="AS_UNIQUEID" val="54"/>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8"/>
</p:tagLst>
</file>

<file path=ppt/tags/tag91.xml><?xml version="1.0" encoding="utf-8"?>
<p:tagLst xmlns:a="http://schemas.openxmlformats.org/drawingml/2006/main" xmlns:r="http://schemas.openxmlformats.org/officeDocument/2006/relationships" xmlns:p="http://schemas.openxmlformats.org/presentationml/2006/main">
  <p:tag name="AS_UNIQUEID" val="49"/>
</p:tagLst>
</file>

<file path=ppt/tags/tag92.xml><?xml version="1.0" encoding="utf-8"?>
<p:tagLst xmlns:a="http://schemas.openxmlformats.org/drawingml/2006/main" xmlns:r="http://schemas.openxmlformats.org/officeDocument/2006/relationships" xmlns:p="http://schemas.openxmlformats.org/presentationml/2006/main">
  <p:tag name="AS_UNIQUEID" val="50"/>
</p:tagLst>
</file>

<file path=ppt/tags/tag93.xml><?xml version="1.0" encoding="utf-8"?>
<p:tagLst xmlns:a="http://schemas.openxmlformats.org/drawingml/2006/main" xmlns:r="http://schemas.openxmlformats.org/officeDocument/2006/relationships" xmlns:p="http://schemas.openxmlformats.org/presentationml/2006/main">
  <p:tag name="AS_UNIQUEID" val="51"/>
</p:tagLst>
</file>

<file path=ppt/tags/tag94.xml><?xml version="1.0" encoding="utf-8"?>
<p:tagLst xmlns:a="http://schemas.openxmlformats.org/drawingml/2006/main" xmlns:r="http://schemas.openxmlformats.org/officeDocument/2006/relationships" xmlns:p="http://schemas.openxmlformats.org/presentationml/2006/main">
  <p:tag name="AS_UNIQUEID" val="52"/>
</p:tagLst>
</file>

<file path=ppt/tags/tag95.xml><?xml version="1.0" encoding="utf-8"?>
<p:tagLst xmlns:a="http://schemas.openxmlformats.org/drawingml/2006/main" xmlns:r="http://schemas.openxmlformats.org/officeDocument/2006/relationships" xmlns:p="http://schemas.openxmlformats.org/presentationml/2006/main">
  <p:tag name="AS_UNIQUEID" val="53"/>
</p:tagLst>
</file>

<file path=ppt/tags/tag96.xml><?xml version="1.0" encoding="utf-8"?>
<p:tagLst xmlns:a="http://schemas.openxmlformats.org/drawingml/2006/main" xmlns:r="http://schemas.openxmlformats.org/officeDocument/2006/relationships" xmlns:p="http://schemas.openxmlformats.org/presentationml/2006/main">
  <p:tag name="AS_UNIQUEID" val="54"/>
</p:tagLst>
</file>

<file path=ppt/tags/tag97.xml><?xml version="1.0" encoding="utf-8"?>
<p:tagLst xmlns:a="http://schemas.openxmlformats.org/drawingml/2006/main" xmlns:r="http://schemas.openxmlformats.org/officeDocument/2006/relationships" xmlns:p="http://schemas.openxmlformats.org/presentationml/2006/main">
  <p:tag name="AS_UNIQUEID" val="58"/>
</p:tagLst>
</file>

<file path=ppt/tags/tag98.xml><?xml version="1.0" encoding="utf-8"?>
<p:tagLst xmlns:a="http://schemas.openxmlformats.org/drawingml/2006/main" xmlns:r="http://schemas.openxmlformats.org/officeDocument/2006/relationships" xmlns:p="http://schemas.openxmlformats.org/presentationml/2006/main">
  <p:tag name="AS_UNIQUEID" val="49"/>
</p:tagLst>
</file>

<file path=ppt/tags/tag99.xml><?xml version="1.0" encoding="utf-8"?>
<p:tagLst xmlns:a="http://schemas.openxmlformats.org/drawingml/2006/main" xmlns:r="http://schemas.openxmlformats.org/officeDocument/2006/relationships" xmlns:p="http://schemas.openxmlformats.org/presentationml/2006/main">
  <p:tag name="AS_UNIQUEID" val="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1851</TotalTime>
  <Words>5399</Words>
  <Application>Microsoft Office PowerPoint</Application>
  <PresentationFormat>On-screen Show (4:3)</PresentationFormat>
  <Paragraphs>1449</Paragraphs>
  <Slides>87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Helvetica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Abhijit Parmar</cp:lastModifiedBy>
  <cp:revision>382</cp:revision>
  <cp:lastPrinted>1601-01-01T00:00:00Z</cp:lastPrinted>
  <dcterms:created xsi:type="dcterms:W3CDTF">2020-05-18T10:32:41Z</dcterms:created>
  <dcterms:modified xsi:type="dcterms:W3CDTF">2020-06-13T04:44:49Z</dcterms:modified>
</cp:coreProperties>
</file>