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357" r:id="rId4"/>
    <p:sldId id="359" r:id="rId5"/>
    <p:sldId id="360" r:id="rId6"/>
    <p:sldId id="361" r:id="rId7"/>
    <p:sldId id="362" r:id="rId8"/>
    <p:sldId id="363" r:id="rId9"/>
    <p:sldId id="366" r:id="rId10"/>
    <p:sldId id="367" r:id="rId11"/>
    <p:sldId id="369" r:id="rId12"/>
    <p:sldId id="370" r:id="rId13"/>
    <p:sldId id="371" r:id="rId14"/>
    <p:sldId id="372" r:id="rId15"/>
    <p:sldId id="373" r:id="rId16"/>
    <p:sldId id="374" r:id="rId17"/>
    <p:sldId id="375" r:id="rId18"/>
    <p:sldId id="376" r:id="rId19"/>
    <p:sldId id="377" r:id="rId20"/>
    <p:sldId id="379" r:id="rId21"/>
    <p:sldId id="380" r:id="rId22"/>
    <p:sldId id="381" r:id="rId23"/>
    <p:sldId id="382" r:id="rId24"/>
    <p:sldId id="384" r:id="rId25"/>
    <p:sldId id="385" r:id="rId26"/>
    <p:sldId id="386" r:id="rId27"/>
    <p:sldId id="387" r:id="rId28"/>
    <p:sldId id="388" r:id="rId29"/>
    <p:sldId id="438" r:id="rId30"/>
    <p:sldId id="439" r:id="rId31"/>
    <p:sldId id="443" r:id="rId32"/>
    <p:sldId id="444" r:id="rId33"/>
    <p:sldId id="445" r:id="rId34"/>
    <p:sldId id="446" r:id="rId35"/>
    <p:sldId id="447" r:id="rId36"/>
    <p:sldId id="448" r:id="rId37"/>
    <p:sldId id="449" r:id="rId38"/>
    <p:sldId id="450" r:id="rId39"/>
    <p:sldId id="451" r:id="rId40"/>
    <p:sldId id="452" r:id="rId41"/>
    <p:sldId id="453" r:id="rId42"/>
    <p:sldId id="454" r:id="rId43"/>
    <p:sldId id="393" r:id="rId44"/>
    <p:sldId id="394" r:id="rId45"/>
    <p:sldId id="395" r:id="rId46"/>
    <p:sldId id="396" r:id="rId47"/>
    <p:sldId id="397" r:id="rId48"/>
    <p:sldId id="398" r:id="rId49"/>
    <p:sldId id="399" r:id="rId50"/>
    <p:sldId id="400" r:id="rId51"/>
    <p:sldId id="401" r:id="rId52"/>
    <p:sldId id="402" r:id="rId53"/>
    <p:sldId id="403" r:id="rId54"/>
    <p:sldId id="404" r:id="rId55"/>
    <p:sldId id="406" r:id="rId56"/>
    <p:sldId id="407" r:id="rId57"/>
    <p:sldId id="408" r:id="rId58"/>
    <p:sldId id="409" r:id="rId59"/>
    <p:sldId id="410" r:id="rId60"/>
    <p:sldId id="411" r:id="rId61"/>
    <p:sldId id="437" r:id="rId62"/>
    <p:sldId id="266" r:id="rId63"/>
  </p:sldIdLst>
  <p:sldSz cx="9144000" cy="6858000" type="screen4x3"/>
  <p:notesSz cx="6858000" cy="9144000"/>
  <p:custDataLst>
    <p:tags r:id="rId65"/>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56AD4A4A-66DF-41E5-A9F0-380B457A71F1}" type="datetimeFigureOut">
              <a:rPr lang="en-IN"/>
              <a:pPr>
                <a:defRPr/>
              </a:pPr>
              <a:t>13-06-2020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IN" noProof="0" smtClean="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97D7A60-ADD8-42EF-BDBA-9204921F082B}"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noChangeArrowheads="1"/>
          </p:cNvSpPr>
          <p:nvPr>
            <p:ph type="dt" sz="half" idx="10"/>
          </p:nvPr>
        </p:nvSpPr>
        <p:spPr/>
        <p:txBody>
          <a:bodyPr/>
          <a:lstStyle>
            <a:lvl1pPr>
              <a:defRPr/>
            </a:lvl1pPr>
          </a:lstStyle>
          <a:p>
            <a:pPr>
              <a:defRPr/>
            </a:pPr>
            <a:fld id="{FBF85A5B-2129-4D7A-8E43-592E45653AE2}"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D537805-854D-4D60-A7AA-B9F0702E0F44}" type="slidenum">
              <a:rPr lang="en-US" altLang="en-US"/>
              <a:pPr>
                <a:defRPr/>
              </a:pPr>
              <a:t>‹#›</a:t>
            </a:fld>
            <a:endParaRPr lang="en-US" altLang="en-US"/>
          </a:p>
        </p:txBody>
      </p:sp>
    </p:spTree>
    <p:extLst>
      <p:ext uri="{BB962C8B-B14F-4D97-AF65-F5344CB8AC3E}">
        <p14:creationId xmlns:p14="http://schemas.microsoft.com/office/powerpoint/2010/main" val="65231013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Vertical Text Placeholder 2"/>
          <p:cNvSpPr>
            <a:spLocks noGrp="1"/>
          </p:cNvSpPr>
          <p:nvPr>
            <p:ph type="body" orient="vert" idx="1"/>
          </p:nvPr>
        </p:nvSpPr>
        <p:spPr>
          <a:xfrm>
            <a:off x="457200" y="1600200"/>
            <a:ext cx="8229600" cy="4525963"/>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71C49D3-EDB2-430C-8537-E22A34DF939C}"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AA468F64-AEE6-40B4-8099-8A5407B7135D}" type="slidenum">
              <a:rPr lang="en-US" altLang="en-US"/>
              <a:pPr>
                <a:defRPr/>
              </a:pPr>
              <a:t>‹#›</a:t>
            </a:fld>
            <a:endParaRPr lang="en-US" altLang="en-US"/>
          </a:p>
        </p:txBody>
      </p:sp>
    </p:spTree>
    <p:extLst>
      <p:ext uri="{BB962C8B-B14F-4D97-AF65-F5344CB8AC3E}">
        <p14:creationId xmlns:p14="http://schemas.microsoft.com/office/powerpoint/2010/main" val="112390108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EBF0B5DE-2898-4DE8-A140-EFEDA5159E6E}"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DCF18E9D-52BC-4322-B17C-E4A9AA54E8DE}" type="slidenum">
              <a:rPr lang="en-US" altLang="en-US"/>
              <a:pPr>
                <a:defRPr/>
              </a:pPr>
              <a:t>‹#›</a:t>
            </a:fld>
            <a:endParaRPr lang="en-US" altLang="en-US"/>
          </a:p>
        </p:txBody>
      </p:sp>
    </p:spTree>
    <p:extLst>
      <p:ext uri="{BB962C8B-B14F-4D97-AF65-F5344CB8AC3E}">
        <p14:creationId xmlns:p14="http://schemas.microsoft.com/office/powerpoint/2010/main" val="573220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idx="1"/>
          </p:nvPr>
        </p:nvSpPr>
        <p:spPr>
          <a:xfrm>
            <a:off x="457200" y="1600200"/>
            <a:ext cx="8229600" cy="452596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noChangeArrowheads="1"/>
          </p:cNvSpPr>
          <p:nvPr>
            <p:ph type="dt" sz="half" idx="10"/>
          </p:nvPr>
        </p:nvSpPr>
        <p:spPr/>
        <p:txBody>
          <a:bodyPr/>
          <a:lstStyle>
            <a:lvl1pPr>
              <a:defRPr/>
            </a:lvl1pPr>
          </a:lstStyle>
          <a:p>
            <a:pPr>
              <a:defRPr/>
            </a:pPr>
            <a:fld id="{60F8512D-2B23-494D-A97E-7A718994EB10}"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7646196-6F7C-4975-95B8-6362EC4DBBF7}" type="slidenum">
              <a:rPr lang="en-US" altLang="en-US"/>
              <a:pPr>
                <a:defRPr/>
              </a:pPr>
              <a:t>‹#›</a:t>
            </a:fld>
            <a:endParaRPr lang="en-US" altLang="en-US"/>
          </a:p>
        </p:txBody>
      </p:sp>
    </p:spTree>
    <p:extLst>
      <p:ext uri="{BB962C8B-B14F-4D97-AF65-F5344CB8AC3E}">
        <p14:creationId xmlns:p14="http://schemas.microsoft.com/office/powerpoint/2010/main" val="41740037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noChangeArrowheads="1"/>
          </p:cNvSpPr>
          <p:nvPr>
            <p:ph type="dt" sz="half" idx="10"/>
          </p:nvPr>
        </p:nvSpPr>
        <p:spPr/>
        <p:txBody>
          <a:bodyPr/>
          <a:lstStyle>
            <a:lvl1pPr>
              <a:defRPr/>
            </a:lvl1pPr>
          </a:lstStyle>
          <a:p>
            <a:pPr>
              <a:defRPr/>
            </a:pPr>
            <a:fld id="{462CBCBE-AA75-47C3-9808-AC0CAB54BF60}" type="datetime1">
              <a:rPr lang="en-US" altLang="en-US"/>
              <a:pPr>
                <a:defRPr/>
              </a:pPr>
              <a:t>6/13/2020</a:t>
            </a:fld>
            <a:endParaRPr lang="en-US" altLang="en-US"/>
          </a:p>
        </p:txBody>
      </p:sp>
      <p:sp>
        <p:nvSpPr>
          <p:cNvPr id="5"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6" name="Slide Number Placeholder 5"/>
          <p:cNvSpPr>
            <a:spLocks noGrp="1"/>
          </p:cNvSpPr>
          <p:nvPr>
            <p:ph type="sldNum" sz="quarter" idx="12"/>
          </p:nvPr>
        </p:nvSpPr>
        <p:spPr/>
        <p:txBody>
          <a:bodyPr/>
          <a:lstStyle>
            <a:lvl1pPr>
              <a:defRPr/>
            </a:lvl1pPr>
          </a:lstStyle>
          <a:p>
            <a:pPr>
              <a:defRPr/>
            </a:pPr>
            <a:fld id="{C5C2ECDC-67AD-42DE-B857-0A99B5E00397}" type="slidenum">
              <a:rPr lang="en-US" altLang="en-US"/>
              <a:pPr>
                <a:defRPr/>
              </a:pPr>
              <a:t>‹#›</a:t>
            </a:fld>
            <a:endParaRPr lang="en-US" altLang="en-US"/>
          </a:p>
        </p:txBody>
      </p:sp>
    </p:spTree>
    <p:extLst>
      <p:ext uri="{BB962C8B-B14F-4D97-AF65-F5344CB8AC3E}">
        <p14:creationId xmlns:p14="http://schemas.microsoft.com/office/powerpoint/2010/main" val="417673186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3"/>
          <p:cNvSpPr>
            <a:spLocks noGrp="1" noChangeArrowheads="1"/>
          </p:cNvSpPr>
          <p:nvPr>
            <p:ph type="dt" sz="half" idx="10"/>
          </p:nvPr>
        </p:nvSpPr>
        <p:spPr/>
        <p:txBody>
          <a:bodyPr/>
          <a:lstStyle>
            <a:lvl1pPr>
              <a:defRPr/>
            </a:lvl1pPr>
          </a:lstStyle>
          <a:p>
            <a:pPr>
              <a:defRPr/>
            </a:pPr>
            <a:fld id="{00BB1C90-3586-407C-B585-CB54DD03F5B7}" type="datetime1">
              <a:rPr lang="en-US" altLang="en-US"/>
              <a:pPr>
                <a:defRPr/>
              </a:pPr>
              <a:t>6/13/2020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171B8940-2661-4587-BF79-08783A0F6F1B}" type="slidenum">
              <a:rPr lang="en-US" altLang="en-US"/>
              <a:pPr>
                <a:defRPr/>
              </a:pPr>
              <a:t>‹#›</a:t>
            </a:fld>
            <a:endParaRPr lang="en-US" altLang="en-US"/>
          </a:p>
        </p:txBody>
      </p:sp>
    </p:spTree>
    <p:extLst>
      <p:ext uri="{BB962C8B-B14F-4D97-AF65-F5344CB8AC3E}">
        <p14:creationId xmlns:p14="http://schemas.microsoft.com/office/powerpoint/2010/main" val="172988078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noProof="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3"/>
          <p:cNvSpPr>
            <a:spLocks noGrp="1" noChangeArrowheads="1"/>
          </p:cNvSpPr>
          <p:nvPr>
            <p:ph type="dt" sz="half" idx="10"/>
          </p:nvPr>
        </p:nvSpPr>
        <p:spPr/>
        <p:txBody>
          <a:bodyPr/>
          <a:lstStyle>
            <a:lvl1pPr>
              <a:defRPr/>
            </a:lvl1pPr>
          </a:lstStyle>
          <a:p>
            <a:pPr>
              <a:defRPr/>
            </a:pPr>
            <a:fld id="{2BDA84F4-E055-4C81-8E5D-70D397AD5F3F}" type="datetime1">
              <a:rPr lang="en-US" altLang="en-US"/>
              <a:pPr>
                <a:defRPr/>
              </a:pPr>
              <a:t>6/13/2020</a:t>
            </a:fld>
            <a:endParaRPr lang="en-US" altLang="en-US"/>
          </a:p>
        </p:txBody>
      </p:sp>
      <p:sp>
        <p:nvSpPr>
          <p:cNvPr id="8"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9" name="Slide Number Placeholder 5"/>
          <p:cNvSpPr>
            <a:spLocks noGrp="1"/>
          </p:cNvSpPr>
          <p:nvPr>
            <p:ph type="sldNum" sz="quarter" idx="12"/>
          </p:nvPr>
        </p:nvSpPr>
        <p:spPr/>
        <p:txBody>
          <a:bodyPr/>
          <a:lstStyle>
            <a:lvl1pPr>
              <a:defRPr/>
            </a:lvl1pPr>
          </a:lstStyle>
          <a:p>
            <a:pPr>
              <a:defRPr/>
            </a:pPr>
            <a:fld id="{751BFBF7-8AF6-4BB8-B465-D8D9DBA31E72}" type="slidenum">
              <a:rPr lang="en-US" altLang="en-US"/>
              <a:pPr>
                <a:defRPr/>
              </a:pPr>
              <a:t>‹#›</a:t>
            </a:fld>
            <a:endParaRPr lang="en-US" altLang="en-US"/>
          </a:p>
        </p:txBody>
      </p:sp>
    </p:spTree>
    <p:extLst>
      <p:ext uri="{BB962C8B-B14F-4D97-AF65-F5344CB8AC3E}">
        <p14:creationId xmlns:p14="http://schemas.microsoft.com/office/powerpoint/2010/main" val="130844175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0"/>
              <a:t>Click to edit Master title style</a:t>
            </a:r>
          </a:p>
        </p:txBody>
      </p:sp>
      <p:sp>
        <p:nvSpPr>
          <p:cNvPr id="3" name="Date Placeholder 3"/>
          <p:cNvSpPr>
            <a:spLocks noGrp="1" noChangeArrowheads="1"/>
          </p:cNvSpPr>
          <p:nvPr>
            <p:ph type="dt" sz="half" idx="10"/>
          </p:nvPr>
        </p:nvSpPr>
        <p:spPr/>
        <p:txBody>
          <a:bodyPr/>
          <a:lstStyle>
            <a:lvl1pPr>
              <a:defRPr/>
            </a:lvl1pPr>
          </a:lstStyle>
          <a:p>
            <a:pPr>
              <a:defRPr/>
            </a:pPr>
            <a:fld id="{E0F7F268-3AC9-4C32-B928-EECF0AC33D97}" type="datetime1">
              <a:rPr lang="en-US" altLang="en-US"/>
              <a:pPr>
                <a:defRPr/>
              </a:pPr>
              <a:t>6/13/2020</a:t>
            </a:fld>
            <a:endParaRPr lang="en-US" altLang="en-US"/>
          </a:p>
        </p:txBody>
      </p:sp>
      <p:sp>
        <p:nvSpPr>
          <p:cNvPr id="4"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30994A77-FDAD-47D1-AF71-26F1A9F7C488}" type="slidenum">
              <a:rPr lang="en-US" altLang="en-US"/>
              <a:pPr>
                <a:defRPr/>
              </a:pPr>
              <a:t>‹#›</a:t>
            </a:fld>
            <a:endParaRPr lang="en-US" altLang="en-US"/>
          </a:p>
        </p:txBody>
      </p:sp>
    </p:spTree>
    <p:extLst>
      <p:ext uri="{BB962C8B-B14F-4D97-AF65-F5344CB8AC3E}">
        <p14:creationId xmlns:p14="http://schemas.microsoft.com/office/powerpoint/2010/main" val="32985761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p:txBody>
          <a:bodyPr/>
          <a:lstStyle>
            <a:lvl1pPr>
              <a:defRPr/>
            </a:lvl1pPr>
          </a:lstStyle>
          <a:p>
            <a:pPr>
              <a:defRPr/>
            </a:pPr>
            <a:fld id="{B867FC62-3FBB-4538-92B0-EAB3BB9884A0}" type="datetime1">
              <a:rPr lang="en-US" altLang="en-US"/>
              <a:pPr>
                <a:defRPr/>
              </a:pPr>
              <a:t>6/13/2020</a:t>
            </a:fld>
            <a:endParaRPr lang="en-US" altLang="en-US"/>
          </a:p>
        </p:txBody>
      </p:sp>
      <p:sp>
        <p:nvSpPr>
          <p:cNvPr id="3"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4" name="Slide Number Placeholder 5"/>
          <p:cNvSpPr>
            <a:spLocks noGrp="1"/>
          </p:cNvSpPr>
          <p:nvPr>
            <p:ph type="sldNum" sz="quarter" idx="12"/>
          </p:nvPr>
        </p:nvSpPr>
        <p:spPr/>
        <p:txBody>
          <a:bodyPr/>
          <a:lstStyle>
            <a:lvl1pPr>
              <a:defRPr/>
            </a:lvl1pPr>
          </a:lstStyle>
          <a:p>
            <a:pPr>
              <a:defRPr/>
            </a:pPr>
            <a:fld id="{46DC25C4-A208-4C44-BB72-15A6FA0AC109}" type="slidenum">
              <a:rPr lang="en-US" altLang="en-US"/>
              <a:pPr>
                <a:defRPr/>
              </a:pPr>
              <a:t>‹#›</a:t>
            </a:fld>
            <a:endParaRPr lang="en-US" altLang="en-US"/>
          </a:p>
        </p:txBody>
      </p:sp>
    </p:spTree>
    <p:extLst>
      <p:ext uri="{BB962C8B-B14F-4D97-AF65-F5344CB8AC3E}">
        <p14:creationId xmlns:p14="http://schemas.microsoft.com/office/powerpoint/2010/main" val="381331125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CFE19054-057B-4446-88D8-EA8E9F97F790}" type="datetime1">
              <a:rPr lang="en-US" altLang="en-US"/>
              <a:pPr>
                <a:defRPr/>
              </a:pPr>
              <a:t>6/13/2020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E48949F6-6C61-418E-BD9E-5BB7FF6CB05A}" type="slidenum">
              <a:rPr lang="en-US" altLang="en-US"/>
              <a:pPr>
                <a:defRPr/>
              </a:pPr>
              <a:t>‹#›</a:t>
            </a:fld>
            <a:endParaRPr lang="en-US" altLang="en-US"/>
          </a:p>
        </p:txBody>
      </p:sp>
    </p:spTree>
    <p:extLst>
      <p:ext uri="{BB962C8B-B14F-4D97-AF65-F5344CB8AC3E}">
        <p14:creationId xmlns:p14="http://schemas.microsoft.com/office/powerpoint/2010/main" val="200686930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0"/>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3"/>
          <p:cNvSpPr>
            <a:spLocks noGrp="1" noChangeArrowheads="1"/>
          </p:cNvSpPr>
          <p:nvPr>
            <p:ph type="dt" sz="half" idx="10"/>
          </p:nvPr>
        </p:nvSpPr>
        <p:spPr/>
        <p:txBody>
          <a:bodyPr/>
          <a:lstStyle>
            <a:lvl1pPr>
              <a:defRPr/>
            </a:lvl1pPr>
          </a:lstStyle>
          <a:p>
            <a:pPr>
              <a:defRPr/>
            </a:pPr>
            <a:fld id="{22455AF6-5B87-409E-9F9D-DE0F214145E5}" type="datetime1">
              <a:rPr lang="en-US" altLang="en-US"/>
              <a:pPr>
                <a:defRPr/>
              </a:pPr>
              <a:t>6/13/2020</a:t>
            </a:fld>
            <a:endParaRPr lang="en-US" altLang="en-US"/>
          </a:p>
        </p:txBody>
      </p:sp>
      <p:sp>
        <p:nvSpPr>
          <p:cNvPr id="6" name="Footer Placeholder 4"/>
          <p:cNvSpPr>
            <a:spLocks noGrp="1" noChangeArrowheads="1"/>
          </p:cNvSpPr>
          <p:nvPr>
            <p:ph type="ftr" sz="quarter" idx="11"/>
          </p:nvPr>
        </p:nvSpPr>
        <p:spPr/>
        <p:txBody>
          <a:bodyPr/>
          <a:lstStyle>
            <a:lvl1pPr>
              <a:defRPr/>
            </a:lvl1pPr>
          </a:lstStyle>
          <a:p>
            <a:pPr>
              <a:defRPr/>
            </a:pPr>
            <a:endParaRPr lang="en-US" altLang="en-US"/>
          </a:p>
        </p:txBody>
      </p:sp>
      <p:sp>
        <p:nvSpPr>
          <p:cNvPr id="7" name="Slide Number Placeholder 5"/>
          <p:cNvSpPr>
            <a:spLocks noGrp="1"/>
          </p:cNvSpPr>
          <p:nvPr>
            <p:ph type="sldNum" sz="quarter" idx="12"/>
          </p:nvPr>
        </p:nvSpPr>
        <p:spPr/>
        <p:txBody>
          <a:bodyPr/>
          <a:lstStyle>
            <a:lvl1pPr>
              <a:defRPr/>
            </a:lvl1pPr>
          </a:lstStyle>
          <a:p>
            <a:pPr>
              <a:defRPr/>
            </a:pPr>
            <a:fld id="{9C5E6C7B-B0EC-41F8-A08A-66164C1CBDAD}" type="slidenum">
              <a:rPr lang="en-US" altLang="en-US"/>
              <a:pPr>
                <a:defRPr/>
              </a:pPr>
              <a:t>‹#›</a:t>
            </a:fld>
            <a:endParaRPr lang="en-US" altLang="en-US"/>
          </a:p>
        </p:txBody>
      </p:sp>
    </p:spTree>
    <p:extLst>
      <p:ext uri="{BB962C8B-B14F-4D97-AF65-F5344CB8AC3E}">
        <p14:creationId xmlns:p14="http://schemas.microsoft.com/office/powerpoint/2010/main" val="26219662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Date Placeholder 3"/>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0" hangingPunct="0">
              <a:defRPr sz="1200">
                <a:latin typeface="Calibri" panose="020F0502020204030204" pitchFamily="34" charset="0"/>
              </a:defRPr>
            </a:lvl1pPr>
          </a:lstStyle>
          <a:p>
            <a:pPr>
              <a:defRPr/>
            </a:pPr>
            <a:fld id="{40BFDF97-12AD-4D65-A97A-39771D45A270}" type="datetime1">
              <a:rPr lang="en-US" altLang="en-US"/>
              <a:pPr>
                <a:defRPr/>
              </a:pPr>
              <a:t>6/13/2020</a:t>
            </a:fld>
            <a:endParaRPr lang="en-US" altLang="en-US"/>
          </a:p>
        </p:txBody>
      </p:sp>
      <p:sp>
        <p:nvSpPr>
          <p:cNvPr id="1029" name="Footer Placeholder 4"/>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0" hangingPunct="0">
              <a:defRPr sz="1200">
                <a:latin typeface="Calibri" panose="020F0502020204030204" pitchFamily="34" charset="0"/>
              </a:defRPr>
            </a:lvl1pPr>
          </a:lstStyle>
          <a:p>
            <a:pPr>
              <a:defRPr/>
            </a:pP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a:noFill/>
          <a:ln w="9525" cap="flat" cmpd="sng" algn="ctr">
            <a:noFill/>
            <a:prstDash val="solid"/>
            <a:round/>
            <a:headEnd type="none" w="med" len="med"/>
            <a:tailEnd type="none" w="med" len="med"/>
          </a:ln>
        </p:spPr>
        <p:txBody>
          <a:bodyPr vert="horz" wrap="square" lIns="91440" tIns="45720" rIns="91440" bIns="45720" numCol="1" anchor="ctr" anchorCtr="0" compatLnSpc="1">
            <a:prstTxWarp prst="textNoShape">
              <a:avLst/>
            </a:prstTxWarp>
          </a:bodyPr>
          <a:lstStyle>
            <a:lvl1pPr algn="r">
              <a:defRPr sz="1200">
                <a:latin typeface="Calibri" panose="020F0502020204030204" pitchFamily="34" charset="0"/>
              </a:defRPr>
            </a:lvl1pPr>
          </a:lstStyle>
          <a:p>
            <a:pPr>
              <a:defRPr/>
            </a:pPr>
            <a:fld id="{2C583B84-399B-4D5C-97B5-B54EDA7A6BD6}"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2pPr>
      <a:lvl3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3pPr>
      <a:lvl4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4pPr>
      <a:lvl5pPr algn="ctr" rtl="0" eaLnBrk="0" fontAlgn="base" hangingPunct="0">
        <a:spcBef>
          <a:spcPct val="0"/>
        </a:spcBef>
        <a:spcAft>
          <a:spcPct val="0"/>
        </a:spcAft>
        <a:defRPr sz="4400">
          <a:solidFill>
            <a:schemeClr val="tx1"/>
          </a:solidFill>
          <a:latin typeface="Calibri" pitchFamily="34" charset="0"/>
          <a:cs typeface="Arial" panose="020B0604020202020204"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10" Type="http://schemas.openxmlformats.org/officeDocument/2006/relationships/image" Target="../media/image2.png"/><Relationship Id="rId4" Type="http://schemas.openxmlformats.org/officeDocument/2006/relationships/tags" Target="../tags/tag5.xm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52.xml"/><Relationship Id="rId7" Type="http://schemas.openxmlformats.org/officeDocument/2006/relationships/image" Target="../media/image3.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Layout" Target="../slideLayouts/slideLayout2.xml"/><Relationship Id="rId5" Type="http://schemas.openxmlformats.org/officeDocument/2006/relationships/tags" Target="../tags/tag54.xml"/><Relationship Id="rId4" Type="http://schemas.openxmlformats.org/officeDocument/2006/relationships/tags" Target="../tags/tag53.xml"/><Relationship Id="rId9" Type="http://schemas.openxmlformats.org/officeDocument/2006/relationships/image" Target="../media/image16.jpeg"/></Relationships>
</file>

<file path=ppt/slides/_rels/slide11.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tags" Target="../tags/tag57.xml"/><Relationship Id="rId7" Type="http://schemas.openxmlformats.org/officeDocument/2006/relationships/image" Target="../media/image4.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1.xml"/><Relationship Id="rId7" Type="http://schemas.openxmlformats.org/officeDocument/2006/relationships/image" Target="../media/image3.png"/><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Layout" Target="../slideLayouts/slideLayout2.xml"/><Relationship Id="rId5" Type="http://schemas.openxmlformats.org/officeDocument/2006/relationships/tags" Target="../tags/tag63.xml"/><Relationship Id="rId4" Type="http://schemas.openxmlformats.org/officeDocument/2006/relationships/tags" Target="../tags/tag62.xml"/><Relationship Id="rId9" Type="http://schemas.openxmlformats.org/officeDocument/2006/relationships/image" Target="../media/image18.jpeg"/></Relationships>
</file>

<file path=ppt/slides/_rels/slide1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6.xml"/><Relationship Id="rId7" Type="http://schemas.openxmlformats.org/officeDocument/2006/relationships/image" Target="../media/image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slideLayout" Target="../slideLayouts/slideLayout2.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image" Target="../media/image19.jpeg"/></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1.xml"/><Relationship Id="rId7" Type="http://schemas.openxmlformats.org/officeDocument/2006/relationships/image" Target="../media/image3.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slideLayout" Target="../slideLayouts/slideLayout2.xml"/><Relationship Id="rId5" Type="http://schemas.openxmlformats.org/officeDocument/2006/relationships/tags" Target="../tags/tag73.xml"/><Relationship Id="rId4" Type="http://schemas.openxmlformats.org/officeDocument/2006/relationships/tags" Target="../tags/tag72.xml"/></Relationships>
</file>

<file path=ppt/slides/_rels/slide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76.xml"/><Relationship Id="rId7" Type="http://schemas.openxmlformats.org/officeDocument/2006/relationships/image" Target="../media/image3.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slideLayout" Target="../slideLayouts/slideLayout2.xml"/><Relationship Id="rId5" Type="http://schemas.openxmlformats.org/officeDocument/2006/relationships/tags" Target="../tags/tag78.xml"/><Relationship Id="rId4" Type="http://schemas.openxmlformats.org/officeDocument/2006/relationships/tags" Target="../tags/tag77.xml"/></Relationships>
</file>

<file path=ppt/slides/_rels/slide1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1.xml"/><Relationship Id="rId7" Type="http://schemas.openxmlformats.org/officeDocument/2006/relationships/image" Target="../media/image3.png"/><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image" Target="../media/image20.png"/></Relationships>
</file>

<file path=ppt/slides/_rels/slide1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6.xml"/><Relationship Id="rId7" Type="http://schemas.openxmlformats.org/officeDocument/2006/relationships/image" Target="../media/image3.png"/><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2.xml"/><Relationship Id="rId5" Type="http://schemas.openxmlformats.org/officeDocument/2006/relationships/tags" Target="../tags/tag88.xml"/><Relationship Id="rId4" Type="http://schemas.openxmlformats.org/officeDocument/2006/relationships/tags" Target="../tags/tag87.xml"/></Relationships>
</file>

<file path=ppt/slides/_rels/slide1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91.xml"/><Relationship Id="rId7" Type="http://schemas.openxmlformats.org/officeDocument/2006/relationships/image" Target="../media/image3.png"/><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2.xml"/><Relationship Id="rId5" Type="http://schemas.openxmlformats.org/officeDocument/2006/relationships/tags" Target="../tags/tag93.xml"/><Relationship Id="rId4" Type="http://schemas.openxmlformats.org/officeDocument/2006/relationships/tags" Target="../tags/tag92.xml"/><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4.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Layout" Target="../slideLayouts/slideLayout2.xml"/><Relationship Id="rId5" Type="http://schemas.openxmlformats.org/officeDocument/2006/relationships/tags" Target="../tags/tag13.xml"/><Relationship Id="rId4" Type="http://schemas.openxmlformats.org/officeDocument/2006/relationships/tags" Target="../tags/tag12.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0.xml"/><Relationship Id="rId7" Type="http://schemas.openxmlformats.org/officeDocument/2006/relationships/image" Target="../media/image3.png"/><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slideLayout" Target="../slideLayouts/slideLayout2.xml"/><Relationship Id="rId5" Type="http://schemas.openxmlformats.org/officeDocument/2006/relationships/tags" Target="../tags/tag102.xml"/><Relationship Id="rId4" Type="http://schemas.openxmlformats.org/officeDocument/2006/relationships/tags" Target="../tags/tag101.xml"/></Relationships>
</file>

<file path=ppt/slides/_rels/slide2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05.xml"/><Relationship Id="rId7" Type="http://schemas.openxmlformats.org/officeDocument/2006/relationships/image" Target="../media/image3.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slideLayout" Target="../slideLayouts/slideLayout2.xml"/><Relationship Id="rId5" Type="http://schemas.openxmlformats.org/officeDocument/2006/relationships/tags" Target="../tags/tag107.xml"/><Relationship Id="rId4" Type="http://schemas.openxmlformats.org/officeDocument/2006/relationships/tags" Target="../tags/tag106.xml"/></Relationships>
</file>

<file path=ppt/slides/_rels/slide2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0.xml"/><Relationship Id="rId7" Type="http://schemas.openxmlformats.org/officeDocument/2006/relationships/image" Target="../media/image3.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2.xml"/><Relationship Id="rId5" Type="http://schemas.openxmlformats.org/officeDocument/2006/relationships/tags" Target="../tags/tag112.xml"/><Relationship Id="rId4" Type="http://schemas.openxmlformats.org/officeDocument/2006/relationships/tags" Target="../tags/tag111.xml"/></Relationships>
</file>

<file path=ppt/slides/_rels/slide2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15.xml"/><Relationship Id="rId7" Type="http://schemas.openxmlformats.org/officeDocument/2006/relationships/image" Target="../media/image3.png"/><Relationship Id="rId2" Type="http://schemas.openxmlformats.org/officeDocument/2006/relationships/tags" Target="../tags/tag114.xml"/><Relationship Id="rId1" Type="http://schemas.openxmlformats.org/officeDocument/2006/relationships/tags" Target="../tags/tag113.xml"/><Relationship Id="rId6" Type="http://schemas.openxmlformats.org/officeDocument/2006/relationships/slideLayout" Target="../slideLayouts/slideLayout2.xml"/><Relationship Id="rId5" Type="http://schemas.openxmlformats.org/officeDocument/2006/relationships/tags" Target="../tags/tag117.xml"/><Relationship Id="rId4" Type="http://schemas.openxmlformats.org/officeDocument/2006/relationships/tags" Target="../tags/tag116.xml"/></Relationships>
</file>

<file path=ppt/slides/_rels/slide2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0.xml"/><Relationship Id="rId7" Type="http://schemas.openxmlformats.org/officeDocument/2006/relationships/image" Target="../media/image3.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2.xml"/><Relationship Id="rId5" Type="http://schemas.openxmlformats.org/officeDocument/2006/relationships/tags" Target="../tags/tag122.xml"/><Relationship Id="rId4" Type="http://schemas.openxmlformats.org/officeDocument/2006/relationships/tags" Target="../tags/tag121.xml"/></Relationships>
</file>

<file path=ppt/slides/_rels/slide25.xml.rels><?xml version="1.0" encoding="UTF-8" standalone="yes"?>
<Relationships xmlns="http://schemas.openxmlformats.org/package/2006/relationships"><Relationship Id="rId8" Type="http://schemas.openxmlformats.org/officeDocument/2006/relationships/hyperlink" Target="https://www.quora.com/What-is-a-batch-operating-system-time-sharing-operating-system-distributed-operating-system-network-operating-system-and-an-embedded-system" TargetMode="External"/><Relationship Id="rId3" Type="http://schemas.openxmlformats.org/officeDocument/2006/relationships/tags" Target="../tags/tag125.xml"/><Relationship Id="rId7" Type="http://schemas.openxmlformats.org/officeDocument/2006/relationships/image" Target="../media/image4.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126.xml"/></Relationships>
</file>

<file path=ppt/slides/_rels/slide2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29.xml"/><Relationship Id="rId7" Type="http://schemas.openxmlformats.org/officeDocument/2006/relationships/image" Target="../media/image3.png"/><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slideLayout" Target="../slideLayouts/slideLayout2.xml"/><Relationship Id="rId5" Type="http://schemas.openxmlformats.org/officeDocument/2006/relationships/tags" Target="../tags/tag131.xml"/><Relationship Id="rId4" Type="http://schemas.openxmlformats.org/officeDocument/2006/relationships/tags" Target="../tags/tag130.xml"/></Relationships>
</file>

<file path=ppt/slides/_rels/slide2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4.xml"/><Relationship Id="rId7" Type="http://schemas.openxmlformats.org/officeDocument/2006/relationships/image" Target="../media/image3.png"/><Relationship Id="rId2" Type="http://schemas.openxmlformats.org/officeDocument/2006/relationships/tags" Target="../tags/tag133.xml"/><Relationship Id="rId1" Type="http://schemas.openxmlformats.org/officeDocument/2006/relationships/tags" Target="../tags/tag132.xml"/><Relationship Id="rId6" Type="http://schemas.openxmlformats.org/officeDocument/2006/relationships/slideLayout" Target="../slideLayouts/slideLayout2.xml"/><Relationship Id="rId5" Type="http://schemas.openxmlformats.org/officeDocument/2006/relationships/tags" Target="../tags/tag136.xml"/><Relationship Id="rId4" Type="http://schemas.openxmlformats.org/officeDocument/2006/relationships/tags" Target="../tags/tag135.xml"/></Relationships>
</file>

<file path=ppt/slides/_rels/slide2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39.xml"/><Relationship Id="rId7" Type="http://schemas.openxmlformats.org/officeDocument/2006/relationships/image" Target="../media/image3.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slideLayout" Target="../slideLayouts/slideLayout2.xml"/><Relationship Id="rId5" Type="http://schemas.openxmlformats.org/officeDocument/2006/relationships/tags" Target="../tags/tag141.xml"/><Relationship Id="rId4" Type="http://schemas.openxmlformats.org/officeDocument/2006/relationships/tags" Target="../tags/tag140.xml"/></Relationships>
</file>

<file path=ppt/slides/_rels/slide2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4.xml"/><Relationship Id="rId7" Type="http://schemas.openxmlformats.org/officeDocument/2006/relationships/image" Target="../media/image3.png"/><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slideLayout" Target="../slideLayouts/slideLayout2.xml"/><Relationship Id="rId5" Type="http://schemas.openxmlformats.org/officeDocument/2006/relationships/tags" Target="../tags/tag146.xml"/><Relationship Id="rId4" Type="http://schemas.openxmlformats.org/officeDocument/2006/relationships/tags" Target="../tags/tag145.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slideLayout" Target="../slideLayouts/slideLayout2.xml"/><Relationship Id="rId5" Type="http://schemas.openxmlformats.org/officeDocument/2006/relationships/tags" Target="../tags/tag18.xml"/><Relationship Id="rId4" Type="http://schemas.openxmlformats.org/officeDocument/2006/relationships/tags" Target="../tags/tag17.xml"/></Relationships>
</file>

<file path=ppt/slides/_rels/slide3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9.xml"/><Relationship Id="rId7" Type="http://schemas.openxmlformats.org/officeDocument/2006/relationships/image" Target="../media/image3.png"/><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slideLayout" Target="../slideLayouts/slideLayout2.xml"/><Relationship Id="rId5" Type="http://schemas.openxmlformats.org/officeDocument/2006/relationships/tags" Target="../tags/tag151.xml"/><Relationship Id="rId4" Type="http://schemas.openxmlformats.org/officeDocument/2006/relationships/tags" Target="../tags/tag150.xml"/></Relationships>
</file>

<file path=ppt/slides/_rels/slide31.xml.rels><?xml version="1.0" encoding="UTF-8" standalone="yes"?>
<Relationships xmlns="http://schemas.openxmlformats.org/package/2006/relationships"><Relationship Id="rId8" Type="http://schemas.openxmlformats.org/officeDocument/2006/relationships/image" Target="../media/image22.emf"/><Relationship Id="rId3" Type="http://schemas.openxmlformats.org/officeDocument/2006/relationships/tags" Target="../tags/tag154.xml"/><Relationship Id="rId7" Type="http://schemas.openxmlformats.org/officeDocument/2006/relationships/image" Target="../media/image4.png"/><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155.xml"/></Relationships>
</file>

<file path=ppt/slides/_rels/slide3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58.xml"/><Relationship Id="rId7" Type="http://schemas.openxmlformats.org/officeDocument/2006/relationships/image" Target="../media/image3.png"/><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slideLayout" Target="../slideLayouts/slideLayout2.xml"/><Relationship Id="rId5" Type="http://schemas.openxmlformats.org/officeDocument/2006/relationships/tags" Target="../tags/tag160.xml"/><Relationship Id="rId4" Type="http://schemas.openxmlformats.org/officeDocument/2006/relationships/tags" Target="../tags/tag159.xml"/></Relationships>
</file>

<file path=ppt/slides/_rels/slide3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3.xml"/><Relationship Id="rId7" Type="http://schemas.openxmlformats.org/officeDocument/2006/relationships/image" Target="../media/image3.png"/><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slideLayout" Target="../slideLayouts/slideLayout2.xml"/><Relationship Id="rId5" Type="http://schemas.openxmlformats.org/officeDocument/2006/relationships/tags" Target="../tags/tag165.xml"/><Relationship Id="rId4" Type="http://schemas.openxmlformats.org/officeDocument/2006/relationships/tags" Target="../tags/tag164.xml"/></Relationships>
</file>

<file path=ppt/slides/_rels/slide3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8.xml"/><Relationship Id="rId7" Type="http://schemas.openxmlformats.org/officeDocument/2006/relationships/image" Target="../media/image3.png"/><Relationship Id="rId2" Type="http://schemas.openxmlformats.org/officeDocument/2006/relationships/tags" Target="../tags/tag167.xml"/><Relationship Id="rId1" Type="http://schemas.openxmlformats.org/officeDocument/2006/relationships/tags" Target="../tags/tag166.xml"/><Relationship Id="rId6" Type="http://schemas.openxmlformats.org/officeDocument/2006/relationships/slideLayout" Target="../slideLayouts/slideLayout2.xml"/><Relationship Id="rId5" Type="http://schemas.openxmlformats.org/officeDocument/2006/relationships/tags" Target="../tags/tag170.xml"/><Relationship Id="rId4" Type="http://schemas.openxmlformats.org/officeDocument/2006/relationships/tags" Target="../tags/tag169.xml"/></Relationships>
</file>

<file path=ppt/slides/_rels/slide3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3.xml"/><Relationship Id="rId7" Type="http://schemas.openxmlformats.org/officeDocument/2006/relationships/image" Target="../media/image3.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2.xml"/><Relationship Id="rId5" Type="http://schemas.openxmlformats.org/officeDocument/2006/relationships/tags" Target="../tags/tag175.xml"/><Relationship Id="rId4" Type="http://schemas.openxmlformats.org/officeDocument/2006/relationships/tags" Target="../tags/tag174.xml"/><Relationship Id="rId9" Type="http://schemas.openxmlformats.org/officeDocument/2006/relationships/image" Target="../media/image23.emf"/></Relationships>
</file>

<file path=ppt/slides/_rels/slide3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78.xml"/><Relationship Id="rId7" Type="http://schemas.openxmlformats.org/officeDocument/2006/relationships/image" Target="../media/image3.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slideLayout" Target="../slideLayouts/slideLayout2.xml"/><Relationship Id="rId5" Type="http://schemas.openxmlformats.org/officeDocument/2006/relationships/tags" Target="../tags/tag180.xml"/><Relationship Id="rId4" Type="http://schemas.openxmlformats.org/officeDocument/2006/relationships/tags" Target="../tags/tag179.xml"/></Relationships>
</file>

<file path=ppt/slides/_rels/slide3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3.xml"/><Relationship Id="rId7" Type="http://schemas.openxmlformats.org/officeDocument/2006/relationships/image" Target="../media/image3.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slideLayout" Target="../slideLayouts/slideLayout2.xml"/><Relationship Id="rId5" Type="http://schemas.openxmlformats.org/officeDocument/2006/relationships/tags" Target="../tags/tag185.xml"/><Relationship Id="rId4" Type="http://schemas.openxmlformats.org/officeDocument/2006/relationships/tags" Target="../tags/tag184.xml"/></Relationships>
</file>

<file path=ppt/slides/_rels/slide3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88.xml"/><Relationship Id="rId7" Type="http://schemas.openxmlformats.org/officeDocument/2006/relationships/image" Target="../media/image3.png"/><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slideLayout" Target="../slideLayouts/slideLayout2.xml"/><Relationship Id="rId5" Type="http://schemas.openxmlformats.org/officeDocument/2006/relationships/tags" Target="../tags/tag190.xml"/><Relationship Id="rId4" Type="http://schemas.openxmlformats.org/officeDocument/2006/relationships/tags" Target="../tags/tag189.xml"/><Relationship Id="rId9" Type="http://schemas.openxmlformats.org/officeDocument/2006/relationships/image" Target="../media/image24.emf"/></Relationships>
</file>

<file path=ppt/slides/_rels/slide3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3.xml"/><Relationship Id="rId7" Type="http://schemas.openxmlformats.org/officeDocument/2006/relationships/image" Target="../media/image3.png"/><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slideLayout" Target="../slideLayouts/slideLayout2.xml"/><Relationship Id="rId5" Type="http://schemas.openxmlformats.org/officeDocument/2006/relationships/tags" Target="../tags/tag195.xml"/><Relationship Id="rId4" Type="http://schemas.openxmlformats.org/officeDocument/2006/relationships/tags" Target="../tags/tag194.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18" Type="http://schemas.openxmlformats.org/officeDocument/2006/relationships/hyperlink" Target="https://www.cs.nmt.edu/~cs325/" TargetMode="External"/><Relationship Id="rId3" Type="http://schemas.openxmlformats.org/officeDocument/2006/relationships/tags" Target="../tags/tag21.xml"/><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jpeg"/><Relationship Id="rId2" Type="http://schemas.openxmlformats.org/officeDocument/2006/relationships/tags" Target="../tags/tag20.xml"/><Relationship Id="rId16" Type="http://schemas.openxmlformats.org/officeDocument/2006/relationships/image" Target="../media/image12.jpeg"/><Relationship Id="rId1" Type="http://schemas.openxmlformats.org/officeDocument/2006/relationships/tags" Target="../tags/tag19.xml"/><Relationship Id="rId6" Type="http://schemas.openxmlformats.org/officeDocument/2006/relationships/slideLayout" Target="../slideLayouts/slideLayout2.xml"/><Relationship Id="rId11" Type="http://schemas.openxmlformats.org/officeDocument/2006/relationships/image" Target="../media/image7.png"/><Relationship Id="rId5" Type="http://schemas.openxmlformats.org/officeDocument/2006/relationships/tags" Target="../tags/tag23.xml"/><Relationship Id="rId15" Type="http://schemas.openxmlformats.org/officeDocument/2006/relationships/image" Target="../media/image11.png"/><Relationship Id="rId10" Type="http://schemas.openxmlformats.org/officeDocument/2006/relationships/image" Target="../media/image6.jpeg"/><Relationship Id="rId4" Type="http://schemas.openxmlformats.org/officeDocument/2006/relationships/tags" Target="../tags/tag22.xml"/><Relationship Id="rId9" Type="http://schemas.openxmlformats.org/officeDocument/2006/relationships/image" Target="../media/image5.png"/><Relationship Id="rId14" Type="http://schemas.openxmlformats.org/officeDocument/2006/relationships/image" Target="../media/image10.jpeg"/></Relationships>
</file>

<file path=ppt/slides/_rels/slide4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98.xml"/><Relationship Id="rId7" Type="http://schemas.openxmlformats.org/officeDocument/2006/relationships/image" Target="../media/image3.png"/><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slideLayout" Target="../slideLayouts/slideLayout2.xml"/><Relationship Id="rId5" Type="http://schemas.openxmlformats.org/officeDocument/2006/relationships/tags" Target="../tags/tag200.xml"/><Relationship Id="rId4" Type="http://schemas.openxmlformats.org/officeDocument/2006/relationships/tags" Target="../tags/tag199.xml"/></Relationships>
</file>

<file path=ppt/slides/_rels/slide4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3.xml"/><Relationship Id="rId7" Type="http://schemas.openxmlformats.org/officeDocument/2006/relationships/image" Target="../media/image3.png"/><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slideLayout" Target="../slideLayouts/slideLayout2.xml"/><Relationship Id="rId5" Type="http://schemas.openxmlformats.org/officeDocument/2006/relationships/tags" Target="../tags/tag205.xml"/><Relationship Id="rId4" Type="http://schemas.openxmlformats.org/officeDocument/2006/relationships/tags" Target="../tags/tag204.xml"/></Relationships>
</file>

<file path=ppt/slides/_rels/slide4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08.xml"/><Relationship Id="rId7" Type="http://schemas.openxmlformats.org/officeDocument/2006/relationships/image" Target="../media/image3.pn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slideLayout" Target="../slideLayouts/slideLayout2.xml"/><Relationship Id="rId5" Type="http://schemas.openxmlformats.org/officeDocument/2006/relationships/tags" Target="../tags/tag210.xml"/><Relationship Id="rId4" Type="http://schemas.openxmlformats.org/officeDocument/2006/relationships/tags" Target="../tags/tag209.xml"/><Relationship Id="rId9" Type="http://schemas.openxmlformats.org/officeDocument/2006/relationships/image" Target="../media/image25.emf"/></Relationships>
</file>

<file path=ppt/slides/_rels/slide4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3.xml"/><Relationship Id="rId7" Type="http://schemas.openxmlformats.org/officeDocument/2006/relationships/image" Target="../media/image3.png"/><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slideLayout" Target="../slideLayouts/slideLayout2.xml"/><Relationship Id="rId5" Type="http://schemas.openxmlformats.org/officeDocument/2006/relationships/tags" Target="../tags/tag215.xml"/><Relationship Id="rId4" Type="http://schemas.openxmlformats.org/officeDocument/2006/relationships/tags" Target="../tags/tag214.xml"/><Relationship Id="rId9" Type="http://schemas.openxmlformats.org/officeDocument/2006/relationships/image" Target="../media/image26.emf"/></Relationships>
</file>

<file path=ppt/slides/_rels/slide4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18.xml"/><Relationship Id="rId7" Type="http://schemas.openxmlformats.org/officeDocument/2006/relationships/image" Target="../media/image3.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slideLayout" Target="../slideLayouts/slideLayout2.xml"/><Relationship Id="rId5" Type="http://schemas.openxmlformats.org/officeDocument/2006/relationships/tags" Target="../tags/tag220.xml"/><Relationship Id="rId4" Type="http://schemas.openxmlformats.org/officeDocument/2006/relationships/tags" Target="../tags/tag219.xml"/><Relationship Id="rId9" Type="http://schemas.openxmlformats.org/officeDocument/2006/relationships/image" Target="../media/image27.emf"/></Relationships>
</file>

<file path=ppt/slides/_rels/slide4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3.xml"/><Relationship Id="rId7" Type="http://schemas.openxmlformats.org/officeDocument/2006/relationships/image" Target="../media/image3.png"/><Relationship Id="rId2" Type="http://schemas.openxmlformats.org/officeDocument/2006/relationships/tags" Target="../tags/tag222.xml"/><Relationship Id="rId1" Type="http://schemas.openxmlformats.org/officeDocument/2006/relationships/tags" Target="../tags/tag221.xml"/><Relationship Id="rId6" Type="http://schemas.openxmlformats.org/officeDocument/2006/relationships/slideLayout" Target="../slideLayouts/slideLayout2.xml"/><Relationship Id="rId5" Type="http://schemas.openxmlformats.org/officeDocument/2006/relationships/tags" Target="../tags/tag225.xml"/><Relationship Id="rId4" Type="http://schemas.openxmlformats.org/officeDocument/2006/relationships/tags" Target="../tags/tag224.xml"/></Relationships>
</file>

<file path=ppt/slides/_rels/slide4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28.xml"/><Relationship Id="rId7" Type="http://schemas.openxmlformats.org/officeDocument/2006/relationships/image" Target="../media/image3.png"/><Relationship Id="rId2" Type="http://schemas.openxmlformats.org/officeDocument/2006/relationships/tags" Target="../tags/tag227.xml"/><Relationship Id="rId1" Type="http://schemas.openxmlformats.org/officeDocument/2006/relationships/tags" Target="../tags/tag226.xml"/><Relationship Id="rId6" Type="http://schemas.openxmlformats.org/officeDocument/2006/relationships/slideLayout" Target="../slideLayouts/slideLayout2.xml"/><Relationship Id="rId5" Type="http://schemas.openxmlformats.org/officeDocument/2006/relationships/tags" Target="../tags/tag230.xml"/><Relationship Id="rId4" Type="http://schemas.openxmlformats.org/officeDocument/2006/relationships/tags" Target="../tags/tag229.xml"/><Relationship Id="rId9" Type="http://schemas.openxmlformats.org/officeDocument/2006/relationships/image" Target="../media/image28.png"/></Relationships>
</file>

<file path=ppt/slides/_rels/slide4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3.xml"/><Relationship Id="rId7" Type="http://schemas.openxmlformats.org/officeDocument/2006/relationships/image" Target="../media/image3.png"/><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slideLayout" Target="../slideLayouts/slideLayout2.xml"/><Relationship Id="rId5" Type="http://schemas.openxmlformats.org/officeDocument/2006/relationships/tags" Target="../tags/tag235.xml"/><Relationship Id="rId4" Type="http://schemas.openxmlformats.org/officeDocument/2006/relationships/tags" Target="../tags/tag234.xml"/></Relationships>
</file>

<file path=ppt/slides/_rels/slide4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8.xml"/><Relationship Id="rId7" Type="http://schemas.openxmlformats.org/officeDocument/2006/relationships/image" Target="../media/image3.png"/><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slideLayout" Target="../slideLayouts/slideLayout2.xml"/><Relationship Id="rId5" Type="http://schemas.openxmlformats.org/officeDocument/2006/relationships/tags" Target="../tags/tag240.xml"/><Relationship Id="rId4" Type="http://schemas.openxmlformats.org/officeDocument/2006/relationships/tags" Target="../tags/tag239.xml"/></Relationships>
</file>

<file path=ppt/slides/_rels/slide4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3.xml"/><Relationship Id="rId7" Type="http://schemas.openxmlformats.org/officeDocument/2006/relationships/image" Target="../media/image3.png"/><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slideLayout" Target="../slideLayouts/slideLayout2.xml"/><Relationship Id="rId5" Type="http://schemas.openxmlformats.org/officeDocument/2006/relationships/tags" Target="../tags/tag245.xml"/><Relationship Id="rId4" Type="http://schemas.openxmlformats.org/officeDocument/2006/relationships/tags" Target="../tags/tag244.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xml"/><Relationship Id="rId7" Type="http://schemas.openxmlformats.org/officeDocument/2006/relationships/image" Target="../media/image3.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2.xml"/><Relationship Id="rId5" Type="http://schemas.openxmlformats.org/officeDocument/2006/relationships/tags" Target="../tags/tag28.xml"/><Relationship Id="rId10" Type="http://schemas.openxmlformats.org/officeDocument/2006/relationships/hyperlink" Target="https://www.cs.nmt.edu/~cs325/" TargetMode="External"/><Relationship Id="rId4" Type="http://schemas.openxmlformats.org/officeDocument/2006/relationships/tags" Target="../tags/tag27.xml"/><Relationship Id="rId9" Type="http://schemas.openxmlformats.org/officeDocument/2006/relationships/image" Target="../media/image14.png"/></Relationships>
</file>

<file path=ppt/slides/_rels/slide5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48.xml"/><Relationship Id="rId7" Type="http://schemas.openxmlformats.org/officeDocument/2006/relationships/image" Target="../media/image3.png"/><Relationship Id="rId2" Type="http://schemas.openxmlformats.org/officeDocument/2006/relationships/tags" Target="../tags/tag247.xml"/><Relationship Id="rId1" Type="http://schemas.openxmlformats.org/officeDocument/2006/relationships/tags" Target="../tags/tag246.xml"/><Relationship Id="rId6" Type="http://schemas.openxmlformats.org/officeDocument/2006/relationships/slideLayout" Target="../slideLayouts/slideLayout2.xml"/><Relationship Id="rId5" Type="http://schemas.openxmlformats.org/officeDocument/2006/relationships/tags" Target="../tags/tag250.xml"/><Relationship Id="rId4" Type="http://schemas.openxmlformats.org/officeDocument/2006/relationships/tags" Target="../tags/tag249.xml"/></Relationships>
</file>

<file path=ppt/slides/_rels/slide5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3.xml"/><Relationship Id="rId7" Type="http://schemas.openxmlformats.org/officeDocument/2006/relationships/image" Target="../media/image3.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xml"/><Relationship Id="rId5" Type="http://schemas.openxmlformats.org/officeDocument/2006/relationships/tags" Target="../tags/tag255.xml"/><Relationship Id="rId4" Type="http://schemas.openxmlformats.org/officeDocument/2006/relationships/tags" Target="../tags/tag254.xml"/></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58.xml"/><Relationship Id="rId7" Type="http://schemas.openxmlformats.org/officeDocument/2006/relationships/image" Target="../media/image3.png"/><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slideLayout" Target="../slideLayouts/slideLayout2.xml"/><Relationship Id="rId5" Type="http://schemas.openxmlformats.org/officeDocument/2006/relationships/tags" Target="../tags/tag260.xml"/><Relationship Id="rId4" Type="http://schemas.openxmlformats.org/officeDocument/2006/relationships/tags" Target="../tags/tag259.xml"/></Relationships>
</file>

<file path=ppt/slides/_rels/slide5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3.xml"/><Relationship Id="rId7" Type="http://schemas.openxmlformats.org/officeDocument/2006/relationships/image" Target="../media/image3.png"/><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slideLayout" Target="../slideLayouts/slideLayout2.xml"/><Relationship Id="rId5" Type="http://schemas.openxmlformats.org/officeDocument/2006/relationships/tags" Target="../tags/tag265.xml"/><Relationship Id="rId4" Type="http://schemas.openxmlformats.org/officeDocument/2006/relationships/tags" Target="../tags/tag264.xml"/><Relationship Id="rId9" Type="http://schemas.openxmlformats.org/officeDocument/2006/relationships/hyperlink" Target="https://www.openpr.com/news/1899972/distributed-operating-system-market-a-latest-research-report" TargetMode="External"/></Relationships>
</file>

<file path=ppt/slides/_rels/slide5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68.xml"/><Relationship Id="rId7" Type="http://schemas.openxmlformats.org/officeDocument/2006/relationships/image" Target="../media/image3.png"/><Relationship Id="rId2" Type="http://schemas.openxmlformats.org/officeDocument/2006/relationships/tags" Target="../tags/tag267.xml"/><Relationship Id="rId1" Type="http://schemas.openxmlformats.org/officeDocument/2006/relationships/tags" Target="../tags/tag266.xml"/><Relationship Id="rId6" Type="http://schemas.openxmlformats.org/officeDocument/2006/relationships/slideLayout" Target="../slideLayouts/slideLayout2.xml"/><Relationship Id="rId5" Type="http://schemas.openxmlformats.org/officeDocument/2006/relationships/tags" Target="../tags/tag270.xml"/><Relationship Id="rId4" Type="http://schemas.openxmlformats.org/officeDocument/2006/relationships/tags" Target="../tags/tag269.xml"/></Relationships>
</file>

<file path=ppt/slides/_rels/slide55.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tags" Target="../tags/tag273.xml"/><Relationship Id="rId7" Type="http://schemas.openxmlformats.org/officeDocument/2006/relationships/image" Target="../media/image4.png"/><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274.xml"/></Relationships>
</file>

<file path=ppt/slides/_rels/slide5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77.xml"/><Relationship Id="rId7" Type="http://schemas.openxmlformats.org/officeDocument/2006/relationships/image" Target="../media/image3.png"/><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slideLayout" Target="../slideLayouts/slideLayout2.xml"/><Relationship Id="rId5" Type="http://schemas.openxmlformats.org/officeDocument/2006/relationships/tags" Target="../tags/tag279.xml"/><Relationship Id="rId4" Type="http://schemas.openxmlformats.org/officeDocument/2006/relationships/tags" Target="../tags/tag278.xml"/></Relationships>
</file>

<file path=ppt/slides/_rels/slide5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2.xml"/><Relationship Id="rId7" Type="http://schemas.openxmlformats.org/officeDocument/2006/relationships/image" Target="../media/image3.png"/><Relationship Id="rId2" Type="http://schemas.openxmlformats.org/officeDocument/2006/relationships/tags" Target="../tags/tag281.xml"/><Relationship Id="rId1" Type="http://schemas.openxmlformats.org/officeDocument/2006/relationships/tags" Target="../tags/tag280.xml"/><Relationship Id="rId6" Type="http://schemas.openxmlformats.org/officeDocument/2006/relationships/slideLayout" Target="../slideLayouts/slideLayout2.xml"/><Relationship Id="rId5" Type="http://schemas.openxmlformats.org/officeDocument/2006/relationships/tags" Target="../tags/tag284.xml"/><Relationship Id="rId4" Type="http://schemas.openxmlformats.org/officeDocument/2006/relationships/tags" Target="../tags/tag283.xml"/></Relationships>
</file>

<file path=ppt/slides/_rels/slide5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87.xml"/><Relationship Id="rId7" Type="http://schemas.openxmlformats.org/officeDocument/2006/relationships/image" Target="../media/image3.png"/><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slideLayout" Target="../slideLayouts/slideLayout2.xml"/><Relationship Id="rId5" Type="http://schemas.openxmlformats.org/officeDocument/2006/relationships/tags" Target="../tags/tag289.xml"/><Relationship Id="rId4" Type="http://schemas.openxmlformats.org/officeDocument/2006/relationships/tags" Target="../tags/tag288.xml"/></Relationships>
</file>

<file path=ppt/slides/_rels/slide5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92.xml"/><Relationship Id="rId7" Type="http://schemas.openxmlformats.org/officeDocument/2006/relationships/image" Target="../media/image3.png"/><Relationship Id="rId2" Type="http://schemas.openxmlformats.org/officeDocument/2006/relationships/tags" Target="../tags/tag291.xml"/><Relationship Id="rId1" Type="http://schemas.openxmlformats.org/officeDocument/2006/relationships/tags" Target="../tags/tag290.xml"/><Relationship Id="rId6" Type="http://schemas.openxmlformats.org/officeDocument/2006/relationships/slideLayout" Target="../slideLayouts/slideLayout2.xml"/><Relationship Id="rId5" Type="http://schemas.openxmlformats.org/officeDocument/2006/relationships/tags" Target="../tags/tag294.xml"/><Relationship Id="rId4" Type="http://schemas.openxmlformats.org/officeDocument/2006/relationships/tags" Target="../tags/tag293.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tags" Target="../tags/tag31.xml"/><Relationship Id="rId7" Type="http://schemas.openxmlformats.org/officeDocument/2006/relationships/image" Target="../media/image4.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32.xml"/></Relationships>
</file>

<file path=ppt/slides/_rels/slide6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97.xml"/><Relationship Id="rId7" Type="http://schemas.openxmlformats.org/officeDocument/2006/relationships/image" Target="../media/image3.png"/><Relationship Id="rId2" Type="http://schemas.openxmlformats.org/officeDocument/2006/relationships/tags" Target="../tags/tag296.xml"/><Relationship Id="rId1" Type="http://schemas.openxmlformats.org/officeDocument/2006/relationships/tags" Target="../tags/tag295.xml"/><Relationship Id="rId6" Type="http://schemas.openxmlformats.org/officeDocument/2006/relationships/slideLayout" Target="../slideLayouts/slideLayout2.xml"/><Relationship Id="rId5" Type="http://schemas.openxmlformats.org/officeDocument/2006/relationships/tags" Target="../tags/tag299.xml"/><Relationship Id="rId4" Type="http://schemas.openxmlformats.org/officeDocument/2006/relationships/tags" Target="../tags/tag298.xml"/></Relationships>
</file>

<file path=ppt/slides/_rels/slide6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02.xml"/><Relationship Id="rId7" Type="http://schemas.openxmlformats.org/officeDocument/2006/relationships/image" Target="../media/image3.png"/><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slideLayout" Target="../slideLayouts/slideLayout2.xml"/><Relationship Id="rId5" Type="http://schemas.openxmlformats.org/officeDocument/2006/relationships/tags" Target="../tags/tag304.xml"/><Relationship Id="rId4" Type="http://schemas.openxmlformats.org/officeDocument/2006/relationships/tags" Target="../tags/tag303.xml"/></Relationships>
</file>

<file path=ppt/slides/_rels/slide62.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307.xml"/><Relationship Id="rId7" Type="http://schemas.openxmlformats.org/officeDocument/2006/relationships/slideLayout" Target="../slideLayouts/slideLayout2.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5" Type="http://schemas.openxmlformats.org/officeDocument/2006/relationships/tags" Target="../tags/tag309.xml"/><Relationship Id="rId10" Type="http://schemas.openxmlformats.org/officeDocument/2006/relationships/image" Target="../media/image32.png"/><Relationship Id="rId4" Type="http://schemas.openxmlformats.org/officeDocument/2006/relationships/tags" Target="../tags/tag308.xml"/><Relationship Id="rId9" Type="http://schemas.openxmlformats.org/officeDocument/2006/relationships/image" Target="../media/image31.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35.xml"/><Relationship Id="rId7" Type="http://schemas.openxmlformats.org/officeDocument/2006/relationships/image" Target="../media/image3.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slideLayout" Target="../slideLayouts/slideLayout2.xml"/><Relationship Id="rId5" Type="http://schemas.openxmlformats.org/officeDocument/2006/relationships/tags" Target="../tags/tag37.xml"/><Relationship Id="rId4" Type="http://schemas.openxmlformats.org/officeDocument/2006/relationships/tags" Target="../tags/tag36.xml"/></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0.xml"/><Relationship Id="rId7" Type="http://schemas.openxmlformats.org/officeDocument/2006/relationships/image" Target="../media/image3.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4.png"/><Relationship Id="rId4" Type="http://schemas.openxmlformats.org/officeDocument/2006/relationships/tags" Target="../tags/tag46.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descr="C:\Users\parul\Desktop\temp.pn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4339" name="TextBox 4"/>
          <p:cNvSpPr>
            <a:spLocks noChangeArrowheads="1"/>
          </p:cNvSpPr>
          <p:nvPr>
            <p:custDataLst>
              <p:tags r:id="rId2"/>
            </p:custDataLst>
          </p:nvPr>
        </p:nvSpPr>
        <p:spPr bwMode="auto">
          <a:xfrm>
            <a:off x="1143000" y="1916113"/>
            <a:ext cx="6858000"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a:solidFill>
                  <a:srgbClr val="000000"/>
                </a:solidFill>
                <a:cs typeface="Times New Roman" panose="02020603050405020304" pitchFamily="18" charset="0"/>
              </a:rPr>
              <a:t>Operating System</a:t>
            </a:r>
          </a:p>
        </p:txBody>
      </p:sp>
      <p:sp>
        <p:nvSpPr>
          <p:cNvPr id="14340" name="TextBox 5"/>
          <p:cNvSpPr>
            <a:spLocks noChangeArrowheads="1"/>
          </p:cNvSpPr>
          <p:nvPr>
            <p:custDataLst>
              <p:tags r:id="rId3"/>
            </p:custDataLst>
          </p:nvPr>
        </p:nvSpPr>
        <p:spPr bwMode="auto">
          <a:xfrm>
            <a:off x="1527175" y="2854325"/>
            <a:ext cx="608965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2200" b="1" dirty="0">
                <a:solidFill>
                  <a:srgbClr val="000000"/>
                </a:solidFill>
                <a:cs typeface="Times New Roman" panose="02020603050405020304" pitchFamily="18" charset="0"/>
              </a:rPr>
              <a:t>Prof. </a:t>
            </a:r>
            <a:r>
              <a:rPr lang="en-US" altLang="en-US" sz="2200" b="1" dirty="0" err="1" smtClean="0">
                <a:solidFill>
                  <a:srgbClr val="000000"/>
                </a:solidFill>
                <a:cs typeface="Times New Roman" panose="02020603050405020304" pitchFamily="18" charset="0"/>
              </a:rPr>
              <a:t>Swapnil</a:t>
            </a:r>
            <a:r>
              <a:rPr lang="en-US" altLang="en-US" sz="2200" b="1" dirty="0" smtClean="0">
                <a:solidFill>
                  <a:srgbClr val="000000"/>
                </a:solidFill>
                <a:cs typeface="Times New Roman" panose="02020603050405020304" pitchFamily="18" charset="0"/>
              </a:rPr>
              <a:t> </a:t>
            </a:r>
            <a:r>
              <a:rPr lang="en-US" altLang="en-US" sz="2200" b="1" dirty="0" err="1" smtClean="0">
                <a:solidFill>
                  <a:srgbClr val="000000"/>
                </a:solidFill>
                <a:cs typeface="Times New Roman" panose="02020603050405020304" pitchFamily="18" charset="0"/>
              </a:rPr>
              <a:t>Umbarkar</a:t>
            </a:r>
            <a:r>
              <a:rPr lang="en-US" altLang="en-US" sz="2200" b="1" dirty="0" smtClean="0">
                <a:solidFill>
                  <a:srgbClr val="000000"/>
                </a:solidFill>
                <a:cs typeface="Times New Roman" panose="02020603050405020304" pitchFamily="18" charset="0"/>
              </a:rPr>
              <a:t>, </a:t>
            </a:r>
            <a:r>
              <a:rPr lang="en-US" altLang="en-US" sz="2200" dirty="0">
                <a:solidFill>
                  <a:srgbClr val="000000"/>
                </a:solidFill>
                <a:cs typeface="Times New Roman" panose="02020603050405020304" pitchFamily="18" charset="0"/>
              </a:rPr>
              <a:t>Assistant Professor</a:t>
            </a:r>
          </a:p>
          <a:p>
            <a:pPr algn="ctr">
              <a:spcBef>
                <a:spcPct val="0"/>
              </a:spcBef>
              <a:buFontTx/>
              <a:buNone/>
            </a:pPr>
            <a:r>
              <a:rPr lang="en-US" altLang="en-US" sz="2200" dirty="0">
                <a:solidFill>
                  <a:srgbClr val="000000"/>
                </a:solidFill>
                <a:cs typeface="Times New Roman" panose="02020603050405020304" pitchFamily="18" charset="0"/>
              </a:rPr>
              <a:t>Computer Science &amp; Engineering</a:t>
            </a:r>
            <a:endParaRPr lang="en-IN" altLang="en-US" sz="2200" dirty="0">
              <a:solidFill>
                <a:srgbClr val="000000"/>
              </a:solidFill>
              <a:cs typeface="Times New Roman" panose="02020603050405020304" pitchFamily="18" charset="0"/>
            </a:endParaRPr>
          </a:p>
        </p:txBody>
      </p:sp>
      <p:pic>
        <p:nvPicPr>
          <p:cNvPr id="14341" name="Picture 2" descr="C:\Users\parul\Desktop\Registered Logosd.png"/>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381375" y="500063"/>
            <a:ext cx="2381250"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nvGrpSpPr>
          <p:cNvPr id="14342" name="Group 26"/>
          <p:cNvGrpSpPr>
            <a:grpSpLocks/>
          </p:cNvGrpSpPr>
          <p:nvPr/>
        </p:nvGrpSpPr>
        <p:grpSpPr bwMode="auto">
          <a:xfrm>
            <a:off x="1417638" y="2692400"/>
            <a:ext cx="6308725" cy="93663"/>
            <a:chOff x="1428728" y="2571744"/>
            <a:chExt cx="6309404" cy="94298"/>
          </a:xfrm>
        </p:grpSpPr>
        <p:sp>
          <p:nvSpPr>
            <p:cNvPr id="14343" name="Straight Connector 8"/>
            <p:cNvSpPr>
              <a:spLocks noChangeShapeType="1"/>
            </p:cNvSpPr>
            <p:nvPr>
              <p:custDataLst>
                <p:tags r:id="rId5"/>
              </p:custDataLst>
            </p:nvPr>
          </p:nvSpPr>
          <p:spPr bwMode="auto">
            <a:xfrm>
              <a:off x="1428728" y="2618094"/>
              <a:ext cx="6287177" cy="1598"/>
            </a:xfrm>
            <a:prstGeom prst="line">
              <a:avLst/>
            </a:prstGeom>
            <a:noFill/>
            <a:ln w="9525" algn="ctr">
              <a:solidFill>
                <a:srgbClr val="000000"/>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4344" name="Oval 24"/>
            <p:cNvSpPr>
              <a:spLocks noChangeArrowheads="1"/>
            </p:cNvSpPr>
            <p:nvPr>
              <p:custDataLst>
                <p:tags r:id="rId6"/>
              </p:custDataLst>
            </p:nvPr>
          </p:nvSpPr>
          <p:spPr bwMode="auto">
            <a:xfrm flipH="1" flipV="1">
              <a:off x="1428728" y="2571744"/>
              <a:ext cx="93672"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4345" name="Oval 25"/>
            <p:cNvSpPr>
              <a:spLocks noChangeArrowheads="1"/>
            </p:cNvSpPr>
            <p:nvPr>
              <p:custDataLst>
                <p:tags r:id="rId7"/>
              </p:custDataLst>
            </p:nvPr>
          </p:nvSpPr>
          <p:spPr bwMode="auto">
            <a:xfrm flipH="1" flipV="1">
              <a:off x="7644459" y="2571744"/>
              <a:ext cx="93673" cy="94298"/>
            </a:xfrm>
            <a:prstGeom prst="ellipse">
              <a:avLst/>
            </a:prstGeom>
            <a:solidFill>
              <a:srgbClr val="000000"/>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grpSp>
    </p:spTree>
  </p:cSld>
  <p:clrMapOvr>
    <a:masterClrMapping/>
  </p:clrMapOvr>
  <p:transition advTm="3055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355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3556" name="TextBox 4"/>
          <p:cNvSpPr txBox="1">
            <a:spLocks noChangeArrowheads="1"/>
          </p:cNvSpPr>
          <p:nvPr>
            <p:custDataLst>
              <p:tags r:id="rId3"/>
            </p:custDataLst>
          </p:nvPr>
        </p:nvSpPr>
        <p:spPr bwMode="auto">
          <a:xfrm>
            <a:off x="190500" y="2286000"/>
            <a:ext cx="4309492"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400" dirty="0" smtClean="0"/>
              <a:t>A round magnetic  plate that  constitutes part of a  Hard disk.</a:t>
            </a:r>
          </a:p>
          <a:p>
            <a:pPr algn="just"/>
            <a:r>
              <a:rPr lang="en-US" altLang="en-US" sz="2400" dirty="0" smtClean="0"/>
              <a:t>Hard drives can  contain a dozen of  platters mounted on  the same spindle.</a:t>
            </a:r>
          </a:p>
          <a:p>
            <a:pPr algn="just"/>
            <a:r>
              <a:rPr lang="en-US" altLang="en-US" sz="2400" dirty="0" smtClean="0"/>
              <a:t>Platters require two  read/write heads,  one for each side  and therefore can</a:t>
            </a:r>
          </a:p>
          <a:p>
            <a:pPr algn="just"/>
            <a:r>
              <a:rPr lang="en-US" altLang="en-US" sz="2400" dirty="0" smtClean="0"/>
              <a:t>store information on  both sides.</a:t>
            </a:r>
          </a:p>
        </p:txBody>
      </p:sp>
      <p:sp>
        <p:nvSpPr>
          <p:cNvPr id="2355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355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Sectors</a:t>
            </a:r>
            <a:endParaRPr lang="en-IN" altLang="en-US" sz="3000" b="1" dirty="0">
              <a:solidFill>
                <a:schemeClr val="bg1"/>
              </a:solidFill>
              <a:cs typeface="Times New Roman" panose="02020603050405020304" pitchFamily="18" charset="0"/>
            </a:endParaRPr>
          </a:p>
        </p:txBody>
      </p:sp>
      <p:sp>
        <p:nvSpPr>
          <p:cNvPr id="7" name="object 4"/>
          <p:cNvSpPr/>
          <p:nvPr/>
        </p:nvSpPr>
        <p:spPr>
          <a:xfrm>
            <a:off x="4710306" y="2362200"/>
            <a:ext cx="4254182" cy="4019128"/>
          </a:xfrm>
          <a:prstGeom prst="rect">
            <a:avLst/>
          </a:prstGeom>
          <a:blipFill>
            <a:blip r:embed="rId9" cstate="print"/>
            <a:stretch>
              <a:fillRect/>
            </a:stretch>
          </a:blipFill>
        </p:spPr>
        <p:txBody>
          <a:bodyPr wrap="square" lIns="0" tIns="0" rIns="0" bIns="0" rtlCol="0"/>
          <a:lstStyle/>
          <a:p>
            <a:r>
              <a:rPr lang="en-US" dirty="0" smtClean="0"/>
              <a:t>‘</a:t>
            </a:r>
            <a:endParaRPr dirty="0"/>
          </a:p>
        </p:txBody>
      </p:sp>
      <p:sp>
        <p:nvSpPr>
          <p:cNvPr id="9" name="TextBox 8"/>
          <p:cNvSpPr txBox="1"/>
          <p:nvPr/>
        </p:nvSpPr>
        <p:spPr>
          <a:xfrm>
            <a:off x="6012160" y="6381329"/>
            <a:ext cx="2592288" cy="246221"/>
          </a:xfrm>
          <a:prstGeom prst="rect">
            <a:avLst/>
          </a:prstGeom>
          <a:noFill/>
        </p:spPr>
        <p:txBody>
          <a:bodyPr wrap="square" rtlCol="0">
            <a:spAutoFit/>
          </a:bodyPr>
          <a:lstStyle/>
          <a:p>
            <a:r>
              <a:rPr lang="en-US" sz="1000" dirty="0" smtClean="0">
                <a:latin typeface="+mj-lt"/>
              </a:rPr>
              <a:t>Sectors(source)</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5603"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5604"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5605"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Cylinders</a:t>
            </a:r>
            <a:endParaRPr lang="en-IN" altLang="en-US" sz="3000" b="1" dirty="0">
              <a:solidFill>
                <a:schemeClr val="bg1"/>
              </a:solidFill>
              <a:cs typeface="Times New Roman" panose="02020603050405020304" pitchFamily="18" charset="0"/>
            </a:endParaRPr>
          </a:p>
        </p:txBody>
      </p:sp>
      <p:grpSp>
        <p:nvGrpSpPr>
          <p:cNvPr id="11" name="object 13"/>
          <p:cNvGrpSpPr/>
          <p:nvPr/>
        </p:nvGrpSpPr>
        <p:grpSpPr>
          <a:xfrm>
            <a:off x="2411760" y="2303691"/>
            <a:ext cx="6552728" cy="3717596"/>
            <a:chOff x="533400" y="1295400"/>
            <a:chExt cx="8138165" cy="4384342"/>
          </a:xfrm>
        </p:grpSpPr>
        <p:sp>
          <p:nvSpPr>
            <p:cNvPr id="12" name="object 14"/>
            <p:cNvSpPr/>
            <p:nvPr/>
          </p:nvSpPr>
          <p:spPr>
            <a:xfrm>
              <a:off x="533400" y="1295400"/>
              <a:ext cx="8077200" cy="0"/>
            </a:xfrm>
            <a:custGeom>
              <a:avLst/>
              <a:gdLst/>
              <a:ahLst/>
              <a:cxnLst/>
              <a:rect l="l" t="t" r="r" b="b"/>
              <a:pathLst>
                <a:path w="8077200">
                  <a:moveTo>
                    <a:pt x="0" y="0"/>
                  </a:moveTo>
                  <a:lnTo>
                    <a:pt x="8077200" y="0"/>
                  </a:lnTo>
                </a:path>
              </a:pathLst>
            </a:custGeom>
            <a:ln w="63256">
              <a:solidFill>
                <a:srgbClr val="007F7F"/>
              </a:solidFill>
            </a:ln>
          </p:spPr>
          <p:txBody>
            <a:bodyPr wrap="square" lIns="0" tIns="0" rIns="0" bIns="0" rtlCol="0"/>
            <a:lstStyle/>
            <a:p>
              <a:endParaRPr/>
            </a:p>
          </p:txBody>
        </p:sp>
        <p:sp>
          <p:nvSpPr>
            <p:cNvPr id="13" name="object 15"/>
            <p:cNvSpPr/>
            <p:nvPr/>
          </p:nvSpPr>
          <p:spPr>
            <a:xfrm>
              <a:off x="1752601" y="1524000"/>
              <a:ext cx="6918964" cy="4155742"/>
            </a:xfrm>
            <a:prstGeom prst="rect">
              <a:avLst/>
            </a:prstGeom>
            <a:blipFill>
              <a:blip r:embed="rId8" cstate="print"/>
              <a:stretch>
                <a:fillRect/>
              </a:stretch>
            </a:blipFill>
          </p:spPr>
          <p:txBody>
            <a:bodyPr wrap="square" lIns="0" tIns="0" rIns="0" bIns="0" rtlCol="0"/>
            <a:lstStyle/>
            <a:p>
              <a:endParaRPr dirty="0"/>
            </a:p>
          </p:txBody>
        </p:sp>
      </p:grpSp>
      <p:sp>
        <p:nvSpPr>
          <p:cNvPr id="14" name="TextBox 13"/>
          <p:cNvSpPr txBox="1"/>
          <p:nvPr/>
        </p:nvSpPr>
        <p:spPr>
          <a:xfrm>
            <a:off x="251520" y="2420888"/>
            <a:ext cx="3024336" cy="461665"/>
          </a:xfrm>
          <a:prstGeom prst="rect">
            <a:avLst/>
          </a:prstGeom>
          <a:noFill/>
        </p:spPr>
        <p:txBody>
          <a:bodyPr wrap="square" rtlCol="0">
            <a:spAutoFit/>
          </a:bodyPr>
          <a:lstStyle/>
          <a:p>
            <a:pPr>
              <a:buFont typeface="Arial" pitchFamily="34" charset="0"/>
              <a:buChar char="•"/>
            </a:pPr>
            <a:r>
              <a:rPr lang="en-US" sz="2400" dirty="0" smtClean="0">
                <a:latin typeface="+mj-lt"/>
              </a:rPr>
              <a:t>Structure of cylinder</a:t>
            </a:r>
            <a:endParaRPr lang="en-US" sz="2400" dirty="0">
              <a:latin typeface="+mj-lt"/>
            </a:endParaRPr>
          </a:p>
        </p:txBody>
      </p:sp>
      <p:sp>
        <p:nvSpPr>
          <p:cNvPr id="15" name="TextBox 14"/>
          <p:cNvSpPr txBox="1"/>
          <p:nvPr/>
        </p:nvSpPr>
        <p:spPr>
          <a:xfrm>
            <a:off x="5292080" y="6309320"/>
            <a:ext cx="3528392" cy="400110"/>
          </a:xfrm>
          <a:prstGeom prst="rect">
            <a:avLst/>
          </a:prstGeom>
          <a:noFill/>
        </p:spPr>
        <p:txBody>
          <a:bodyPr wrap="square" rtlCol="0">
            <a:spAutoFit/>
          </a:bodyPr>
          <a:lstStyle/>
          <a:p>
            <a:r>
              <a:rPr lang="en-US" sz="1000" dirty="0" smtClean="0">
                <a:latin typeface="+mj-lt"/>
              </a:rPr>
              <a:t>Structure of cylinder(Source)</a:t>
            </a:r>
          </a:p>
          <a:p>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662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6628"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6629"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TRACKS</a:t>
            </a:r>
            <a:endParaRPr lang="en-IN" altLang="en-US" sz="3000" b="1" dirty="0">
              <a:solidFill>
                <a:schemeClr val="bg1"/>
              </a:solidFill>
              <a:cs typeface="Times New Roman" panose="02020603050405020304" pitchFamily="18" charset="0"/>
            </a:endParaRPr>
          </a:p>
        </p:txBody>
      </p:sp>
      <p:sp>
        <p:nvSpPr>
          <p:cNvPr id="26630" name="TextBox 4"/>
          <p:cNvSpPr txBox="1">
            <a:spLocks noChangeArrowheads="1"/>
          </p:cNvSpPr>
          <p:nvPr>
            <p:custDataLst>
              <p:tags r:id="rId5"/>
            </p:custDataLst>
          </p:nvPr>
        </p:nvSpPr>
        <p:spPr bwMode="auto">
          <a:xfrm>
            <a:off x="190500" y="2286000"/>
            <a:ext cx="5103813" cy="2259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200" dirty="0" smtClean="0"/>
              <a:t>The data is stored on concentric  circles on the surfaces known as  tracks</a:t>
            </a:r>
          </a:p>
          <a:p>
            <a:pPr algn="just"/>
            <a:r>
              <a:rPr lang="en-US" altLang="en-US" sz="2200" dirty="0" smtClean="0"/>
              <a:t>Corresponding tracks on all  platter surfaces make up a  cylinder</a:t>
            </a:r>
          </a:p>
          <a:p>
            <a:pPr algn="just"/>
            <a:r>
              <a:rPr lang="en-US" altLang="en-US" sz="2200" dirty="0" smtClean="0"/>
              <a:t>Numbering starts with 0 at the  outermost cylinder</a:t>
            </a:r>
          </a:p>
        </p:txBody>
      </p:sp>
      <p:sp>
        <p:nvSpPr>
          <p:cNvPr id="9" name="object 8"/>
          <p:cNvSpPr/>
          <p:nvPr/>
        </p:nvSpPr>
        <p:spPr>
          <a:xfrm>
            <a:off x="5360730" y="2492896"/>
            <a:ext cx="3783270" cy="3672408"/>
          </a:xfrm>
          <a:prstGeom prst="rect">
            <a:avLst/>
          </a:prstGeom>
          <a:blipFill>
            <a:blip r:embed="rId9" cstate="print"/>
            <a:stretch>
              <a:fillRect/>
            </a:stretch>
          </a:blipFill>
        </p:spPr>
        <p:txBody>
          <a:bodyPr wrap="square" lIns="0" tIns="0" rIns="0" bIns="0" rtlCol="0"/>
          <a:lstStyle/>
          <a:p>
            <a:endParaRPr/>
          </a:p>
        </p:txBody>
      </p:sp>
      <p:sp>
        <p:nvSpPr>
          <p:cNvPr id="10" name="TextBox 9"/>
          <p:cNvSpPr txBox="1"/>
          <p:nvPr/>
        </p:nvSpPr>
        <p:spPr>
          <a:xfrm>
            <a:off x="6804248" y="6381328"/>
            <a:ext cx="1944216" cy="246221"/>
          </a:xfrm>
          <a:prstGeom prst="rect">
            <a:avLst/>
          </a:prstGeom>
          <a:noFill/>
        </p:spPr>
        <p:txBody>
          <a:bodyPr wrap="square" rtlCol="0">
            <a:spAutoFit/>
          </a:bodyPr>
          <a:lstStyle/>
          <a:p>
            <a:r>
              <a:rPr lang="en-US" sz="1000" dirty="0" smtClean="0">
                <a:latin typeface="+mj-lt"/>
              </a:rPr>
              <a:t>Tracks (Source)</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765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907704" y="3212976"/>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4813548"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defRPr/>
            </a:pPr>
            <a:r>
              <a:rPr lang="en-US" sz="2400" dirty="0" smtClean="0"/>
              <a:t>A sector is a continuous  linear stream of  magnetized bits  occupying a curved  section of a track.</a:t>
            </a:r>
          </a:p>
          <a:p>
            <a:pPr algn="just">
              <a:buNone/>
              <a:defRPr/>
            </a:pPr>
            <a:r>
              <a:rPr lang="en-US" sz="2400" dirty="0" smtClean="0"/>
              <a:t>Sectors are the  smallest physical  storage units on a  disk- Each sector stores  512 bytes of data</a:t>
            </a:r>
          </a:p>
          <a:p>
            <a:pPr algn="just">
              <a:buNone/>
              <a:defRPr/>
            </a:pPr>
            <a:r>
              <a:rPr lang="en-US" sz="2400" dirty="0" smtClean="0"/>
              <a:t>Numbering physical  sectors within a track  starts with 1.</a:t>
            </a:r>
          </a:p>
        </p:txBody>
      </p:sp>
      <p:sp>
        <p:nvSpPr>
          <p:cNvPr id="2765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765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Sector</a:t>
            </a:r>
            <a:endParaRPr lang="en-IN" altLang="en-US" sz="3000" b="1" dirty="0">
              <a:solidFill>
                <a:schemeClr val="bg1"/>
              </a:solidFill>
              <a:cs typeface="Times New Roman" panose="02020603050405020304" pitchFamily="18" charset="0"/>
            </a:endParaRPr>
          </a:p>
        </p:txBody>
      </p:sp>
      <p:grpSp>
        <p:nvGrpSpPr>
          <p:cNvPr id="7" name="object 7"/>
          <p:cNvGrpSpPr/>
          <p:nvPr/>
        </p:nvGrpSpPr>
        <p:grpSpPr>
          <a:xfrm>
            <a:off x="5364088" y="2564904"/>
            <a:ext cx="3528392" cy="3715018"/>
            <a:chOff x="533400" y="1522730"/>
            <a:chExt cx="4155440" cy="4723130"/>
          </a:xfrm>
        </p:grpSpPr>
        <p:sp>
          <p:nvSpPr>
            <p:cNvPr id="8" name="object 8"/>
            <p:cNvSpPr/>
            <p:nvPr/>
          </p:nvSpPr>
          <p:spPr>
            <a:xfrm>
              <a:off x="822959" y="3048000"/>
              <a:ext cx="1082040" cy="0"/>
            </a:xfrm>
            <a:custGeom>
              <a:avLst/>
              <a:gdLst/>
              <a:ahLst/>
              <a:cxnLst/>
              <a:rect l="l" t="t" r="r" b="b"/>
              <a:pathLst>
                <a:path w="1082039">
                  <a:moveTo>
                    <a:pt x="0" y="0"/>
                  </a:moveTo>
                  <a:lnTo>
                    <a:pt x="1082040" y="0"/>
                  </a:lnTo>
                </a:path>
              </a:pathLst>
            </a:custGeom>
            <a:ln w="76200">
              <a:solidFill>
                <a:srgbClr val="FF0000"/>
              </a:solidFill>
            </a:ln>
          </p:spPr>
          <p:txBody>
            <a:bodyPr wrap="square" lIns="0" tIns="0" rIns="0" bIns="0" rtlCol="0"/>
            <a:lstStyle/>
            <a:p>
              <a:endParaRPr/>
            </a:p>
          </p:txBody>
        </p:sp>
        <p:sp>
          <p:nvSpPr>
            <p:cNvPr id="9" name="object 9"/>
            <p:cNvSpPr/>
            <p:nvPr/>
          </p:nvSpPr>
          <p:spPr>
            <a:xfrm>
              <a:off x="609600" y="2933700"/>
              <a:ext cx="228600" cy="228600"/>
            </a:xfrm>
            <a:custGeom>
              <a:avLst/>
              <a:gdLst/>
              <a:ahLst/>
              <a:cxnLst/>
              <a:rect l="l" t="t" r="r" b="b"/>
              <a:pathLst>
                <a:path w="228600" h="228600">
                  <a:moveTo>
                    <a:pt x="228600" y="0"/>
                  </a:moveTo>
                  <a:lnTo>
                    <a:pt x="0" y="114300"/>
                  </a:lnTo>
                  <a:lnTo>
                    <a:pt x="228600" y="228600"/>
                  </a:lnTo>
                  <a:lnTo>
                    <a:pt x="228600" y="0"/>
                  </a:lnTo>
                  <a:close/>
                </a:path>
              </a:pathLst>
            </a:custGeom>
            <a:solidFill>
              <a:srgbClr val="FF0000"/>
            </a:solidFill>
          </p:spPr>
          <p:txBody>
            <a:bodyPr wrap="square" lIns="0" tIns="0" rIns="0" bIns="0" rtlCol="0"/>
            <a:lstStyle/>
            <a:p>
              <a:endParaRPr/>
            </a:p>
          </p:txBody>
        </p:sp>
        <p:sp>
          <p:nvSpPr>
            <p:cNvPr id="10" name="object 10"/>
            <p:cNvSpPr/>
            <p:nvPr/>
          </p:nvSpPr>
          <p:spPr>
            <a:xfrm>
              <a:off x="533400" y="1522730"/>
              <a:ext cx="4155440" cy="4723130"/>
            </a:xfrm>
            <a:prstGeom prst="rect">
              <a:avLst/>
            </a:prstGeom>
            <a:blipFill>
              <a:blip r:embed="rId9" cstate="print"/>
              <a:stretch>
                <a:fillRect/>
              </a:stretch>
            </a:blipFill>
          </p:spPr>
          <p:txBody>
            <a:bodyPr wrap="square" lIns="0" tIns="0" rIns="0" bIns="0" rtlCol="0"/>
            <a:lstStyle/>
            <a:p>
              <a:endParaRPr/>
            </a:p>
          </p:txBody>
        </p:sp>
      </p:grpSp>
      <p:sp>
        <p:nvSpPr>
          <p:cNvPr id="11" name="Rectangle 10"/>
          <p:cNvSpPr/>
          <p:nvPr/>
        </p:nvSpPr>
        <p:spPr>
          <a:xfrm>
            <a:off x="6156176" y="3356992"/>
            <a:ext cx="1440160" cy="813043"/>
          </a:xfrm>
          <a:prstGeom prst="rect">
            <a:avLst/>
          </a:prstGeom>
        </p:spPr>
        <p:txBody>
          <a:bodyPr wrap="square">
            <a:spAutoFit/>
          </a:bodyPr>
          <a:lstStyle/>
          <a:p>
            <a:pPr marL="211454">
              <a:lnSpc>
                <a:spcPct val="100000"/>
              </a:lnSpc>
              <a:spcBef>
                <a:spcPts val="370"/>
              </a:spcBef>
            </a:pPr>
            <a:r>
              <a:rPr lang="en-US" dirty="0" smtClean="0">
                <a:solidFill>
                  <a:schemeClr val="bg1"/>
                </a:solidFill>
                <a:latin typeface="Arial"/>
                <a:cs typeface="Arial"/>
              </a:rPr>
              <a:t>Sector</a:t>
            </a:r>
            <a:r>
              <a:rPr lang="en-US" spc="-30" dirty="0" smtClean="0">
                <a:solidFill>
                  <a:schemeClr val="bg1"/>
                </a:solidFill>
                <a:latin typeface="Arial"/>
                <a:cs typeface="Arial"/>
              </a:rPr>
              <a:t> </a:t>
            </a:r>
            <a:r>
              <a:rPr lang="en-US" dirty="0" smtClean="0">
                <a:solidFill>
                  <a:schemeClr val="bg1"/>
                </a:solidFill>
                <a:latin typeface="Arial"/>
                <a:cs typeface="Arial"/>
              </a:rPr>
              <a:t>2</a:t>
            </a:r>
          </a:p>
          <a:p>
            <a:pPr marL="260350">
              <a:lnSpc>
                <a:spcPct val="100000"/>
              </a:lnSpc>
              <a:spcBef>
                <a:spcPts val="1250"/>
              </a:spcBef>
            </a:pPr>
            <a:r>
              <a:rPr lang="en-US" dirty="0" smtClean="0">
                <a:solidFill>
                  <a:schemeClr val="bg1"/>
                </a:solidFill>
                <a:latin typeface="Arial"/>
                <a:cs typeface="Arial"/>
              </a:rPr>
              <a:t>Track</a:t>
            </a:r>
            <a:r>
              <a:rPr lang="en-US" spc="-20" dirty="0" smtClean="0">
                <a:solidFill>
                  <a:schemeClr val="bg1"/>
                </a:solidFill>
                <a:latin typeface="Arial"/>
                <a:cs typeface="Arial"/>
              </a:rPr>
              <a:t> </a:t>
            </a:r>
            <a:r>
              <a:rPr lang="en-US" dirty="0" smtClean="0">
                <a:solidFill>
                  <a:schemeClr val="bg1"/>
                </a:solidFill>
                <a:latin typeface="Arial"/>
                <a:cs typeface="Arial"/>
              </a:rPr>
              <a:t>0</a:t>
            </a:r>
            <a:endParaRPr lang="en-US" dirty="0">
              <a:solidFill>
                <a:schemeClr val="bg1"/>
              </a:solidFill>
              <a:latin typeface="Arial"/>
              <a:cs typeface="Arial"/>
            </a:endParaRPr>
          </a:p>
        </p:txBody>
      </p:sp>
      <p:sp>
        <p:nvSpPr>
          <p:cNvPr id="12" name="Rectangle 11"/>
          <p:cNvSpPr/>
          <p:nvPr/>
        </p:nvSpPr>
        <p:spPr>
          <a:xfrm>
            <a:off x="6156176" y="4629328"/>
            <a:ext cx="1368152" cy="800219"/>
          </a:xfrm>
          <a:prstGeom prst="rect">
            <a:avLst/>
          </a:prstGeom>
        </p:spPr>
        <p:txBody>
          <a:bodyPr wrap="square">
            <a:spAutoFit/>
          </a:bodyPr>
          <a:lstStyle/>
          <a:p>
            <a:pPr marL="211454">
              <a:lnSpc>
                <a:spcPct val="100000"/>
              </a:lnSpc>
              <a:spcBef>
                <a:spcPts val="370"/>
              </a:spcBef>
            </a:pPr>
            <a:r>
              <a:rPr lang="en-US" dirty="0" smtClean="0">
                <a:solidFill>
                  <a:schemeClr val="bg1"/>
                </a:solidFill>
                <a:latin typeface="Arial"/>
                <a:cs typeface="Arial"/>
              </a:rPr>
              <a:t>Sector</a:t>
            </a:r>
            <a:r>
              <a:rPr lang="en-US" spc="-30" dirty="0" smtClean="0">
                <a:solidFill>
                  <a:schemeClr val="bg1"/>
                </a:solidFill>
                <a:latin typeface="Arial"/>
                <a:cs typeface="Arial"/>
              </a:rPr>
              <a:t> </a:t>
            </a:r>
            <a:r>
              <a:rPr lang="en-US" dirty="0" smtClean="0">
                <a:solidFill>
                  <a:schemeClr val="bg1"/>
                </a:solidFill>
                <a:latin typeface="Arial"/>
                <a:cs typeface="Arial"/>
              </a:rPr>
              <a:t>1</a:t>
            </a:r>
          </a:p>
          <a:p>
            <a:pPr marL="260350">
              <a:lnSpc>
                <a:spcPct val="100000"/>
              </a:lnSpc>
              <a:spcBef>
                <a:spcPts val="1240"/>
              </a:spcBef>
            </a:pPr>
            <a:r>
              <a:rPr lang="en-US" dirty="0" smtClean="0">
                <a:solidFill>
                  <a:schemeClr val="bg1"/>
                </a:solidFill>
                <a:latin typeface="Arial"/>
                <a:cs typeface="Arial"/>
              </a:rPr>
              <a:t>Track</a:t>
            </a:r>
            <a:r>
              <a:rPr lang="en-US" spc="-20" dirty="0" smtClean="0">
                <a:solidFill>
                  <a:schemeClr val="bg1"/>
                </a:solidFill>
                <a:latin typeface="Arial"/>
                <a:cs typeface="Arial"/>
              </a:rPr>
              <a:t> </a:t>
            </a:r>
            <a:r>
              <a:rPr lang="en-US" dirty="0" smtClean="0">
                <a:solidFill>
                  <a:schemeClr val="bg1"/>
                </a:solidFill>
                <a:latin typeface="Arial"/>
                <a:cs typeface="Arial"/>
              </a:rPr>
              <a:t>0</a:t>
            </a:r>
            <a:endParaRPr lang="en-US" dirty="0">
              <a:solidFill>
                <a:schemeClr val="bg1"/>
              </a:solidFill>
              <a:latin typeface="Arial"/>
              <a:cs typeface="Arial"/>
            </a:endParaRPr>
          </a:p>
        </p:txBody>
      </p:sp>
      <p:cxnSp>
        <p:nvCxnSpPr>
          <p:cNvPr id="16" name="Straight Arrow Connector 15"/>
          <p:cNvCxnSpPr/>
          <p:nvPr/>
        </p:nvCxnSpPr>
        <p:spPr>
          <a:xfrm>
            <a:off x="7380312" y="3789040"/>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7380312" y="5013176"/>
            <a:ext cx="100811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516216" y="6381328"/>
            <a:ext cx="2160240" cy="246221"/>
          </a:xfrm>
          <a:prstGeom prst="rect">
            <a:avLst/>
          </a:prstGeom>
          <a:noFill/>
        </p:spPr>
        <p:txBody>
          <a:bodyPr wrap="square" rtlCol="0">
            <a:spAutoFit/>
          </a:bodyPr>
          <a:lstStyle/>
          <a:p>
            <a:r>
              <a:rPr lang="en-US" sz="1000" dirty="0" smtClean="0">
                <a:latin typeface="+mj-lt"/>
              </a:rPr>
              <a:t>Sectors(Source)</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867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636912"/>
            <a:ext cx="8197924"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400" dirty="0" smtClean="0"/>
              <a:t>1 or more contiguous sectors</a:t>
            </a:r>
          </a:p>
          <a:p>
            <a:pPr algn="just">
              <a:defRPr/>
            </a:pPr>
            <a:r>
              <a:rPr lang="en-US" sz="2400" dirty="0" smtClean="0"/>
              <a:t>The smallest pieces of storage that  an OS can place into data.</a:t>
            </a:r>
          </a:p>
          <a:p>
            <a:pPr algn="just">
              <a:defRPr/>
            </a:pPr>
            <a:r>
              <a:rPr lang="en-US" sz="2400" dirty="0" smtClean="0"/>
              <a:t>The bytes in a cluster varies  according to the size of the drive  and the version of the OS.</a:t>
            </a:r>
          </a:p>
        </p:txBody>
      </p:sp>
      <p:sp>
        <p:nvSpPr>
          <p:cNvPr id="2867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867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Cluster (Blocks)</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969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400" dirty="0" smtClean="0"/>
              <a:t>One method of calculating disk  capacity is to multiply the number  of cylinders, heads, and sectors  (i.e. CHS) together, and then  multiply by the block size of 512  Bytes:</a:t>
            </a:r>
          </a:p>
          <a:p>
            <a:pPr algn="just">
              <a:defRPr/>
            </a:pPr>
            <a:r>
              <a:rPr lang="en-US" sz="2400" dirty="0" smtClean="0"/>
              <a:t>E.g. 12,495 cylinders * 16 heads *  63 sectors * 512 bytes = approx.</a:t>
            </a:r>
          </a:p>
          <a:p>
            <a:pPr algn="just">
              <a:buNone/>
              <a:defRPr/>
            </a:pPr>
            <a:r>
              <a:rPr lang="en-US" sz="2400" dirty="0" smtClean="0"/>
              <a:t>6GB</a:t>
            </a:r>
          </a:p>
        </p:txBody>
      </p:sp>
      <p:sp>
        <p:nvSpPr>
          <p:cNvPr id="2970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970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DISK CAPACITY</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072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4885556" cy="208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400" dirty="0" smtClean="0"/>
              <a:t>Basically, we can divide the logical structure of the hard disk in the following five  logical terms:</a:t>
            </a:r>
          </a:p>
          <a:p>
            <a:pPr algn="just">
              <a:defRPr/>
            </a:pPr>
            <a:r>
              <a:rPr lang="en-US" sz="2400" dirty="0" smtClean="0"/>
              <a:t>MBR(Master Boot Record)</a:t>
            </a:r>
          </a:p>
          <a:p>
            <a:pPr algn="just">
              <a:defRPr/>
            </a:pPr>
            <a:r>
              <a:rPr lang="en-US" sz="2400" dirty="0" smtClean="0"/>
              <a:t>DBR(DOS Boot Record)</a:t>
            </a:r>
          </a:p>
        </p:txBody>
      </p:sp>
      <p:sp>
        <p:nvSpPr>
          <p:cNvPr id="3072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072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Logical Structure</a:t>
            </a:r>
            <a:endParaRPr lang="en-IN" altLang="en-US" sz="3000" b="1" dirty="0">
              <a:solidFill>
                <a:schemeClr val="bg1"/>
              </a:solidFill>
              <a:cs typeface="Times New Roman" panose="02020603050405020304" pitchFamily="18" charset="0"/>
            </a:endParaRPr>
          </a:p>
        </p:txBody>
      </p:sp>
      <p:sp>
        <p:nvSpPr>
          <p:cNvPr id="7" name="Rectangle 6"/>
          <p:cNvSpPr/>
          <p:nvPr/>
        </p:nvSpPr>
        <p:spPr>
          <a:xfrm>
            <a:off x="179512" y="4653136"/>
            <a:ext cx="6678488" cy="1456809"/>
          </a:xfrm>
          <a:prstGeom prst="rect">
            <a:avLst/>
          </a:prstGeom>
        </p:spPr>
        <p:txBody>
          <a:bodyPr wrap="square">
            <a:spAutoFit/>
          </a:bodyPr>
          <a:lstStyle/>
          <a:p>
            <a:pPr marL="38100">
              <a:lnSpc>
                <a:spcPct val="100000"/>
              </a:lnSpc>
              <a:spcBef>
                <a:spcPts val="1090"/>
              </a:spcBef>
              <a:buFont typeface="Arial" pitchFamily="34" charset="0"/>
              <a:buChar char="•"/>
            </a:pPr>
            <a:r>
              <a:rPr lang="en-US" sz="2400" dirty="0" smtClean="0">
                <a:latin typeface="Calibri" panose="020F0502020204030204" pitchFamily="34" charset="0"/>
              </a:rPr>
              <a:t>FAT(File Allocation Tables)</a:t>
            </a:r>
          </a:p>
          <a:p>
            <a:pPr marL="38100">
              <a:lnSpc>
                <a:spcPct val="100000"/>
              </a:lnSpc>
              <a:spcBef>
                <a:spcPts val="990"/>
              </a:spcBef>
              <a:buFont typeface="Arial" pitchFamily="34" charset="0"/>
              <a:buChar char="•"/>
            </a:pPr>
            <a:r>
              <a:rPr lang="en-US" sz="2400" dirty="0" smtClean="0">
                <a:latin typeface="Calibri" panose="020F0502020204030204" pitchFamily="34" charset="0"/>
              </a:rPr>
              <a:t>Root Directory</a:t>
            </a:r>
          </a:p>
          <a:p>
            <a:pPr marL="38100">
              <a:lnSpc>
                <a:spcPct val="100000"/>
              </a:lnSpc>
              <a:spcBef>
                <a:spcPts val="1000"/>
              </a:spcBef>
              <a:buFont typeface="Arial" pitchFamily="34" charset="0"/>
              <a:buChar char="•"/>
            </a:pPr>
            <a:r>
              <a:rPr lang="en-US" sz="2400" dirty="0" smtClean="0">
                <a:latin typeface="Calibri" panose="020F0502020204030204" pitchFamily="34" charset="0"/>
              </a:rPr>
              <a:t>Data Area</a:t>
            </a:r>
          </a:p>
        </p:txBody>
      </p:sp>
      <p:sp>
        <p:nvSpPr>
          <p:cNvPr id="8" name="object 8"/>
          <p:cNvSpPr/>
          <p:nvPr/>
        </p:nvSpPr>
        <p:spPr>
          <a:xfrm>
            <a:off x="4679504" y="2996952"/>
            <a:ext cx="4464496" cy="3484240"/>
          </a:xfrm>
          <a:prstGeom prst="rect">
            <a:avLst/>
          </a:prstGeom>
          <a:blipFill>
            <a:blip r:embed="rId9" cstate="print"/>
            <a:stretch>
              <a:fillRect/>
            </a:stretch>
          </a:blipFill>
        </p:spPr>
        <p:txBody>
          <a:bodyPr wrap="square" lIns="0" tIns="0" rIns="0" bIns="0" rtlCol="0"/>
          <a:lstStyle/>
          <a:p>
            <a:endParaRPr/>
          </a:p>
        </p:txBody>
      </p:sp>
      <p:sp>
        <p:nvSpPr>
          <p:cNvPr id="9" name="TextBox 8"/>
          <p:cNvSpPr txBox="1"/>
          <p:nvPr/>
        </p:nvSpPr>
        <p:spPr>
          <a:xfrm>
            <a:off x="6156176" y="6525344"/>
            <a:ext cx="2376264" cy="400110"/>
          </a:xfrm>
          <a:prstGeom prst="rect">
            <a:avLst/>
          </a:prstGeom>
          <a:noFill/>
        </p:spPr>
        <p:txBody>
          <a:bodyPr wrap="square" rtlCol="0">
            <a:spAutoFit/>
          </a:bodyPr>
          <a:lstStyle/>
          <a:p>
            <a:r>
              <a:rPr lang="en-US" sz="1000" dirty="0" smtClean="0">
                <a:latin typeface="+mj-lt"/>
              </a:rPr>
              <a:t>Logical Structure(source)</a:t>
            </a:r>
          </a:p>
          <a:p>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174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1748" name="TextBox 4"/>
          <p:cNvSpPr txBox="1">
            <a:spLocks noChangeArrowheads="1"/>
          </p:cNvSpPr>
          <p:nvPr>
            <p:custDataLst>
              <p:tags r:id="rId3"/>
            </p:custDataLst>
          </p:nvPr>
        </p:nvSpPr>
        <p:spPr bwMode="auto">
          <a:xfrm>
            <a:off x="190500" y="2286001"/>
            <a:ext cx="8629650" cy="4772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79095" marR="1464945" indent="-341630">
              <a:spcBef>
                <a:spcPts val="100"/>
              </a:spcBef>
              <a:buClr>
                <a:srgbClr val="8FC125"/>
              </a:buClr>
              <a:buSzPct val="79166"/>
              <a:tabLst>
                <a:tab pos="379095" algn="l"/>
                <a:tab pos="379730" algn="l"/>
              </a:tabLst>
            </a:pPr>
            <a:r>
              <a:rPr lang="en-US" sz="2200" dirty="0" smtClean="0"/>
              <a:t>It is sometimes referred as the master partition  table(MPT).</a:t>
            </a:r>
          </a:p>
          <a:p>
            <a:pPr marL="379095" marR="434975" indent="-341630">
              <a:spcBef>
                <a:spcPts val="1000"/>
              </a:spcBef>
              <a:buClr>
                <a:srgbClr val="8FC125"/>
              </a:buClr>
              <a:buSzPct val="79166"/>
              <a:tabLst>
                <a:tab pos="379095" algn="l"/>
                <a:tab pos="379730" algn="l"/>
              </a:tabLst>
            </a:pPr>
            <a:r>
              <a:rPr lang="en-US" sz="2200" dirty="0" smtClean="0"/>
              <a:t>It contains a small program to load and start the active  partition from the hard disk.</a:t>
            </a:r>
          </a:p>
          <a:p>
            <a:pPr marL="379095" marR="268605" indent="-341630">
              <a:spcBef>
                <a:spcPts val="1000"/>
              </a:spcBef>
              <a:buClr>
                <a:srgbClr val="8FC125"/>
              </a:buClr>
              <a:buSzPct val="79166"/>
              <a:tabLst>
                <a:tab pos="379730" algn="l"/>
              </a:tabLst>
            </a:pPr>
            <a:r>
              <a:rPr lang="en-US" sz="2200" dirty="0" smtClean="0"/>
              <a:t>The MBR is created on the hard disk drive by executing  FDISK.EXE command of DOS.(If there is no MBR) like  C:\&gt;FDISK.EXE/MBR</a:t>
            </a:r>
          </a:p>
          <a:p>
            <a:pPr marL="379095" marR="30480" indent="-341630">
              <a:spcBef>
                <a:spcPts val="1000"/>
              </a:spcBef>
              <a:buClr>
                <a:srgbClr val="8FC125"/>
              </a:buClr>
              <a:buSzPct val="79166"/>
              <a:tabLst>
                <a:tab pos="379095" algn="l"/>
                <a:tab pos="379730" algn="l"/>
                <a:tab pos="2325370" algn="l"/>
              </a:tabLst>
            </a:pPr>
            <a:r>
              <a:rPr lang="en-US" sz="2200" dirty="0" smtClean="0"/>
              <a:t>It is located at absolute sector 0 or we can say at cylinder  0,head 0 and	sector 1(The MBR).</a:t>
            </a:r>
          </a:p>
          <a:p>
            <a:pPr marL="379095" marR="117475" indent="-341630">
              <a:spcBef>
                <a:spcPts val="990"/>
              </a:spcBef>
              <a:buClr>
                <a:srgbClr val="8FC125"/>
              </a:buClr>
              <a:buSzPct val="79166"/>
              <a:tabLst>
                <a:tab pos="379095" algn="l"/>
                <a:tab pos="379730" algn="l"/>
              </a:tabLst>
            </a:pPr>
            <a:r>
              <a:rPr lang="en-US" sz="2200" dirty="0" smtClean="0"/>
              <a:t>If we have more than one partition, then there are  Extended Master Boot Records, located at the beginning  of each extended partition volume.</a:t>
            </a:r>
          </a:p>
          <a:p>
            <a:endParaRPr lang="en-IN" altLang="en-US" sz="2400" dirty="0">
              <a:latin typeface="+mj-lt"/>
            </a:endParaRPr>
          </a:p>
        </p:txBody>
      </p:sp>
      <p:sp>
        <p:nvSpPr>
          <p:cNvPr id="3174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175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Master Boot Record</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277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Arial" panose="020B0604020202020204" pitchFamily="34" charset="0"/>
              <a:buNone/>
              <a:defRPr/>
            </a:pPr>
            <a:endParaRPr lang="en-IN" sz="2400" dirty="0"/>
          </a:p>
        </p:txBody>
      </p:sp>
      <p:sp>
        <p:nvSpPr>
          <p:cNvPr id="3277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277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Master Boot Record</a:t>
            </a:r>
            <a:endParaRPr lang="en-IN" altLang="en-US" sz="3000" b="1" dirty="0">
              <a:solidFill>
                <a:schemeClr val="bg1"/>
              </a:solidFill>
              <a:cs typeface="Times New Roman" panose="02020603050405020304" pitchFamily="18" charset="0"/>
            </a:endParaRPr>
          </a:p>
        </p:txBody>
      </p:sp>
      <p:grpSp>
        <p:nvGrpSpPr>
          <p:cNvPr id="7" name="object 2"/>
          <p:cNvGrpSpPr/>
          <p:nvPr/>
        </p:nvGrpSpPr>
        <p:grpSpPr>
          <a:xfrm>
            <a:off x="3697560" y="2289449"/>
            <a:ext cx="5446440" cy="4019871"/>
            <a:chOff x="228600" y="228599"/>
            <a:chExt cx="8686800" cy="6400800"/>
          </a:xfrm>
        </p:grpSpPr>
        <p:sp>
          <p:nvSpPr>
            <p:cNvPr id="8" name="object 3"/>
            <p:cNvSpPr/>
            <p:nvPr/>
          </p:nvSpPr>
          <p:spPr>
            <a:xfrm>
              <a:off x="228600" y="228599"/>
              <a:ext cx="8686800" cy="6400800"/>
            </a:xfrm>
            <a:custGeom>
              <a:avLst/>
              <a:gdLst/>
              <a:ahLst/>
              <a:cxnLst/>
              <a:rect l="l" t="t" r="r" b="b"/>
              <a:pathLst>
                <a:path w="8686800" h="6400800">
                  <a:moveTo>
                    <a:pt x="4343400" y="6400800"/>
                  </a:moveTo>
                  <a:lnTo>
                    <a:pt x="0" y="6400800"/>
                  </a:lnTo>
                  <a:lnTo>
                    <a:pt x="0" y="0"/>
                  </a:lnTo>
                  <a:lnTo>
                    <a:pt x="8686800" y="0"/>
                  </a:lnTo>
                  <a:lnTo>
                    <a:pt x="8686800" y="6400800"/>
                  </a:lnTo>
                  <a:lnTo>
                    <a:pt x="4343400" y="6400800"/>
                  </a:lnTo>
                  <a:close/>
                </a:path>
              </a:pathLst>
            </a:custGeom>
            <a:ln w="79070">
              <a:solidFill>
                <a:srgbClr val="009999"/>
              </a:solidFill>
            </a:ln>
          </p:spPr>
          <p:txBody>
            <a:bodyPr wrap="square" lIns="0" tIns="0" rIns="0" bIns="0" rtlCol="0"/>
            <a:lstStyle/>
            <a:p>
              <a:endParaRPr/>
            </a:p>
          </p:txBody>
        </p:sp>
        <p:sp>
          <p:nvSpPr>
            <p:cNvPr id="9" name="object 4"/>
            <p:cNvSpPr/>
            <p:nvPr/>
          </p:nvSpPr>
          <p:spPr>
            <a:xfrm>
              <a:off x="1219200" y="609600"/>
              <a:ext cx="6858000" cy="5334000"/>
            </a:xfrm>
            <a:prstGeom prst="rect">
              <a:avLst/>
            </a:prstGeom>
            <a:blipFill>
              <a:blip r:embed="rId9" cstate="print"/>
              <a:stretch>
                <a:fillRect/>
              </a:stretch>
            </a:blipFill>
          </p:spPr>
          <p:txBody>
            <a:bodyPr wrap="square" lIns="0" tIns="0" rIns="0" bIns="0" rtlCol="0"/>
            <a:lstStyle/>
            <a:p>
              <a:endParaRPr/>
            </a:p>
          </p:txBody>
        </p:sp>
      </p:grpSp>
      <p:sp>
        <p:nvSpPr>
          <p:cNvPr id="10" name="TextBox 9"/>
          <p:cNvSpPr txBox="1"/>
          <p:nvPr/>
        </p:nvSpPr>
        <p:spPr>
          <a:xfrm>
            <a:off x="5580112" y="6453336"/>
            <a:ext cx="2520280" cy="246221"/>
          </a:xfrm>
          <a:prstGeom prst="rect">
            <a:avLst/>
          </a:prstGeom>
          <a:noFill/>
        </p:spPr>
        <p:txBody>
          <a:bodyPr wrap="square" rtlCol="0">
            <a:spAutoFit/>
          </a:bodyPr>
          <a:lstStyle/>
          <a:p>
            <a:r>
              <a:rPr lang="en-US" sz="1000" dirty="0" smtClean="0">
                <a:latin typeface="+mj-lt"/>
              </a:rPr>
              <a:t>Master Boot Record(Source)</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3795"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3797"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3798"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3000" b="1" dirty="0">
              <a:solidFill>
                <a:schemeClr val="bg1"/>
              </a:solidFill>
              <a:cs typeface="Times New Roman" panose="02020603050405020304" pitchFamily="18" charset="0"/>
            </a:endParaRPr>
          </a:p>
        </p:txBody>
      </p:sp>
      <p:sp>
        <p:nvSpPr>
          <p:cNvPr id="33800" name="TextBox 5"/>
          <p:cNvSpPr txBox="1">
            <a:spLocks noChangeArrowheads="1"/>
          </p:cNvSpPr>
          <p:nvPr/>
        </p:nvSpPr>
        <p:spPr bwMode="auto">
          <a:xfrm>
            <a:off x="3976688" y="6680200"/>
            <a:ext cx="1847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endParaRPr lang="en-IN" altLang="en-US" sz="800" b="1" dirty="0">
              <a:latin typeface="Arial" panose="020B0604020202020204" pitchFamily="34" charset="0"/>
            </a:endParaRPr>
          </a:p>
        </p:txBody>
      </p:sp>
      <p:sp>
        <p:nvSpPr>
          <p:cNvPr id="9" name="Content Placeholder 8"/>
          <p:cNvSpPr>
            <a:spLocks noGrp="1"/>
          </p:cNvSpPr>
          <p:nvPr>
            <p:ph idx="1"/>
          </p:nvPr>
        </p:nvSpPr>
        <p:spPr>
          <a:xfrm>
            <a:off x="457200" y="1772817"/>
            <a:ext cx="8229600" cy="504056"/>
          </a:xfrm>
        </p:spPr>
        <p:txBody>
          <a:bodyPr/>
          <a:lstStyle/>
          <a:p>
            <a:pPr>
              <a:buNone/>
            </a:pPr>
            <a:r>
              <a:rPr lang="en-US" sz="2400" b="1" dirty="0" smtClean="0">
                <a:solidFill>
                  <a:schemeClr val="bg1"/>
                </a:solidFill>
              </a:rPr>
              <a:t>Dos Boot Record</a:t>
            </a:r>
          </a:p>
          <a:p>
            <a:pPr>
              <a:buNone/>
            </a:pPr>
            <a:endParaRPr lang="en-US" sz="2400" b="1" dirty="0">
              <a:solidFill>
                <a:schemeClr val="bg1"/>
              </a:solidFill>
            </a:endParaRPr>
          </a:p>
        </p:txBody>
      </p:sp>
      <p:sp>
        <p:nvSpPr>
          <p:cNvPr id="10" name="Rectangle 9"/>
          <p:cNvSpPr/>
          <p:nvPr/>
        </p:nvSpPr>
        <p:spPr>
          <a:xfrm>
            <a:off x="251520" y="2276873"/>
            <a:ext cx="8496944" cy="4591000"/>
          </a:xfrm>
          <a:prstGeom prst="rect">
            <a:avLst/>
          </a:prstGeom>
        </p:spPr>
        <p:txBody>
          <a:bodyPr wrap="square">
            <a:spAutoFit/>
          </a:bodyPr>
          <a:lstStyle/>
          <a:p>
            <a:pPr marL="38100" marR="356235">
              <a:spcBef>
                <a:spcPts val="100"/>
              </a:spcBef>
              <a:buFont typeface="Arial" pitchFamily="34" charset="0"/>
              <a:buChar char="•"/>
            </a:pPr>
            <a:r>
              <a:rPr lang="en-US" spc="-5" dirty="0" smtClean="0">
                <a:latin typeface="+mj-lt"/>
                <a:cs typeface="Times New Roman" pitchFamily="18" charset="0"/>
              </a:rPr>
              <a:t>After the partition table </a:t>
            </a:r>
            <a:r>
              <a:rPr lang="en-US" dirty="0" smtClean="0">
                <a:latin typeface="+mj-lt"/>
                <a:cs typeface="Times New Roman" pitchFamily="18" charset="0"/>
              </a:rPr>
              <a:t>, </a:t>
            </a:r>
            <a:r>
              <a:rPr lang="en-US" spc="-5" dirty="0" smtClean="0">
                <a:latin typeface="+mj-lt"/>
                <a:cs typeface="Times New Roman" pitchFamily="18" charset="0"/>
              </a:rPr>
              <a:t>the DOS Boot Record(DBR) or sometimes  called </a:t>
            </a:r>
            <a:r>
              <a:rPr lang="en-US" spc="-10" dirty="0" smtClean="0">
                <a:latin typeface="+mj-lt"/>
                <a:cs typeface="Times New Roman" pitchFamily="18" charset="0"/>
              </a:rPr>
              <a:t>DOS </a:t>
            </a:r>
            <a:r>
              <a:rPr lang="en-US" spc="-5" dirty="0" smtClean="0">
                <a:latin typeface="+mj-lt"/>
                <a:cs typeface="Times New Roman" pitchFamily="18" charset="0"/>
              </a:rPr>
              <a:t>Boot Sector is the second most important information </a:t>
            </a:r>
            <a:r>
              <a:rPr lang="en-US" dirty="0" smtClean="0">
                <a:latin typeface="+mj-lt"/>
                <a:cs typeface="Times New Roman" pitchFamily="18" charset="0"/>
              </a:rPr>
              <a:t>on  </a:t>
            </a:r>
            <a:r>
              <a:rPr lang="en-US" spc="-5" dirty="0" smtClean="0">
                <a:latin typeface="+mj-lt"/>
                <a:cs typeface="Times New Roman" pitchFamily="18" charset="0"/>
              </a:rPr>
              <a:t>your hard</a:t>
            </a:r>
            <a:r>
              <a:rPr lang="en-US" spc="-30" dirty="0" smtClean="0">
                <a:latin typeface="+mj-lt"/>
                <a:cs typeface="Times New Roman" pitchFamily="18" charset="0"/>
              </a:rPr>
              <a:t> </a:t>
            </a:r>
            <a:r>
              <a:rPr lang="en-US" spc="-5" dirty="0" smtClean="0">
                <a:latin typeface="+mj-lt"/>
                <a:cs typeface="Times New Roman" pitchFamily="18" charset="0"/>
              </a:rPr>
              <a:t>disk.</a:t>
            </a:r>
            <a:endParaRPr lang="en-US" dirty="0" smtClean="0">
              <a:latin typeface="+mj-lt"/>
              <a:cs typeface="Times New Roman" pitchFamily="18" charset="0"/>
            </a:endParaRPr>
          </a:p>
          <a:p>
            <a:pPr marL="38100">
              <a:spcBef>
                <a:spcPts val="990"/>
              </a:spcBef>
              <a:buFont typeface="Arial" pitchFamily="34" charset="0"/>
              <a:buChar char="•"/>
            </a:pPr>
            <a:r>
              <a:rPr lang="en-US" spc="-5" dirty="0" smtClean="0">
                <a:latin typeface="+mj-lt"/>
                <a:cs typeface="Times New Roman" pitchFamily="18" charset="0"/>
              </a:rPr>
              <a:t>It contains some important information </a:t>
            </a:r>
            <a:r>
              <a:rPr lang="en-US" dirty="0" smtClean="0">
                <a:latin typeface="+mj-lt"/>
                <a:cs typeface="Times New Roman" pitchFamily="18" charset="0"/>
              </a:rPr>
              <a:t>about </a:t>
            </a:r>
            <a:r>
              <a:rPr lang="en-US" spc="-5" dirty="0" smtClean="0">
                <a:latin typeface="+mj-lt"/>
                <a:cs typeface="Times New Roman" pitchFamily="18" charset="0"/>
              </a:rPr>
              <a:t>disk geometry</a:t>
            </a:r>
            <a:r>
              <a:rPr lang="en-US" spc="-90" dirty="0" smtClean="0">
                <a:latin typeface="+mj-lt"/>
                <a:cs typeface="Times New Roman" pitchFamily="18" charset="0"/>
              </a:rPr>
              <a:t> </a:t>
            </a:r>
            <a:r>
              <a:rPr lang="en-US" spc="-5" dirty="0" smtClean="0">
                <a:latin typeface="+mj-lt"/>
                <a:cs typeface="Times New Roman" pitchFamily="18" charset="0"/>
              </a:rPr>
              <a:t>like:</a:t>
            </a:r>
            <a:endParaRPr lang="en-US" dirty="0" smtClean="0">
              <a:latin typeface="+mj-lt"/>
              <a:cs typeface="Times New Roman" pitchFamily="18" charset="0"/>
            </a:endParaRPr>
          </a:p>
          <a:p>
            <a:pPr marL="609600">
              <a:spcBef>
                <a:spcPts val="990"/>
              </a:spcBef>
              <a:buFont typeface="Arial" pitchFamily="34" charset="0"/>
              <a:buChar char="•"/>
            </a:pPr>
            <a:r>
              <a:rPr lang="en-US" spc="-5" dirty="0" smtClean="0">
                <a:latin typeface="+mj-lt"/>
                <a:cs typeface="Times New Roman" pitchFamily="18" charset="0"/>
              </a:rPr>
              <a:t>Bytes </a:t>
            </a:r>
            <a:r>
              <a:rPr lang="en-US" dirty="0" smtClean="0">
                <a:latin typeface="+mj-lt"/>
                <a:cs typeface="Times New Roman" pitchFamily="18" charset="0"/>
              </a:rPr>
              <a:t>Per</a:t>
            </a:r>
            <a:r>
              <a:rPr lang="en-US" spc="-50" dirty="0" smtClean="0">
                <a:latin typeface="+mj-lt"/>
                <a:cs typeface="Times New Roman" pitchFamily="18" charset="0"/>
              </a:rPr>
              <a:t> </a:t>
            </a:r>
            <a:r>
              <a:rPr lang="en-US" dirty="0" smtClean="0">
                <a:latin typeface="+mj-lt"/>
                <a:cs typeface="Times New Roman" pitchFamily="18" charset="0"/>
              </a:rPr>
              <a:t>Sector</a:t>
            </a:r>
          </a:p>
          <a:p>
            <a:pPr marL="609600">
              <a:spcBef>
                <a:spcPts val="1000"/>
              </a:spcBef>
              <a:buFont typeface="Arial" pitchFamily="34" charset="0"/>
              <a:buChar char="•"/>
            </a:pPr>
            <a:r>
              <a:rPr lang="en-US" dirty="0" smtClean="0">
                <a:latin typeface="+mj-lt"/>
                <a:cs typeface="Times New Roman" pitchFamily="18" charset="0"/>
              </a:rPr>
              <a:t>Sectors </a:t>
            </a:r>
            <a:r>
              <a:rPr lang="en-US" spc="-5" dirty="0" smtClean="0">
                <a:latin typeface="+mj-lt"/>
                <a:cs typeface="Times New Roman" pitchFamily="18" charset="0"/>
              </a:rPr>
              <a:t>per</a:t>
            </a:r>
            <a:r>
              <a:rPr lang="en-US" spc="-70" dirty="0" smtClean="0">
                <a:latin typeface="+mj-lt"/>
                <a:cs typeface="Times New Roman" pitchFamily="18" charset="0"/>
              </a:rPr>
              <a:t> </a:t>
            </a:r>
            <a:r>
              <a:rPr lang="en-US" spc="-5" dirty="0" smtClean="0">
                <a:latin typeface="+mj-lt"/>
                <a:cs typeface="Times New Roman" pitchFamily="18" charset="0"/>
              </a:rPr>
              <a:t>cluster</a:t>
            </a:r>
            <a:endParaRPr lang="en-US" dirty="0" smtClean="0">
              <a:latin typeface="+mj-lt"/>
              <a:cs typeface="Times New Roman" pitchFamily="18" charset="0"/>
            </a:endParaRPr>
          </a:p>
          <a:p>
            <a:pPr marL="609600">
              <a:spcBef>
                <a:spcPts val="990"/>
              </a:spcBef>
              <a:buFont typeface="Arial" pitchFamily="34" charset="0"/>
              <a:buChar char="•"/>
            </a:pPr>
            <a:r>
              <a:rPr lang="en-US" spc="-5" dirty="0" smtClean="0">
                <a:latin typeface="+mj-lt"/>
                <a:cs typeface="Times New Roman" pitchFamily="18" charset="0"/>
              </a:rPr>
              <a:t>Reserved Sectors</a:t>
            </a:r>
            <a:r>
              <a:rPr lang="en-US" spc="-65" dirty="0" smtClean="0">
                <a:latin typeface="+mj-lt"/>
                <a:cs typeface="Times New Roman" pitchFamily="18" charset="0"/>
              </a:rPr>
              <a:t> </a:t>
            </a:r>
            <a:r>
              <a:rPr lang="en-US" spc="-5" dirty="0" err="1" smtClean="0">
                <a:latin typeface="+mj-lt"/>
                <a:cs typeface="Times New Roman" pitchFamily="18" charset="0"/>
              </a:rPr>
              <a:t>etcetra</a:t>
            </a:r>
            <a:r>
              <a:rPr lang="en-US" spc="-5" dirty="0" smtClean="0">
                <a:latin typeface="+mj-lt"/>
                <a:cs typeface="Times New Roman" pitchFamily="18" charset="0"/>
              </a:rPr>
              <a:t>.</a:t>
            </a:r>
            <a:endParaRPr lang="en-US" dirty="0" smtClean="0">
              <a:latin typeface="+mj-lt"/>
              <a:cs typeface="Times New Roman" pitchFamily="18" charset="0"/>
            </a:endParaRPr>
          </a:p>
          <a:p>
            <a:pPr marL="38100">
              <a:spcBef>
                <a:spcPts val="1000"/>
              </a:spcBef>
              <a:buFont typeface="Arial" pitchFamily="34" charset="0"/>
              <a:buChar char="•"/>
            </a:pPr>
            <a:r>
              <a:rPr lang="en-US" spc="-5" dirty="0" smtClean="0">
                <a:latin typeface="+mj-lt"/>
                <a:cs typeface="Times New Roman" pitchFamily="18" charset="0"/>
              </a:rPr>
              <a:t>The DBR is created </a:t>
            </a:r>
            <a:r>
              <a:rPr lang="en-US" dirty="0" smtClean="0">
                <a:latin typeface="+mj-lt"/>
                <a:cs typeface="Times New Roman" pitchFamily="18" charset="0"/>
              </a:rPr>
              <a:t>by </a:t>
            </a:r>
            <a:r>
              <a:rPr lang="en-US" spc="-5" dirty="0" smtClean="0">
                <a:latin typeface="+mj-lt"/>
                <a:cs typeface="Times New Roman" pitchFamily="18" charset="0"/>
              </a:rPr>
              <a:t>the FORMAT command </a:t>
            </a:r>
            <a:r>
              <a:rPr lang="en-US" dirty="0" smtClean="0">
                <a:latin typeface="+mj-lt"/>
                <a:cs typeface="Times New Roman" pitchFamily="18" charset="0"/>
              </a:rPr>
              <a:t>of</a:t>
            </a:r>
            <a:r>
              <a:rPr lang="en-US" spc="-95" dirty="0" smtClean="0">
                <a:latin typeface="+mj-lt"/>
                <a:cs typeface="Times New Roman" pitchFamily="18" charset="0"/>
              </a:rPr>
              <a:t> </a:t>
            </a:r>
            <a:r>
              <a:rPr lang="en-US" spc="-5" dirty="0" smtClean="0">
                <a:latin typeface="+mj-lt"/>
                <a:cs typeface="Times New Roman" pitchFamily="18" charset="0"/>
              </a:rPr>
              <a:t>DOS.</a:t>
            </a:r>
            <a:endParaRPr lang="en-US" dirty="0" smtClean="0">
              <a:latin typeface="+mj-lt"/>
              <a:cs typeface="Times New Roman" pitchFamily="18" charset="0"/>
            </a:endParaRPr>
          </a:p>
          <a:p>
            <a:pPr marL="38100" marR="90170" algn="just">
              <a:spcBef>
                <a:spcPts val="994"/>
              </a:spcBef>
              <a:buFont typeface="Arial" pitchFamily="34" charset="0"/>
              <a:buChar char="•"/>
            </a:pPr>
            <a:r>
              <a:rPr lang="en-US" spc="-5" dirty="0" smtClean="0">
                <a:latin typeface="+mj-lt"/>
                <a:cs typeface="Times New Roman" pitchFamily="18" charset="0"/>
              </a:rPr>
              <a:t>The job </a:t>
            </a:r>
            <a:r>
              <a:rPr lang="en-US" dirty="0" smtClean="0">
                <a:latin typeface="+mj-lt"/>
                <a:cs typeface="Times New Roman" pitchFamily="18" charset="0"/>
              </a:rPr>
              <a:t>of </a:t>
            </a:r>
            <a:r>
              <a:rPr lang="en-US" spc="-10" dirty="0" smtClean="0">
                <a:latin typeface="+mj-lt"/>
                <a:cs typeface="Times New Roman" pitchFamily="18" charset="0"/>
              </a:rPr>
              <a:t>DBR </a:t>
            </a:r>
            <a:r>
              <a:rPr lang="en-US" spc="-5" dirty="0" smtClean="0">
                <a:latin typeface="+mj-lt"/>
                <a:cs typeface="Times New Roman" pitchFamily="18" charset="0"/>
              </a:rPr>
              <a:t>is to load the operating </a:t>
            </a:r>
            <a:r>
              <a:rPr lang="en-US" spc="-10" dirty="0" smtClean="0">
                <a:latin typeface="+mj-lt"/>
                <a:cs typeface="Times New Roman" pitchFamily="18" charset="0"/>
              </a:rPr>
              <a:t>system </a:t>
            </a:r>
            <a:r>
              <a:rPr lang="en-US" spc="-5" dirty="0" smtClean="0">
                <a:latin typeface="+mj-lt"/>
                <a:cs typeface="Times New Roman" pitchFamily="18" charset="0"/>
              </a:rPr>
              <a:t>from the hard disk drive  into the main memory of computer and </a:t>
            </a:r>
            <a:r>
              <a:rPr lang="en-US" spc="-10" dirty="0" smtClean="0">
                <a:latin typeface="+mj-lt"/>
                <a:cs typeface="Times New Roman" pitchFamily="18" charset="0"/>
              </a:rPr>
              <a:t>give </a:t>
            </a:r>
            <a:r>
              <a:rPr lang="en-US" spc="-5" dirty="0" smtClean="0">
                <a:latin typeface="+mj-lt"/>
                <a:cs typeface="Times New Roman" pitchFamily="18" charset="0"/>
              </a:rPr>
              <a:t>the systems control </a:t>
            </a:r>
            <a:r>
              <a:rPr lang="en-US" spc="-10" dirty="0" smtClean="0">
                <a:latin typeface="+mj-lt"/>
                <a:cs typeface="Times New Roman" pitchFamily="18" charset="0"/>
              </a:rPr>
              <a:t>to </a:t>
            </a:r>
            <a:r>
              <a:rPr lang="en-US" spc="-5" dirty="0" smtClean="0">
                <a:latin typeface="+mj-lt"/>
                <a:cs typeface="Times New Roman" pitchFamily="18" charset="0"/>
              </a:rPr>
              <a:t>the  loaded</a:t>
            </a:r>
            <a:r>
              <a:rPr lang="en-US" spc="-20" dirty="0" smtClean="0">
                <a:latin typeface="+mj-lt"/>
                <a:cs typeface="Times New Roman" pitchFamily="18" charset="0"/>
              </a:rPr>
              <a:t> </a:t>
            </a:r>
            <a:r>
              <a:rPr lang="en-US" spc="-5" dirty="0" smtClean="0">
                <a:latin typeface="+mj-lt"/>
                <a:cs typeface="Times New Roman" pitchFamily="18" charset="0"/>
              </a:rPr>
              <a:t>program.</a:t>
            </a:r>
            <a:endParaRPr lang="en-US" dirty="0" smtClean="0">
              <a:latin typeface="+mj-lt"/>
              <a:cs typeface="Times New Roman" pitchFamily="18" charset="0"/>
            </a:endParaRPr>
          </a:p>
          <a:p>
            <a:pPr marL="38100" marR="30480">
              <a:spcBef>
                <a:spcPts val="1005"/>
              </a:spcBef>
              <a:buFont typeface="Arial" pitchFamily="34" charset="0"/>
              <a:buChar char="•"/>
              <a:tabLst>
                <a:tab pos="4378960" algn="l"/>
              </a:tabLst>
            </a:pPr>
            <a:r>
              <a:rPr lang="en-US" dirty="0" smtClean="0">
                <a:latin typeface="+mj-lt"/>
                <a:cs typeface="Times New Roman" pitchFamily="18" charset="0"/>
              </a:rPr>
              <a:t>For </a:t>
            </a:r>
            <a:r>
              <a:rPr lang="en-US" spc="-5" dirty="0" smtClean="0">
                <a:latin typeface="+mj-lt"/>
                <a:cs typeface="Times New Roman" pitchFamily="18" charset="0"/>
              </a:rPr>
              <a:t>doing this, the DBR contains </a:t>
            </a:r>
            <a:r>
              <a:rPr lang="en-US" dirty="0" smtClean="0">
                <a:latin typeface="+mj-lt"/>
                <a:cs typeface="Times New Roman" pitchFamily="18" charset="0"/>
              </a:rPr>
              <a:t>a </a:t>
            </a:r>
            <a:r>
              <a:rPr lang="en-US" spc="-5" dirty="0" smtClean="0">
                <a:latin typeface="+mj-lt"/>
                <a:cs typeface="Times New Roman" pitchFamily="18" charset="0"/>
              </a:rPr>
              <a:t>small program which </a:t>
            </a:r>
            <a:r>
              <a:rPr lang="en-US" spc="-10" dirty="0" smtClean="0">
                <a:latin typeface="+mj-lt"/>
                <a:cs typeface="Times New Roman" pitchFamily="18" charset="0"/>
              </a:rPr>
              <a:t>is </a:t>
            </a:r>
            <a:r>
              <a:rPr lang="en-US" spc="-5" dirty="0" smtClean="0">
                <a:latin typeface="+mj-lt"/>
                <a:cs typeface="Times New Roman" pitchFamily="18" charset="0"/>
              </a:rPr>
              <a:t>executed by  the MBR Executable program.</a:t>
            </a:r>
            <a:r>
              <a:rPr lang="en-US" spc="-10" dirty="0" smtClean="0">
                <a:latin typeface="+mj-lt"/>
                <a:cs typeface="Times New Roman" pitchFamily="18" charset="0"/>
              </a:rPr>
              <a:t> All </a:t>
            </a:r>
            <a:r>
              <a:rPr lang="en-US" spc="-5" dirty="0" smtClean="0">
                <a:latin typeface="+mj-lt"/>
                <a:cs typeface="Times New Roman" pitchFamily="18" charset="0"/>
              </a:rPr>
              <a:t>DOS	partitions contain the program  code to </a:t>
            </a:r>
            <a:r>
              <a:rPr lang="en-US" dirty="0" smtClean="0">
                <a:latin typeface="+mj-lt"/>
                <a:cs typeface="Times New Roman" pitchFamily="18" charset="0"/>
              </a:rPr>
              <a:t>boot </a:t>
            </a:r>
            <a:r>
              <a:rPr lang="en-US" spc="-5" dirty="0" smtClean="0">
                <a:latin typeface="+mj-lt"/>
                <a:cs typeface="Times New Roman" pitchFamily="18" charset="0"/>
              </a:rPr>
              <a:t>the machine, but only that partition is given control by the  MBR which is specified </a:t>
            </a:r>
            <a:r>
              <a:rPr lang="en-US" dirty="0" smtClean="0">
                <a:latin typeface="+mj-lt"/>
                <a:cs typeface="Times New Roman" pitchFamily="18" charset="0"/>
              </a:rPr>
              <a:t>as </a:t>
            </a:r>
            <a:r>
              <a:rPr lang="en-US" spc="-5" dirty="0" smtClean="0">
                <a:latin typeface="+mj-lt"/>
                <a:cs typeface="Times New Roman" pitchFamily="18" charset="0"/>
              </a:rPr>
              <a:t>active</a:t>
            </a:r>
            <a:r>
              <a:rPr lang="en-US" spc="-70" dirty="0" smtClean="0">
                <a:latin typeface="+mj-lt"/>
                <a:cs typeface="Times New Roman" pitchFamily="18" charset="0"/>
              </a:rPr>
              <a:t> </a:t>
            </a:r>
            <a:r>
              <a:rPr lang="en-US" spc="-5" dirty="0" smtClean="0">
                <a:latin typeface="+mj-lt"/>
                <a:cs typeface="Times New Roman" pitchFamily="18" charset="0"/>
              </a:rPr>
              <a:t>partition.</a:t>
            </a:r>
            <a:endParaRPr lang="en-US" dirty="0">
              <a:latin typeface="+mj-lt"/>
              <a:cs typeface="Times New Roman" pitchFamily="18" charset="0"/>
            </a:endParaRPr>
          </a:p>
        </p:txBody>
      </p:sp>
    </p:spTree>
  </p:cSld>
  <p:clrMapOvr>
    <a:masterClrMapping/>
  </p:clrMapOvr>
  <p:transition advTm="81566"/>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536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257175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5364" name="Rectangle 5"/>
          <p:cNvSpPr>
            <a:spLocks noChangeArrowheads="1"/>
          </p:cNvSpPr>
          <p:nvPr>
            <p:custDataLst>
              <p:tags r:id="rId3"/>
            </p:custDataLst>
          </p:nvPr>
        </p:nvSpPr>
        <p:spPr bwMode="auto">
          <a:xfrm>
            <a:off x="0" y="3714750"/>
            <a:ext cx="9144000" cy="714375"/>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5365" name="TextBox 4"/>
          <p:cNvSpPr>
            <a:spLocks noChangeArrowheads="1"/>
          </p:cNvSpPr>
          <p:nvPr>
            <p:custDataLst>
              <p:tags r:id="rId4"/>
            </p:custDataLst>
          </p:nvPr>
        </p:nvSpPr>
        <p:spPr bwMode="auto">
          <a:xfrm>
            <a:off x="857250" y="3756025"/>
            <a:ext cx="74295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dirty="0" smtClean="0">
                <a:solidFill>
                  <a:schemeClr val="bg1"/>
                </a:solidFill>
                <a:cs typeface="Times New Roman" panose="02020603050405020304" pitchFamily="18" charset="0"/>
              </a:rPr>
              <a:t>Disk Structure</a:t>
            </a:r>
            <a:endParaRPr lang="en-IN" altLang="en-US" sz="3500" b="1" dirty="0">
              <a:solidFill>
                <a:schemeClr val="bg1"/>
              </a:solidFill>
              <a:cs typeface="Times New Roman" panose="02020603050405020304" pitchFamily="18" charset="0"/>
            </a:endParaRPr>
          </a:p>
        </p:txBody>
      </p:sp>
      <p:sp>
        <p:nvSpPr>
          <p:cNvPr id="15366" name="TextBox 6"/>
          <p:cNvSpPr>
            <a:spLocks noChangeArrowheads="1"/>
          </p:cNvSpPr>
          <p:nvPr>
            <p:custDataLst>
              <p:tags r:id="rId5"/>
            </p:custDataLst>
          </p:nvPr>
        </p:nvSpPr>
        <p:spPr bwMode="auto">
          <a:xfrm>
            <a:off x="1714500" y="3071813"/>
            <a:ext cx="5715000"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500" b="1" smtClean="0">
                <a:cs typeface="Times New Roman" panose="02020603050405020304" pitchFamily="18" charset="0"/>
              </a:rPr>
              <a:t>CHAPTER-6.3</a:t>
            </a:r>
            <a:endParaRPr lang="en-IN" altLang="en-US" sz="3500" b="1" dirty="0">
              <a:cs typeface="Times New Roman" panose="02020603050405020304" pitchFamily="18" charset="0"/>
            </a:endParaRPr>
          </a:p>
        </p:txBody>
      </p:sp>
    </p:spTree>
  </p:cSld>
  <p:clrMapOvr>
    <a:masterClrMapping/>
  </p:clrMapOvr>
  <p:transition advTm="115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481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376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400" dirty="0" smtClean="0"/>
              <a:t>The FAT was introduced in 1977 to  store data and has been  modified several times to accommodate expanding needs.</a:t>
            </a:r>
          </a:p>
          <a:p>
            <a:pPr algn="just">
              <a:defRPr/>
            </a:pPr>
            <a:r>
              <a:rPr lang="en-US" sz="2400" dirty="0" smtClean="0"/>
              <a:t>It was developed to fulfill the requirements of a fast and flexible  system for managing data on both removable and fixed media.</a:t>
            </a:r>
          </a:p>
          <a:p>
            <a:pPr algn="just">
              <a:defRPr/>
            </a:pPr>
            <a:r>
              <a:rPr lang="en-US" sz="2400" dirty="0" smtClean="0"/>
              <a:t>FAT keeps a map of the complete surface of the disk drive such  that, which area is free, which area is taken up by which file etc.  When some data stored on the disk is to be accessed, the DOS  consults the FAT to find out  the areas of the hard disk which  contains the data.</a:t>
            </a:r>
          </a:p>
          <a:p>
            <a:pPr algn="just">
              <a:defRPr/>
            </a:pPr>
            <a:r>
              <a:rPr lang="en-US" sz="2400" dirty="0" smtClean="0"/>
              <a:t>The FAT manages the disk area in a group of sectors called  “CLUSTER”.</a:t>
            </a:r>
          </a:p>
        </p:txBody>
      </p:sp>
      <p:sp>
        <p:nvSpPr>
          <p:cNvPr id="3482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482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File Allocation Table</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584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5844" name="TextBox 4"/>
          <p:cNvSpPr txBox="1">
            <a:spLocks noChangeArrowheads="1"/>
          </p:cNvSpPr>
          <p:nvPr>
            <p:custDataLst>
              <p:tags r:id="rId3"/>
            </p:custDataLst>
          </p:nvPr>
        </p:nvSpPr>
        <p:spPr bwMode="auto">
          <a:xfrm>
            <a:off x="190500" y="2286000"/>
            <a:ext cx="862965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180975" indent="-156210">
              <a:spcBef>
                <a:spcPts val="100"/>
              </a:spcBef>
              <a:buSzPct val="94444"/>
              <a:tabLst>
                <a:tab pos="181610" algn="l"/>
              </a:tabLst>
            </a:pPr>
            <a:r>
              <a:rPr lang="en-US" sz="2400" spc="-5" dirty="0" smtClean="0">
                <a:latin typeface="+mj-lt"/>
                <a:cs typeface="Times New Roman" pitchFamily="18" charset="0"/>
              </a:rPr>
              <a:t>The </a:t>
            </a:r>
            <a:r>
              <a:rPr lang="en-US" sz="2400" spc="-10" dirty="0" smtClean="0">
                <a:latin typeface="+mj-lt"/>
                <a:cs typeface="Times New Roman" pitchFamily="18" charset="0"/>
              </a:rPr>
              <a:t>next </a:t>
            </a:r>
            <a:r>
              <a:rPr lang="en-US" sz="2400" spc="-5" dirty="0" smtClean="0">
                <a:latin typeface="+mj-lt"/>
                <a:cs typeface="Times New Roman" pitchFamily="18" charset="0"/>
              </a:rPr>
              <a:t>cluster in </a:t>
            </a:r>
            <a:r>
              <a:rPr lang="en-US" sz="2400" dirty="0" smtClean="0">
                <a:latin typeface="+mj-lt"/>
                <a:cs typeface="Times New Roman" pitchFamily="18" charset="0"/>
              </a:rPr>
              <a:t>a </a:t>
            </a:r>
            <a:r>
              <a:rPr lang="en-US" sz="2400" spc="-5" dirty="0" smtClean="0">
                <a:latin typeface="+mj-lt"/>
                <a:cs typeface="Times New Roman" pitchFamily="18" charset="0"/>
              </a:rPr>
              <a:t>FAT </a:t>
            </a:r>
            <a:r>
              <a:rPr lang="en-US" sz="2400" spc="-10" dirty="0" smtClean="0">
                <a:latin typeface="+mj-lt"/>
                <a:cs typeface="Times New Roman" pitchFamily="18" charset="0"/>
              </a:rPr>
              <a:t>chain </a:t>
            </a:r>
            <a:r>
              <a:rPr lang="en-US" sz="2400" dirty="0" smtClean="0">
                <a:latin typeface="+mj-lt"/>
                <a:cs typeface="Times New Roman" pitchFamily="18" charset="0"/>
              </a:rPr>
              <a:t>for a </a:t>
            </a:r>
            <a:r>
              <a:rPr lang="en-US" sz="2400" spc="-10" dirty="0" smtClean="0">
                <a:latin typeface="+mj-lt"/>
                <a:cs typeface="Times New Roman" pitchFamily="18" charset="0"/>
              </a:rPr>
              <a:t>given</a:t>
            </a:r>
            <a:r>
              <a:rPr lang="en-US" sz="2400" spc="-30" dirty="0" smtClean="0">
                <a:latin typeface="+mj-lt"/>
                <a:cs typeface="Times New Roman" pitchFamily="18" charset="0"/>
              </a:rPr>
              <a:t> </a:t>
            </a:r>
            <a:r>
              <a:rPr lang="en-US" sz="2400" spc="-10" dirty="0" smtClean="0">
                <a:latin typeface="+mj-lt"/>
                <a:cs typeface="Times New Roman" pitchFamily="18" charset="0"/>
              </a:rPr>
              <a:t>file.</a:t>
            </a:r>
            <a:endParaRPr lang="en-US" sz="2400" dirty="0" smtClean="0">
              <a:latin typeface="+mj-lt"/>
              <a:cs typeface="Times New Roman" pitchFamily="18" charset="0"/>
            </a:endParaRPr>
          </a:p>
          <a:p>
            <a:pPr marL="180975" indent="-156210">
              <a:buSzPct val="94444"/>
              <a:tabLst>
                <a:tab pos="181610" algn="l"/>
              </a:tabLst>
            </a:pPr>
            <a:r>
              <a:rPr lang="en-US" sz="2400" spc="-5" dirty="0" smtClean="0">
                <a:latin typeface="+mj-lt"/>
                <a:cs typeface="Times New Roman" pitchFamily="18" charset="0"/>
              </a:rPr>
              <a:t>The free clusters I.e., the clusters which are not in </a:t>
            </a:r>
            <a:r>
              <a:rPr lang="en-US" sz="2400" spc="-10" dirty="0" smtClean="0">
                <a:latin typeface="+mj-lt"/>
                <a:cs typeface="Times New Roman" pitchFamily="18" charset="0"/>
              </a:rPr>
              <a:t>use </a:t>
            </a:r>
            <a:r>
              <a:rPr lang="en-US" sz="2400" spc="-5" dirty="0" smtClean="0">
                <a:latin typeface="+mj-lt"/>
                <a:cs typeface="Times New Roman" pitchFamily="18" charset="0"/>
              </a:rPr>
              <a:t>by any</a:t>
            </a:r>
            <a:r>
              <a:rPr lang="en-US" sz="2400" spc="-80" dirty="0" smtClean="0">
                <a:latin typeface="+mj-lt"/>
                <a:cs typeface="Times New Roman" pitchFamily="18" charset="0"/>
              </a:rPr>
              <a:t> </a:t>
            </a:r>
            <a:r>
              <a:rPr lang="en-US" sz="2400" spc="-10" dirty="0" smtClean="0">
                <a:latin typeface="+mj-lt"/>
                <a:cs typeface="Times New Roman" pitchFamily="18" charset="0"/>
              </a:rPr>
              <a:t>file.</a:t>
            </a:r>
            <a:endParaRPr lang="en-US" sz="2400" dirty="0" smtClean="0">
              <a:latin typeface="+mj-lt"/>
              <a:cs typeface="Times New Roman" pitchFamily="18" charset="0"/>
            </a:endParaRPr>
          </a:p>
          <a:p>
            <a:pPr marL="25400" marR="17780">
              <a:buSzPct val="94444"/>
              <a:tabLst>
                <a:tab pos="181610" algn="l"/>
              </a:tabLst>
            </a:pPr>
            <a:r>
              <a:rPr lang="en-US" sz="2400" spc="-5" dirty="0" smtClean="0">
                <a:latin typeface="+mj-lt"/>
                <a:cs typeface="Times New Roman" pitchFamily="18" charset="0"/>
              </a:rPr>
              <a:t>The information of Bad sectors </a:t>
            </a:r>
            <a:r>
              <a:rPr lang="en-US" sz="2400" spc="-10" dirty="0" smtClean="0">
                <a:latin typeface="+mj-lt"/>
                <a:cs typeface="Times New Roman" pitchFamily="18" charset="0"/>
              </a:rPr>
              <a:t>i.e., </a:t>
            </a:r>
            <a:r>
              <a:rPr lang="en-US" sz="2400" spc="-5" dirty="0" smtClean="0">
                <a:latin typeface="+mj-lt"/>
                <a:cs typeface="Times New Roman" pitchFamily="18" charset="0"/>
              </a:rPr>
              <a:t>the clusters </a:t>
            </a:r>
            <a:r>
              <a:rPr lang="en-US" sz="2400" spc="-10" dirty="0" smtClean="0">
                <a:latin typeface="+mj-lt"/>
                <a:cs typeface="Times New Roman" pitchFamily="18" charset="0"/>
              </a:rPr>
              <a:t>containing </a:t>
            </a:r>
            <a:r>
              <a:rPr lang="en-US" sz="2400" spc="-5" dirty="0" smtClean="0">
                <a:latin typeface="+mj-lt"/>
                <a:cs typeface="Times New Roman" pitchFamily="18" charset="0"/>
              </a:rPr>
              <a:t>one or more sectors  that </a:t>
            </a:r>
            <a:r>
              <a:rPr lang="en-US" sz="2400" dirty="0" smtClean="0">
                <a:latin typeface="+mj-lt"/>
                <a:cs typeface="Times New Roman" pitchFamily="18" charset="0"/>
              </a:rPr>
              <a:t>are </a:t>
            </a:r>
            <a:r>
              <a:rPr lang="en-US" sz="2400" spc="-5" dirty="0" smtClean="0">
                <a:latin typeface="+mj-lt"/>
                <a:cs typeface="Times New Roman" pitchFamily="18" charset="0"/>
              </a:rPr>
              <a:t>physically </a:t>
            </a:r>
            <a:r>
              <a:rPr lang="en-US" sz="2400" spc="-10" dirty="0" smtClean="0">
                <a:latin typeface="+mj-lt"/>
                <a:cs typeface="Times New Roman" pitchFamily="18" charset="0"/>
              </a:rPr>
              <a:t>damaged and </a:t>
            </a:r>
            <a:r>
              <a:rPr lang="en-US" sz="2400" spc="-5" dirty="0" smtClean="0">
                <a:latin typeface="+mj-lt"/>
                <a:cs typeface="Times New Roman" pitchFamily="18" charset="0"/>
              </a:rPr>
              <a:t>should not be</a:t>
            </a:r>
            <a:r>
              <a:rPr lang="en-US" sz="2400" spc="-45" dirty="0" smtClean="0">
                <a:latin typeface="+mj-lt"/>
                <a:cs typeface="Times New Roman" pitchFamily="18" charset="0"/>
              </a:rPr>
              <a:t> </a:t>
            </a:r>
            <a:r>
              <a:rPr lang="en-US" sz="2400" spc="-10" dirty="0" smtClean="0">
                <a:latin typeface="+mj-lt"/>
                <a:cs typeface="Times New Roman" pitchFamily="18" charset="0"/>
              </a:rPr>
              <a:t>used.</a:t>
            </a:r>
            <a:endParaRPr lang="en-US" sz="2400" dirty="0" smtClean="0">
              <a:latin typeface="+mj-lt"/>
              <a:cs typeface="Times New Roman" pitchFamily="18" charset="0"/>
            </a:endParaRPr>
          </a:p>
          <a:p>
            <a:pPr marL="232410" indent="-207645">
              <a:buSzPct val="94444"/>
              <a:tabLst>
                <a:tab pos="233045" algn="l"/>
              </a:tabLst>
            </a:pPr>
            <a:endParaRPr lang="en-US" sz="2400" baseline="-29320" dirty="0" smtClean="0">
              <a:latin typeface="+mj-lt"/>
              <a:cs typeface="Times New Roman" pitchFamily="18" charset="0"/>
            </a:endParaRPr>
          </a:p>
          <a:p>
            <a:pPr algn="just"/>
            <a:endParaRPr lang="en-IN" altLang="en-US" sz="2400" dirty="0">
              <a:latin typeface="+mj-lt"/>
            </a:endParaRPr>
          </a:p>
        </p:txBody>
      </p:sp>
      <p:sp>
        <p:nvSpPr>
          <p:cNvPr id="3584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584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FAT entries can contain values that  indicate</a:t>
            </a:r>
            <a:endParaRPr lang="en-IN" altLang="en-US" sz="3000" b="1" dirty="0">
              <a:solidFill>
                <a:schemeClr val="bg1"/>
              </a:solidFill>
              <a:cs typeface="Times New Roman" panose="02020603050405020304" pitchFamily="18" charset="0"/>
            </a:endParaRPr>
          </a:p>
        </p:txBody>
      </p:sp>
      <p:sp>
        <p:nvSpPr>
          <p:cNvPr id="35848" name="TextBox 4"/>
          <p:cNvSpPr txBox="1">
            <a:spLocks noChangeArrowheads="1"/>
          </p:cNvSpPr>
          <p:nvPr/>
        </p:nvSpPr>
        <p:spPr bwMode="auto">
          <a:xfrm>
            <a:off x="3563938" y="6694488"/>
            <a:ext cx="15144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800" b="1">
                <a:latin typeface="Arial" panose="020B0604020202020204" pitchFamily="34" charset="0"/>
              </a:rPr>
              <a:t>Ubuntu OS Source: Google</a:t>
            </a:r>
            <a:endParaRPr lang="en-IN" altLang="en-US" sz="800" b="1">
              <a:latin typeface="Arial" panose="020B0604020202020204" pitchFamily="34" charset="0"/>
            </a:endParaRPr>
          </a:p>
        </p:txBody>
      </p:sp>
    </p:spTree>
  </p:cSld>
  <p:clrMapOvr>
    <a:masterClrMapping/>
  </p:clrMapOvr>
  <p:transition advTm="81566"/>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686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6868" name="TextBox 4"/>
          <p:cNvSpPr txBox="1">
            <a:spLocks noChangeArrowheads="1"/>
          </p:cNvSpPr>
          <p:nvPr>
            <p:custDataLst>
              <p:tags r:id="rId3"/>
            </p:custDataLst>
          </p:nvPr>
        </p:nvSpPr>
        <p:spPr bwMode="auto">
          <a:xfrm>
            <a:off x="190500" y="2286000"/>
            <a:ext cx="862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endParaRPr lang="en-US" altLang="en-US" sz="2400" dirty="0"/>
          </a:p>
        </p:txBody>
      </p:sp>
      <p:sp>
        <p:nvSpPr>
          <p:cNvPr id="3686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687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FAT entries can contain values that  indicate</a:t>
            </a:r>
            <a:endParaRPr lang="en-IN" altLang="en-US" sz="3000" b="1" dirty="0">
              <a:solidFill>
                <a:schemeClr val="bg1"/>
              </a:solidFill>
              <a:cs typeface="Times New Roman" panose="02020603050405020304" pitchFamily="18" charset="0"/>
            </a:endParaRPr>
          </a:p>
        </p:txBody>
      </p:sp>
      <p:graphicFrame>
        <p:nvGraphicFramePr>
          <p:cNvPr id="7" name="Table 6"/>
          <p:cNvGraphicFramePr>
            <a:graphicFrameLocks noGrp="1"/>
          </p:cNvGraphicFramePr>
          <p:nvPr/>
        </p:nvGraphicFramePr>
        <p:xfrm>
          <a:off x="755576" y="2420889"/>
          <a:ext cx="8064896" cy="3816422"/>
        </p:xfrm>
        <a:graphic>
          <a:graphicData uri="http://schemas.openxmlformats.org/drawingml/2006/table">
            <a:tbl>
              <a:tblPr firstRow="1" bandRow="1">
                <a:tableStyleId>{5940675A-B579-460E-94D1-54222C63F5DA}</a:tableStyleId>
              </a:tblPr>
              <a:tblGrid>
                <a:gridCol w="4032448">
                  <a:extLst>
                    <a:ext uri="{9D8B030D-6E8A-4147-A177-3AD203B41FA5}">
                      <a16:colId xmlns:a16="http://schemas.microsoft.com/office/drawing/2014/main" val="20000"/>
                    </a:ext>
                  </a:extLst>
                </a:gridCol>
                <a:gridCol w="4032448">
                  <a:extLst>
                    <a:ext uri="{9D8B030D-6E8A-4147-A177-3AD203B41FA5}">
                      <a16:colId xmlns:a16="http://schemas.microsoft.com/office/drawing/2014/main" val="20001"/>
                    </a:ext>
                  </a:extLst>
                </a:gridCol>
              </a:tblGrid>
              <a:tr h="4658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spc="-5" dirty="0" smtClean="0">
                          <a:solidFill>
                            <a:srgbClr val="FF0000"/>
                          </a:solidFill>
                          <a:latin typeface="Times New Roman" pitchFamily="18" charset="0"/>
                          <a:cs typeface="Times New Roman" pitchFamily="18" charset="0"/>
                        </a:rPr>
                        <a:t>Number(Hex.)</a:t>
                      </a:r>
                      <a:endParaRPr lang="en-US" sz="1800" b="1" dirty="0" smtClean="0">
                        <a:latin typeface="Times New Roman" pitchFamily="18" charset="0"/>
                        <a:cs typeface="Times New Roman" pitchFamily="18" charset="0"/>
                      </a:endParaRPr>
                    </a:p>
                  </a:txBody>
                  <a:tcPr/>
                </a:tc>
                <a:tc>
                  <a:txBody>
                    <a:bodyPr/>
                    <a:lstStyle/>
                    <a:p>
                      <a:pPr algn="ctr"/>
                      <a:r>
                        <a:rPr lang="en-US" sz="1800" b="1" spc="-5" dirty="0" smtClean="0">
                          <a:solidFill>
                            <a:srgbClr val="FF0000"/>
                          </a:solidFill>
                          <a:latin typeface="Times New Roman" pitchFamily="18" charset="0"/>
                          <a:cs typeface="Times New Roman" pitchFamily="18" charset="0"/>
                        </a:rPr>
                        <a:t>D</a:t>
                      </a:r>
                      <a:r>
                        <a:rPr lang="en-US" sz="1800" b="1" spc="5" dirty="0" smtClean="0">
                          <a:solidFill>
                            <a:srgbClr val="FF0000"/>
                          </a:solidFill>
                          <a:latin typeface="Times New Roman" pitchFamily="18" charset="0"/>
                          <a:cs typeface="Times New Roman" pitchFamily="18" charset="0"/>
                        </a:rPr>
                        <a:t>e</a:t>
                      </a:r>
                      <a:r>
                        <a:rPr lang="en-US" sz="1800" b="1" dirty="0" smtClean="0">
                          <a:solidFill>
                            <a:srgbClr val="FF0000"/>
                          </a:solidFill>
                          <a:latin typeface="Times New Roman" pitchFamily="18" charset="0"/>
                          <a:cs typeface="Times New Roman" pitchFamily="18" charset="0"/>
                        </a:rPr>
                        <a:t>s</a:t>
                      </a:r>
                      <a:r>
                        <a:rPr lang="en-US" sz="1800" b="1" spc="-5" dirty="0" smtClean="0">
                          <a:solidFill>
                            <a:srgbClr val="FF0000"/>
                          </a:solidFill>
                          <a:latin typeface="Times New Roman" pitchFamily="18" charset="0"/>
                          <a:cs typeface="Times New Roman" pitchFamily="18" charset="0"/>
                        </a:rPr>
                        <a:t>c</a:t>
                      </a:r>
                      <a:r>
                        <a:rPr lang="en-US" sz="1800" b="1" spc="-15" dirty="0" smtClean="0">
                          <a:solidFill>
                            <a:srgbClr val="FF0000"/>
                          </a:solidFill>
                          <a:latin typeface="Times New Roman" pitchFamily="18" charset="0"/>
                          <a:cs typeface="Times New Roman" pitchFamily="18" charset="0"/>
                        </a:rPr>
                        <a:t>r</a:t>
                      </a:r>
                      <a:r>
                        <a:rPr lang="en-US" sz="1800" b="1" spc="5" dirty="0" smtClean="0">
                          <a:solidFill>
                            <a:srgbClr val="FF0000"/>
                          </a:solidFill>
                          <a:latin typeface="Times New Roman" pitchFamily="18" charset="0"/>
                          <a:cs typeface="Times New Roman" pitchFamily="18" charset="0"/>
                        </a:rPr>
                        <a:t>ip</a:t>
                      </a:r>
                      <a:r>
                        <a:rPr lang="en-US" sz="1800" b="1" spc="-5" dirty="0" smtClean="0">
                          <a:solidFill>
                            <a:srgbClr val="FF0000"/>
                          </a:solidFill>
                          <a:latin typeface="Times New Roman" pitchFamily="18" charset="0"/>
                          <a:cs typeface="Times New Roman" pitchFamily="18" charset="0"/>
                        </a:rPr>
                        <a:t>tio</a:t>
                      </a:r>
                      <a:r>
                        <a:rPr lang="en-US" sz="1800" b="1" dirty="0" smtClean="0">
                          <a:solidFill>
                            <a:srgbClr val="FF0000"/>
                          </a:solidFill>
                          <a:latin typeface="Times New Roman" pitchFamily="18" charset="0"/>
                          <a:cs typeface="Times New Roman" pitchFamily="18" charset="0"/>
                        </a:rPr>
                        <a:t>n</a:t>
                      </a:r>
                      <a:r>
                        <a:rPr lang="en-US" sz="1600" dirty="0" smtClean="0">
                          <a:solidFill>
                            <a:srgbClr val="FF0000"/>
                          </a:solidFill>
                          <a:latin typeface="Times New Roman" pitchFamily="18" charset="0"/>
                          <a:cs typeface="Times New Roman" pitchFamily="18" charset="0"/>
                        </a:rPr>
                        <a:t> </a:t>
                      </a:r>
                      <a:endParaRPr lang="en-US" dirty="0"/>
                    </a:p>
                  </a:txBody>
                  <a:tcPr/>
                </a:tc>
                <a:extLst>
                  <a:ext uri="{0D108BD9-81ED-4DB2-BD59-A6C34878D82A}">
                    <a16:rowId xmlns:a16="http://schemas.microsoft.com/office/drawing/2014/main" val="10000"/>
                  </a:ext>
                </a:extLst>
              </a:tr>
              <a:tr h="465884">
                <a:tc>
                  <a:txBody>
                    <a:bodyPr/>
                    <a:lstStyle/>
                    <a:p>
                      <a:pPr algn="ctr"/>
                      <a:r>
                        <a:rPr lang="en-US" dirty="0" smtClean="0"/>
                        <a:t>0</a:t>
                      </a:r>
                      <a:endParaRPr lang="en-US" dirty="0"/>
                    </a:p>
                  </a:txBody>
                  <a:tcPr/>
                </a:tc>
                <a:tc>
                  <a:txBody>
                    <a:bodyPr/>
                    <a:lstStyle/>
                    <a:p>
                      <a:pPr algn="ctr"/>
                      <a:r>
                        <a:rPr lang="en-US" sz="1800" spc="-5" dirty="0" smtClean="0">
                          <a:latin typeface="Times New Roman" pitchFamily="18" charset="0"/>
                          <a:cs typeface="Times New Roman" pitchFamily="18" charset="0"/>
                        </a:rPr>
                        <a:t>Free</a:t>
                      </a:r>
                      <a:r>
                        <a:rPr lang="en-US" sz="1800" spc="-15"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cluster</a:t>
                      </a:r>
                      <a:endParaRPr lang="en-US" dirty="0"/>
                    </a:p>
                  </a:txBody>
                  <a:tcPr/>
                </a:tc>
                <a:extLst>
                  <a:ext uri="{0D108BD9-81ED-4DB2-BD59-A6C34878D82A}">
                    <a16:rowId xmlns:a16="http://schemas.microsoft.com/office/drawing/2014/main" val="10001"/>
                  </a:ext>
                </a:extLst>
              </a:tr>
              <a:tr h="8041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a:t>
                      </a:r>
                      <a:endParaRPr lang="en-US" sz="18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Cluster </a:t>
                      </a:r>
                      <a:r>
                        <a:rPr lang="en-US" sz="1800" dirty="0" smtClean="0">
                          <a:latin typeface="Times New Roman" pitchFamily="18" charset="0"/>
                          <a:cs typeface="Times New Roman" pitchFamily="18" charset="0"/>
                        </a:rPr>
                        <a:t>in </a:t>
                      </a:r>
                      <a:r>
                        <a:rPr lang="en-US" sz="1800" spc="-5" dirty="0" smtClean="0">
                          <a:latin typeface="Times New Roman" pitchFamily="18" charset="0"/>
                          <a:cs typeface="Times New Roman" pitchFamily="18" charset="0"/>
                        </a:rPr>
                        <a:t>use, next cluster </a:t>
                      </a:r>
                      <a:r>
                        <a:rPr lang="en-US" sz="1800" dirty="0" smtClean="0">
                          <a:latin typeface="Times New Roman" pitchFamily="18" charset="0"/>
                          <a:cs typeface="Times New Roman" pitchFamily="18" charset="0"/>
                        </a:rPr>
                        <a:t>in</a:t>
                      </a:r>
                      <a:r>
                        <a:rPr lang="en-US" sz="1800" spc="-80"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chain.</a:t>
                      </a:r>
                      <a:endParaRPr lang="en-US" sz="1800" dirty="0" smtClean="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4658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FF0-  </a:t>
                      </a:r>
                      <a:r>
                        <a:rPr lang="en-US" sz="1800" dirty="0" smtClean="0">
                          <a:latin typeface="Times New Roman" pitchFamily="18" charset="0"/>
                          <a:cs typeface="Times New Roman" pitchFamily="18" charset="0"/>
                        </a:rPr>
                        <a:t>F</a:t>
                      </a:r>
                      <a:r>
                        <a:rPr lang="en-US" sz="1800" spc="-10" dirty="0" smtClean="0">
                          <a:latin typeface="Times New Roman" pitchFamily="18" charset="0"/>
                          <a:cs typeface="Times New Roman" pitchFamily="18" charset="0"/>
                        </a:rPr>
                        <a:t>F</a:t>
                      </a:r>
                      <a:r>
                        <a:rPr lang="en-US" sz="1800" spc="5" dirty="0" smtClean="0">
                          <a:latin typeface="Times New Roman" pitchFamily="18" charset="0"/>
                          <a:cs typeface="Times New Roman" pitchFamily="18" charset="0"/>
                        </a:rPr>
                        <a:t>6</a:t>
                      </a:r>
                      <a:r>
                        <a:rPr lang="en-US" sz="1800" dirty="0" smtClean="0">
                          <a:latin typeface="Times New Roman" pitchFamily="18" charset="0"/>
                          <a:cs typeface="Times New Roman" pitchFamily="18" charset="0"/>
                        </a:rPr>
                        <a:t>/F</a:t>
                      </a:r>
                      <a:r>
                        <a:rPr lang="en-US" sz="1800" spc="-10"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F</a:t>
                      </a:r>
                      <a:r>
                        <a:rPr lang="en-US" sz="1800" spc="5"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FFF6</a:t>
                      </a:r>
                      <a:endParaRPr lang="en-US" sz="18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Cluster </a:t>
                      </a:r>
                      <a:r>
                        <a:rPr lang="en-US" sz="1800" dirty="0" smtClean="0">
                          <a:latin typeface="Times New Roman" pitchFamily="18" charset="0"/>
                          <a:cs typeface="Times New Roman" pitchFamily="18" charset="0"/>
                        </a:rPr>
                        <a:t>is</a:t>
                      </a:r>
                      <a:r>
                        <a:rPr lang="en-US" sz="1800" spc="-75"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reserved</a:t>
                      </a:r>
                      <a:endParaRPr lang="en-US" sz="1800" dirty="0" smtClean="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11487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FF7/FFF7</a:t>
                      </a:r>
                      <a:endParaRPr lang="en-US" sz="18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Cluster contains </a:t>
                      </a:r>
                      <a:r>
                        <a:rPr lang="en-US" sz="1800" dirty="0" smtClean="0">
                          <a:latin typeface="Times New Roman" pitchFamily="18" charset="0"/>
                          <a:cs typeface="Times New Roman" pitchFamily="18" charset="0"/>
                        </a:rPr>
                        <a:t>bad </a:t>
                      </a:r>
                      <a:r>
                        <a:rPr lang="en-US" sz="1800" spc="-5" dirty="0" smtClean="0">
                          <a:latin typeface="Times New Roman" pitchFamily="18" charset="0"/>
                          <a:cs typeface="Times New Roman" pitchFamily="18" charset="0"/>
                        </a:rPr>
                        <a:t>sectors i.e., </a:t>
                      </a:r>
                      <a:r>
                        <a:rPr lang="en-US" sz="1800" dirty="0" smtClean="0">
                          <a:latin typeface="Times New Roman" pitchFamily="18" charset="0"/>
                          <a:cs typeface="Times New Roman" pitchFamily="18" charset="0"/>
                        </a:rPr>
                        <a:t>it  is </a:t>
                      </a:r>
                      <a:r>
                        <a:rPr lang="en-US" sz="1800" spc="-5" dirty="0" smtClean="0">
                          <a:latin typeface="Times New Roman" pitchFamily="18" charset="0"/>
                          <a:cs typeface="Times New Roman" pitchFamily="18" charset="0"/>
                        </a:rPr>
                        <a:t>not used for data</a:t>
                      </a:r>
                      <a:r>
                        <a:rPr lang="en-US" sz="1800" spc="-15"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storage.</a:t>
                      </a:r>
                      <a:endParaRPr lang="en-US" sz="1800" dirty="0" smtClean="0">
                        <a:latin typeface="Times New Roman" pitchFamily="18" charset="0"/>
                        <a:cs typeface="Times New Roman" pitchFamily="18" charset="0"/>
                      </a:endParaRPr>
                    </a:p>
                  </a:txBody>
                  <a:tcPr/>
                </a:tc>
                <a:extLst>
                  <a:ext uri="{0D108BD9-81ED-4DB2-BD59-A6C34878D82A}">
                    <a16:rowId xmlns:a16="http://schemas.microsoft.com/office/drawing/2014/main" val="10004"/>
                  </a:ext>
                </a:extLst>
              </a:tr>
              <a:tr h="46588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FF8-  </a:t>
                      </a:r>
                      <a:r>
                        <a:rPr lang="en-US" sz="1800" dirty="0" smtClean="0">
                          <a:latin typeface="Times New Roman" pitchFamily="18" charset="0"/>
                          <a:cs typeface="Times New Roman" pitchFamily="18" charset="0"/>
                        </a:rPr>
                        <a:t>F</a:t>
                      </a:r>
                      <a:r>
                        <a:rPr lang="en-US" sz="1800" spc="-10"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F/F</a:t>
                      </a:r>
                      <a:r>
                        <a:rPr lang="en-US" sz="1800" spc="-10" dirty="0" smtClean="0">
                          <a:latin typeface="Times New Roman" pitchFamily="18" charset="0"/>
                          <a:cs typeface="Times New Roman" pitchFamily="18" charset="0"/>
                        </a:rPr>
                        <a:t>F</a:t>
                      </a:r>
                      <a:r>
                        <a:rPr lang="en-US" sz="1800" dirty="0" smtClean="0">
                          <a:latin typeface="Times New Roman" pitchFamily="18" charset="0"/>
                          <a:cs typeface="Times New Roman" pitchFamily="18" charset="0"/>
                        </a:rPr>
                        <a:t>F</a:t>
                      </a:r>
                      <a:r>
                        <a:rPr lang="en-US" sz="1800" spc="5" dirty="0" smtClean="0">
                          <a:latin typeface="Times New Roman" pitchFamily="18" charset="0"/>
                          <a:cs typeface="Times New Roman" pitchFamily="18" charset="0"/>
                        </a:rPr>
                        <a:t>8</a:t>
                      </a:r>
                      <a:r>
                        <a:rPr lang="en-US" sz="1800"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FFFF</a:t>
                      </a:r>
                      <a:endParaRPr lang="en-US" sz="1800"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spc="-5" dirty="0" smtClean="0">
                          <a:latin typeface="Times New Roman" pitchFamily="18" charset="0"/>
                          <a:cs typeface="Times New Roman" pitchFamily="18" charset="0"/>
                        </a:rPr>
                        <a:t>End </a:t>
                      </a:r>
                      <a:r>
                        <a:rPr lang="en-US" sz="1800" dirty="0" smtClean="0">
                          <a:latin typeface="Times New Roman" pitchFamily="18" charset="0"/>
                          <a:cs typeface="Times New Roman" pitchFamily="18" charset="0"/>
                        </a:rPr>
                        <a:t>of</a:t>
                      </a:r>
                      <a:r>
                        <a:rPr lang="en-US" sz="1800" spc="-10" dirty="0" smtClean="0">
                          <a:latin typeface="Times New Roman" pitchFamily="18" charset="0"/>
                          <a:cs typeface="Times New Roman" pitchFamily="18" charset="0"/>
                        </a:rPr>
                        <a:t> </a:t>
                      </a:r>
                      <a:r>
                        <a:rPr lang="en-US" sz="1800" spc="-5" dirty="0" smtClean="0">
                          <a:latin typeface="Times New Roman" pitchFamily="18" charset="0"/>
                          <a:cs typeface="Times New Roman" pitchFamily="18" charset="0"/>
                        </a:rPr>
                        <a:t>file.</a:t>
                      </a:r>
                      <a:endParaRPr lang="en-US" sz="1800" dirty="0" smtClean="0">
                        <a:latin typeface="Times New Roman" pitchFamily="18" charset="0"/>
                        <a:cs typeface="Times New Roman" pitchFamily="18" charset="0"/>
                      </a:endParaRPr>
                    </a:p>
                  </a:txBody>
                  <a:tcPr/>
                </a:tc>
                <a:extLst>
                  <a:ext uri="{0D108BD9-81ED-4DB2-BD59-A6C34878D82A}">
                    <a16:rowId xmlns:a16="http://schemas.microsoft.com/office/drawing/2014/main" val="10005"/>
                  </a:ext>
                </a:extLst>
              </a:tr>
            </a:tbl>
          </a:graphicData>
        </a:graphic>
      </p:graphicFrame>
      <p:sp>
        <p:nvSpPr>
          <p:cNvPr id="8" name="TextBox 7"/>
          <p:cNvSpPr txBox="1"/>
          <p:nvPr/>
        </p:nvSpPr>
        <p:spPr>
          <a:xfrm>
            <a:off x="3851920" y="6309320"/>
            <a:ext cx="2448272" cy="246221"/>
          </a:xfrm>
          <a:prstGeom prst="rect">
            <a:avLst/>
          </a:prstGeom>
          <a:noFill/>
        </p:spPr>
        <p:txBody>
          <a:bodyPr wrap="square" rtlCol="0">
            <a:spAutoFit/>
          </a:bodyPr>
          <a:lstStyle/>
          <a:p>
            <a:r>
              <a:rPr lang="en-US" altLang="en-US" sz="1000" dirty="0" smtClean="0">
                <a:latin typeface="+mj-lt"/>
                <a:cs typeface="Times New Roman" panose="02020603050405020304" pitchFamily="18" charset="0"/>
              </a:rPr>
              <a:t>FAT entries(Source)</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7892" name="TextBox 4"/>
          <p:cNvSpPr txBox="1">
            <a:spLocks noChangeArrowheads="1"/>
          </p:cNvSpPr>
          <p:nvPr>
            <p:custDataLst>
              <p:tags r:id="rId3"/>
            </p:custDataLst>
          </p:nvPr>
        </p:nvSpPr>
        <p:spPr bwMode="auto">
          <a:xfrm>
            <a:off x="190500" y="2286000"/>
            <a:ext cx="8629650" cy="2825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400" dirty="0" smtClean="0"/>
              <a:t>The Root Directory is like a table of contents for the  information stored on the hard disk drive.</a:t>
            </a:r>
          </a:p>
          <a:p>
            <a:pPr algn="just"/>
            <a:r>
              <a:rPr lang="en-US" altLang="en-US" sz="2400" dirty="0" smtClean="0"/>
              <a:t>The directory area keeps the information about the file  name, date and time of the file creation, file attribute,  file size and starting cluster of the particular file.</a:t>
            </a:r>
          </a:p>
          <a:p>
            <a:pPr algn="just"/>
            <a:r>
              <a:rPr lang="en-US" altLang="en-US" sz="2400" dirty="0" smtClean="0"/>
              <a:t>The number of files	that one can store on the root  directory depends on the FAT type being used.</a:t>
            </a:r>
          </a:p>
        </p:txBody>
      </p:sp>
      <p:sp>
        <p:nvSpPr>
          <p:cNvPr id="3789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789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Root Directory</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891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8916" name="TextBox 4"/>
          <p:cNvSpPr txBox="1">
            <a:spLocks noChangeArrowheads="1"/>
          </p:cNvSpPr>
          <p:nvPr>
            <p:custDataLst>
              <p:tags r:id="rId3"/>
            </p:custDataLst>
          </p:nvPr>
        </p:nvSpPr>
        <p:spPr bwMode="auto">
          <a:xfrm>
            <a:off x="190500" y="2286000"/>
            <a:ext cx="86296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endParaRPr lang="en-IN" altLang="en-US" sz="2400" dirty="0"/>
          </a:p>
        </p:txBody>
      </p:sp>
      <p:sp>
        <p:nvSpPr>
          <p:cNvPr id="3891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891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The following table lists the limits of root  entries for different media and FAT:</a:t>
            </a:r>
            <a:endParaRPr lang="en-IN" altLang="en-US" sz="3000" b="1" dirty="0">
              <a:solidFill>
                <a:schemeClr val="bg1"/>
              </a:solidFill>
              <a:cs typeface="Times New Roman" panose="02020603050405020304" pitchFamily="18" charset="0"/>
            </a:endParaRPr>
          </a:p>
        </p:txBody>
      </p:sp>
      <p:graphicFrame>
        <p:nvGraphicFramePr>
          <p:cNvPr id="7" name="Table 6"/>
          <p:cNvGraphicFramePr>
            <a:graphicFrameLocks noGrp="1"/>
          </p:cNvGraphicFramePr>
          <p:nvPr/>
        </p:nvGraphicFramePr>
        <p:xfrm>
          <a:off x="395536" y="2602160"/>
          <a:ext cx="7848872" cy="3779166"/>
        </p:xfrm>
        <a:graphic>
          <a:graphicData uri="http://schemas.openxmlformats.org/drawingml/2006/table">
            <a:tbl>
              <a:tblPr firstRow="1" bandRow="1">
                <a:tableStyleId>{5940675A-B579-460E-94D1-54222C63F5DA}</a:tableStyleId>
              </a:tblPr>
              <a:tblGrid>
                <a:gridCol w="3888432">
                  <a:extLst>
                    <a:ext uri="{9D8B030D-6E8A-4147-A177-3AD203B41FA5}">
                      <a16:colId xmlns:a16="http://schemas.microsoft.com/office/drawing/2014/main" val="20000"/>
                    </a:ext>
                  </a:extLst>
                </a:gridCol>
                <a:gridCol w="3960440">
                  <a:extLst>
                    <a:ext uri="{9D8B030D-6E8A-4147-A177-3AD203B41FA5}">
                      <a16:colId xmlns:a16="http://schemas.microsoft.com/office/drawing/2014/main" val="20001"/>
                    </a:ext>
                  </a:extLst>
                </a:gridCol>
              </a:tblGrid>
              <a:tr h="31194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spc="-5" dirty="0" smtClean="0">
                          <a:latin typeface="Times New Roman" pitchFamily="18" charset="0"/>
                          <a:cs typeface="Times New Roman" pitchFamily="18" charset="0"/>
                        </a:rPr>
                        <a:t>Media and File System</a:t>
                      </a:r>
                      <a:r>
                        <a:rPr lang="en-US" sz="1200" b="1" spc="-10" dirty="0" smtClean="0">
                          <a:latin typeface="Times New Roman" pitchFamily="18" charset="0"/>
                          <a:cs typeface="Times New Roman" pitchFamily="18" charset="0"/>
                        </a:rPr>
                        <a:t> </a:t>
                      </a:r>
                      <a:r>
                        <a:rPr lang="en-US" sz="1200" b="1" spc="-5" dirty="0" smtClean="0">
                          <a:latin typeface="Times New Roman" pitchFamily="18" charset="0"/>
                          <a:cs typeface="Times New Roman" pitchFamily="18" charset="0"/>
                        </a:rPr>
                        <a:t>Description</a:t>
                      </a:r>
                      <a:endParaRPr lang="en-US" sz="1200" b="1" dirty="0" smtClean="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b="1" spc="-5" dirty="0" smtClean="0">
                          <a:latin typeface="Times New Roman" pitchFamily="18" charset="0"/>
                          <a:cs typeface="Times New Roman" pitchFamily="18" charset="0"/>
                        </a:rPr>
                        <a:t>Maximum Root Directory  Entries</a:t>
                      </a:r>
                    </a:p>
                  </a:txBody>
                  <a:tcPr/>
                </a:tc>
                <a:extLst>
                  <a:ext uri="{0D108BD9-81ED-4DB2-BD59-A6C34878D82A}">
                    <a16:rowId xmlns:a16="http://schemas.microsoft.com/office/drawing/2014/main" val="10000"/>
                  </a:ext>
                </a:extLst>
              </a:tr>
              <a:tr h="4190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spc="55" dirty="0" smtClean="0">
                          <a:latin typeface="Times New Roman"/>
                          <a:cs typeface="Times New Roman"/>
                        </a:rPr>
                        <a:t>Single-sided </a:t>
                      </a:r>
                      <a:r>
                        <a:rPr lang="en-US" sz="1200" spc="25" dirty="0" smtClean="0">
                          <a:latin typeface="Times New Roman"/>
                          <a:cs typeface="Times New Roman"/>
                        </a:rPr>
                        <a:t>5¼ </a:t>
                      </a:r>
                      <a:r>
                        <a:rPr lang="en-US" sz="1200" spc="60" dirty="0" smtClean="0">
                          <a:latin typeface="Times New Roman"/>
                          <a:cs typeface="Times New Roman"/>
                        </a:rPr>
                        <a:t>Inch </a:t>
                      </a:r>
                      <a:r>
                        <a:rPr lang="en-US" sz="1200" spc="20" dirty="0" smtClean="0">
                          <a:latin typeface="Times New Roman"/>
                          <a:cs typeface="Times New Roman"/>
                        </a:rPr>
                        <a:t>180k </a:t>
                      </a:r>
                      <a:r>
                        <a:rPr lang="en-US" sz="1200" spc="60" dirty="0" smtClean="0">
                          <a:latin typeface="Times New Roman"/>
                          <a:cs typeface="Times New Roman"/>
                        </a:rPr>
                        <a:t>FDD(Floppy </a:t>
                      </a:r>
                      <a:r>
                        <a:rPr lang="en-US" sz="1200" spc="55" dirty="0" smtClean="0">
                          <a:latin typeface="Times New Roman"/>
                          <a:cs typeface="Times New Roman"/>
                        </a:rPr>
                        <a:t>Disk</a:t>
                      </a:r>
                      <a:r>
                        <a:rPr lang="en-US" sz="1200" spc="-260" dirty="0" smtClean="0">
                          <a:latin typeface="Times New Roman"/>
                          <a:cs typeface="Times New Roman"/>
                        </a:rPr>
                        <a:t> </a:t>
                      </a:r>
                      <a:r>
                        <a:rPr lang="en-US" sz="1200" spc="55" dirty="0" smtClean="0">
                          <a:latin typeface="Times New Roman"/>
                          <a:cs typeface="Times New Roman"/>
                        </a:rPr>
                        <a:t>Drive)</a:t>
                      </a:r>
                      <a:endParaRPr lang="en-US" sz="1200" dirty="0" smtClean="0">
                        <a:latin typeface="Times New Roman"/>
                        <a:cs typeface="Times New Roman"/>
                      </a:endParaRPr>
                    </a:p>
                  </a:txBody>
                  <a:tcPr/>
                </a:tc>
                <a:tc>
                  <a:txBody>
                    <a:bodyPr/>
                    <a:lstStyle/>
                    <a:p>
                      <a:pPr algn="ctr"/>
                      <a:r>
                        <a:rPr lang="en-US" sz="1200" dirty="0" smtClean="0"/>
                        <a:t>64</a:t>
                      </a:r>
                      <a:endParaRPr lang="en-US" sz="1200" dirty="0"/>
                    </a:p>
                  </a:txBody>
                  <a:tcPr/>
                </a:tc>
                <a:extLst>
                  <a:ext uri="{0D108BD9-81ED-4DB2-BD59-A6C34878D82A}">
                    <a16:rowId xmlns:a16="http://schemas.microsoft.com/office/drawing/2014/main" val="10001"/>
                  </a:ext>
                </a:extLst>
              </a:tr>
              <a:tr h="311947">
                <a:tc>
                  <a:txBody>
                    <a:bodyPr/>
                    <a:lstStyle/>
                    <a:p>
                      <a:pPr algn="ctr"/>
                      <a:r>
                        <a:rPr lang="en-US" sz="1200" spc="75" dirty="0" smtClean="0">
                          <a:latin typeface="Times New Roman"/>
                          <a:cs typeface="Times New Roman"/>
                        </a:rPr>
                        <a:t>Double-sided </a:t>
                      </a:r>
                      <a:r>
                        <a:rPr lang="en-US" sz="1200" spc="30" dirty="0" smtClean="0">
                          <a:latin typeface="Times New Roman"/>
                          <a:cs typeface="Times New Roman"/>
                        </a:rPr>
                        <a:t>5¼ </a:t>
                      </a:r>
                      <a:r>
                        <a:rPr lang="en-US" sz="1200" spc="60" dirty="0" smtClean="0">
                          <a:latin typeface="Times New Roman"/>
                          <a:cs typeface="Times New Roman"/>
                        </a:rPr>
                        <a:t>Inch </a:t>
                      </a:r>
                      <a:r>
                        <a:rPr lang="en-US" sz="1200" spc="25" dirty="0" smtClean="0">
                          <a:latin typeface="Times New Roman"/>
                          <a:cs typeface="Times New Roman"/>
                        </a:rPr>
                        <a:t>320k</a:t>
                      </a:r>
                      <a:r>
                        <a:rPr lang="en-US" sz="1200" spc="-270" dirty="0" smtClean="0">
                          <a:latin typeface="Times New Roman"/>
                          <a:cs typeface="Times New Roman"/>
                        </a:rPr>
                        <a:t> </a:t>
                      </a:r>
                      <a:r>
                        <a:rPr lang="en-US" sz="1200" spc="50" dirty="0" smtClean="0">
                          <a:latin typeface="Times New Roman"/>
                          <a:cs typeface="Times New Roman"/>
                        </a:rPr>
                        <a:t>FDD</a:t>
                      </a:r>
                      <a:endParaRPr lang="en-US" sz="1200" dirty="0"/>
                    </a:p>
                  </a:txBody>
                  <a:tcPr/>
                </a:tc>
                <a:tc>
                  <a:txBody>
                    <a:bodyPr/>
                    <a:lstStyle/>
                    <a:p>
                      <a:pPr algn="ctr"/>
                      <a:r>
                        <a:rPr lang="en-US" sz="1200" dirty="0" smtClean="0"/>
                        <a:t>64</a:t>
                      </a:r>
                      <a:endParaRPr lang="en-US" sz="1200" dirty="0"/>
                    </a:p>
                  </a:txBody>
                  <a:tcPr/>
                </a:tc>
                <a:extLst>
                  <a:ext uri="{0D108BD9-81ED-4DB2-BD59-A6C34878D82A}">
                    <a16:rowId xmlns:a16="http://schemas.microsoft.com/office/drawing/2014/main" val="10002"/>
                  </a:ext>
                </a:extLst>
              </a:tr>
              <a:tr h="311947">
                <a:tc>
                  <a:txBody>
                    <a:bodyPr/>
                    <a:lstStyle/>
                    <a:p>
                      <a:pPr algn="ctr"/>
                      <a:r>
                        <a:rPr lang="en-US" sz="1200" spc="75" dirty="0" smtClean="0">
                          <a:latin typeface="Times New Roman"/>
                          <a:cs typeface="Times New Roman"/>
                        </a:rPr>
                        <a:t>Double-sided </a:t>
                      </a:r>
                      <a:r>
                        <a:rPr lang="en-US" sz="1200" spc="30" dirty="0" smtClean="0">
                          <a:latin typeface="Times New Roman"/>
                          <a:cs typeface="Times New Roman"/>
                        </a:rPr>
                        <a:t>5¼ </a:t>
                      </a:r>
                      <a:r>
                        <a:rPr lang="en-US" sz="1200" spc="60" dirty="0" smtClean="0">
                          <a:latin typeface="Times New Roman"/>
                          <a:cs typeface="Times New Roman"/>
                        </a:rPr>
                        <a:t>Inch </a:t>
                      </a:r>
                      <a:r>
                        <a:rPr lang="en-US" sz="1200" spc="25" dirty="0" smtClean="0">
                          <a:latin typeface="Times New Roman"/>
                          <a:cs typeface="Times New Roman"/>
                        </a:rPr>
                        <a:t>360k</a:t>
                      </a:r>
                      <a:r>
                        <a:rPr lang="en-US" sz="1200" spc="-270" dirty="0" smtClean="0">
                          <a:latin typeface="Times New Roman"/>
                          <a:cs typeface="Times New Roman"/>
                        </a:rPr>
                        <a:t> </a:t>
                      </a:r>
                      <a:r>
                        <a:rPr lang="en-US" sz="1200" spc="50" dirty="0" smtClean="0">
                          <a:latin typeface="Times New Roman"/>
                          <a:cs typeface="Times New Roman"/>
                        </a:rPr>
                        <a:t>FDD</a:t>
                      </a:r>
                      <a:endParaRPr lang="en-US" sz="1200" dirty="0"/>
                    </a:p>
                  </a:txBody>
                  <a:tcPr/>
                </a:tc>
                <a:tc>
                  <a:txBody>
                    <a:bodyPr/>
                    <a:lstStyle/>
                    <a:p>
                      <a:pPr algn="ctr"/>
                      <a:r>
                        <a:rPr lang="en-US" sz="1200" dirty="0" smtClean="0"/>
                        <a:t>112</a:t>
                      </a:r>
                      <a:endParaRPr lang="en-US" sz="1200" dirty="0"/>
                    </a:p>
                  </a:txBody>
                  <a:tcPr/>
                </a:tc>
                <a:extLst>
                  <a:ext uri="{0D108BD9-81ED-4DB2-BD59-A6C34878D82A}">
                    <a16:rowId xmlns:a16="http://schemas.microsoft.com/office/drawing/2014/main" val="10003"/>
                  </a:ext>
                </a:extLst>
              </a:tr>
              <a:tr h="311947">
                <a:tc>
                  <a:txBody>
                    <a:bodyPr/>
                    <a:lstStyle/>
                    <a:p>
                      <a:pPr algn="ctr"/>
                      <a:r>
                        <a:rPr lang="en-US" sz="1200" spc="75" dirty="0" smtClean="0">
                          <a:latin typeface="Times New Roman"/>
                          <a:cs typeface="Times New Roman"/>
                        </a:rPr>
                        <a:t>Double-sided </a:t>
                      </a:r>
                      <a:r>
                        <a:rPr lang="en-US" sz="1200" spc="30" dirty="0" smtClean="0">
                          <a:latin typeface="Times New Roman"/>
                          <a:cs typeface="Times New Roman"/>
                        </a:rPr>
                        <a:t>3½ </a:t>
                      </a:r>
                      <a:r>
                        <a:rPr lang="en-US" sz="1200" spc="60" dirty="0" smtClean="0">
                          <a:latin typeface="Times New Roman"/>
                          <a:cs typeface="Times New Roman"/>
                        </a:rPr>
                        <a:t>Inch </a:t>
                      </a:r>
                      <a:r>
                        <a:rPr lang="en-US" sz="1200" spc="25" dirty="0" smtClean="0">
                          <a:latin typeface="Times New Roman"/>
                          <a:cs typeface="Times New Roman"/>
                        </a:rPr>
                        <a:t>720k</a:t>
                      </a:r>
                      <a:r>
                        <a:rPr lang="en-US" sz="1200" spc="-270" dirty="0" smtClean="0">
                          <a:latin typeface="Times New Roman"/>
                          <a:cs typeface="Times New Roman"/>
                        </a:rPr>
                        <a:t> </a:t>
                      </a:r>
                      <a:r>
                        <a:rPr lang="en-US" sz="1200" spc="50" dirty="0" smtClean="0">
                          <a:latin typeface="Times New Roman"/>
                          <a:cs typeface="Times New Roman"/>
                        </a:rPr>
                        <a:t>FDD</a:t>
                      </a:r>
                      <a:endParaRPr lang="en-US" sz="1200" dirty="0"/>
                    </a:p>
                  </a:txBody>
                  <a:tcPr/>
                </a:tc>
                <a:tc>
                  <a:txBody>
                    <a:bodyPr/>
                    <a:lstStyle/>
                    <a:p>
                      <a:pPr algn="ctr"/>
                      <a:r>
                        <a:rPr lang="en-US" sz="1200" dirty="0" smtClean="0"/>
                        <a:t>112</a:t>
                      </a:r>
                      <a:endParaRPr lang="en-US" sz="1200" dirty="0"/>
                    </a:p>
                  </a:txBody>
                  <a:tcPr/>
                </a:tc>
                <a:extLst>
                  <a:ext uri="{0D108BD9-81ED-4DB2-BD59-A6C34878D82A}">
                    <a16:rowId xmlns:a16="http://schemas.microsoft.com/office/drawing/2014/main" val="10004"/>
                  </a:ext>
                </a:extLst>
              </a:tr>
              <a:tr h="311947">
                <a:tc>
                  <a:txBody>
                    <a:bodyPr/>
                    <a:lstStyle/>
                    <a:p>
                      <a:pPr algn="ctr"/>
                      <a:r>
                        <a:rPr lang="en-US" sz="1200" spc="75" dirty="0" smtClean="0">
                          <a:latin typeface="Times New Roman"/>
                          <a:cs typeface="Times New Roman"/>
                        </a:rPr>
                        <a:t>Double-sided </a:t>
                      </a:r>
                      <a:r>
                        <a:rPr lang="en-US" sz="1200" spc="30" dirty="0" smtClean="0">
                          <a:latin typeface="Times New Roman"/>
                          <a:cs typeface="Times New Roman"/>
                        </a:rPr>
                        <a:t>5¼ </a:t>
                      </a:r>
                      <a:r>
                        <a:rPr lang="en-US" sz="1200" spc="60" dirty="0" smtClean="0">
                          <a:latin typeface="Times New Roman"/>
                          <a:cs typeface="Times New Roman"/>
                        </a:rPr>
                        <a:t>Inch </a:t>
                      </a:r>
                      <a:r>
                        <a:rPr lang="en-US" sz="1200" spc="55" dirty="0" smtClean="0">
                          <a:latin typeface="Times New Roman"/>
                          <a:cs typeface="Times New Roman"/>
                        </a:rPr>
                        <a:t>1.2-megabyte </a:t>
                      </a:r>
                      <a:r>
                        <a:rPr lang="en-US" sz="1200" spc="50" dirty="0" smtClean="0">
                          <a:latin typeface="Times New Roman"/>
                          <a:cs typeface="Times New Roman"/>
                        </a:rPr>
                        <a:t>FDD</a:t>
                      </a:r>
                      <a:endParaRPr lang="en-US" sz="1200" dirty="0"/>
                    </a:p>
                  </a:txBody>
                  <a:tcPr/>
                </a:tc>
                <a:tc>
                  <a:txBody>
                    <a:bodyPr/>
                    <a:lstStyle/>
                    <a:p>
                      <a:pPr algn="ctr"/>
                      <a:r>
                        <a:rPr lang="en-US" sz="1200" dirty="0" smtClean="0"/>
                        <a:t>224</a:t>
                      </a:r>
                      <a:endParaRPr lang="en-US" sz="1200" dirty="0"/>
                    </a:p>
                  </a:txBody>
                  <a:tcPr/>
                </a:tc>
                <a:extLst>
                  <a:ext uri="{0D108BD9-81ED-4DB2-BD59-A6C34878D82A}">
                    <a16:rowId xmlns:a16="http://schemas.microsoft.com/office/drawing/2014/main" val="10005"/>
                  </a:ext>
                </a:extLst>
              </a:tr>
              <a:tr h="384592">
                <a:tc>
                  <a:txBody>
                    <a:bodyPr/>
                    <a:lstStyle/>
                    <a:p>
                      <a:pPr algn="ctr"/>
                      <a:r>
                        <a:rPr lang="en-US" sz="1200" spc="75" dirty="0" smtClean="0">
                          <a:latin typeface="Times New Roman"/>
                          <a:cs typeface="Times New Roman"/>
                        </a:rPr>
                        <a:t>Double-sided </a:t>
                      </a:r>
                      <a:r>
                        <a:rPr lang="en-US" sz="1200" spc="30" dirty="0" smtClean="0">
                          <a:latin typeface="Times New Roman"/>
                          <a:cs typeface="Times New Roman"/>
                        </a:rPr>
                        <a:t>3½ </a:t>
                      </a:r>
                      <a:r>
                        <a:rPr lang="en-US" sz="1200" spc="60" dirty="0" smtClean="0">
                          <a:latin typeface="Times New Roman"/>
                          <a:cs typeface="Times New Roman"/>
                        </a:rPr>
                        <a:t>Inch </a:t>
                      </a:r>
                      <a:r>
                        <a:rPr lang="en-US" sz="1200" spc="50" dirty="0" smtClean="0">
                          <a:latin typeface="Times New Roman"/>
                          <a:cs typeface="Times New Roman"/>
                        </a:rPr>
                        <a:t>1.44-megabyte</a:t>
                      </a:r>
                      <a:r>
                        <a:rPr lang="en-US" sz="1200" spc="-245" dirty="0" smtClean="0">
                          <a:latin typeface="Times New Roman"/>
                          <a:cs typeface="Times New Roman"/>
                        </a:rPr>
                        <a:t> </a:t>
                      </a:r>
                      <a:r>
                        <a:rPr lang="en-US" sz="1200" spc="50" dirty="0" smtClean="0">
                          <a:latin typeface="Times New Roman"/>
                          <a:cs typeface="Times New Roman"/>
                        </a:rPr>
                        <a:t>FDD</a:t>
                      </a:r>
                      <a:endParaRPr lang="en-US" sz="1200" dirty="0"/>
                    </a:p>
                  </a:txBody>
                  <a:tcPr/>
                </a:tc>
                <a:tc>
                  <a:txBody>
                    <a:bodyPr/>
                    <a:lstStyle/>
                    <a:p>
                      <a:pPr algn="ctr"/>
                      <a:r>
                        <a:rPr lang="en-US" sz="1200" dirty="0" smtClean="0"/>
                        <a:t>224</a:t>
                      </a:r>
                      <a:endParaRPr lang="en-US" sz="1200" dirty="0"/>
                    </a:p>
                  </a:txBody>
                  <a:tcPr/>
                </a:tc>
                <a:extLst>
                  <a:ext uri="{0D108BD9-81ED-4DB2-BD59-A6C34878D82A}">
                    <a16:rowId xmlns:a16="http://schemas.microsoft.com/office/drawing/2014/main" val="10006"/>
                  </a:ext>
                </a:extLst>
              </a:tr>
              <a:tr h="384592">
                <a:tc>
                  <a:txBody>
                    <a:bodyPr/>
                    <a:lstStyle/>
                    <a:p>
                      <a:pPr algn="ctr"/>
                      <a:r>
                        <a:rPr lang="en-US" sz="1200" spc="75" dirty="0" smtClean="0">
                          <a:latin typeface="Times New Roman"/>
                          <a:cs typeface="Times New Roman"/>
                        </a:rPr>
                        <a:t>Double-sided </a:t>
                      </a:r>
                      <a:r>
                        <a:rPr lang="en-US" sz="1200" spc="30" dirty="0" smtClean="0">
                          <a:latin typeface="Times New Roman"/>
                          <a:cs typeface="Times New Roman"/>
                        </a:rPr>
                        <a:t>3½ </a:t>
                      </a:r>
                      <a:r>
                        <a:rPr lang="en-US" sz="1200" spc="60" dirty="0" smtClean="0">
                          <a:latin typeface="Times New Roman"/>
                          <a:cs typeface="Times New Roman"/>
                        </a:rPr>
                        <a:t>Inch </a:t>
                      </a:r>
                      <a:r>
                        <a:rPr lang="en-US" sz="1200" spc="50" dirty="0" smtClean="0">
                          <a:latin typeface="Times New Roman"/>
                          <a:cs typeface="Times New Roman"/>
                        </a:rPr>
                        <a:t>2.88-megabyte</a:t>
                      </a:r>
                      <a:r>
                        <a:rPr lang="en-US" sz="1200" spc="-245" dirty="0" smtClean="0">
                          <a:latin typeface="Times New Roman"/>
                          <a:cs typeface="Times New Roman"/>
                        </a:rPr>
                        <a:t> </a:t>
                      </a:r>
                      <a:r>
                        <a:rPr lang="en-US" sz="1200" spc="50" dirty="0" smtClean="0">
                          <a:latin typeface="Times New Roman"/>
                          <a:cs typeface="Times New Roman"/>
                        </a:rPr>
                        <a:t>FDD</a:t>
                      </a:r>
                      <a:endParaRPr lang="en-US" sz="1200" dirty="0"/>
                    </a:p>
                  </a:txBody>
                  <a:tcPr/>
                </a:tc>
                <a:tc>
                  <a:txBody>
                    <a:bodyPr/>
                    <a:lstStyle/>
                    <a:p>
                      <a:pPr algn="ctr"/>
                      <a:r>
                        <a:rPr lang="en-US" sz="1200" dirty="0" smtClean="0"/>
                        <a:t>240</a:t>
                      </a:r>
                      <a:endParaRPr lang="en-US" sz="1200" dirty="0"/>
                    </a:p>
                  </a:txBody>
                  <a:tcPr/>
                </a:tc>
                <a:extLst>
                  <a:ext uri="{0D108BD9-81ED-4DB2-BD59-A6C34878D82A}">
                    <a16:rowId xmlns:a16="http://schemas.microsoft.com/office/drawing/2014/main" val="10007"/>
                  </a:ext>
                </a:extLst>
              </a:tr>
              <a:tr h="311947">
                <a:tc>
                  <a:txBody>
                    <a:bodyPr/>
                    <a:lstStyle/>
                    <a:p>
                      <a:pPr algn="ctr"/>
                      <a:r>
                        <a:rPr lang="en-US" sz="1200" spc="130" dirty="0" smtClean="0">
                          <a:latin typeface="Times New Roman"/>
                          <a:cs typeface="Times New Roman"/>
                        </a:rPr>
                        <a:t>Hard </a:t>
                      </a:r>
                      <a:r>
                        <a:rPr lang="en-US" sz="1200" spc="35" dirty="0" smtClean="0">
                          <a:latin typeface="Times New Roman"/>
                          <a:cs typeface="Times New Roman"/>
                        </a:rPr>
                        <a:t>Drives(FAT12 </a:t>
                      </a:r>
                      <a:r>
                        <a:rPr lang="en-US" sz="1200" dirty="0" smtClean="0">
                          <a:latin typeface="Times New Roman"/>
                          <a:cs typeface="Times New Roman"/>
                        </a:rPr>
                        <a:t>&amp;</a:t>
                      </a:r>
                      <a:r>
                        <a:rPr lang="en-US" sz="1200" spc="-195" dirty="0" smtClean="0">
                          <a:latin typeface="Times New Roman"/>
                          <a:cs typeface="Times New Roman"/>
                        </a:rPr>
                        <a:t> </a:t>
                      </a:r>
                      <a:r>
                        <a:rPr lang="en-US" sz="1200" spc="10" dirty="0" smtClean="0">
                          <a:latin typeface="Times New Roman"/>
                          <a:cs typeface="Times New Roman"/>
                        </a:rPr>
                        <a:t>FAT16)</a:t>
                      </a:r>
                      <a:endParaRPr lang="en-US" sz="1200" dirty="0"/>
                    </a:p>
                  </a:txBody>
                  <a:tcPr/>
                </a:tc>
                <a:tc>
                  <a:txBody>
                    <a:bodyPr/>
                    <a:lstStyle/>
                    <a:p>
                      <a:pPr algn="ctr"/>
                      <a:r>
                        <a:rPr lang="en-US" sz="1200" dirty="0" smtClean="0"/>
                        <a:t>512</a:t>
                      </a:r>
                      <a:endParaRPr lang="en-US" sz="1200" dirty="0"/>
                    </a:p>
                  </a:txBody>
                  <a:tcPr/>
                </a:tc>
                <a:extLst>
                  <a:ext uri="{0D108BD9-81ED-4DB2-BD59-A6C34878D82A}">
                    <a16:rowId xmlns:a16="http://schemas.microsoft.com/office/drawing/2014/main" val="10008"/>
                  </a:ext>
                </a:extLst>
              </a:tr>
              <a:tr h="71925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spc="100" dirty="0" smtClean="0">
                          <a:latin typeface="Times New Roman"/>
                          <a:cs typeface="Times New Roman"/>
                        </a:rPr>
                        <a:t>Hare</a:t>
                      </a:r>
                      <a:r>
                        <a:rPr lang="en-US" sz="1200" spc="5" dirty="0" smtClean="0">
                          <a:latin typeface="Times New Roman"/>
                          <a:cs typeface="Times New Roman"/>
                        </a:rPr>
                        <a:t> </a:t>
                      </a:r>
                      <a:r>
                        <a:rPr lang="en-US" sz="1200" spc="65" dirty="0" smtClean="0">
                          <a:latin typeface="Times New Roman"/>
                          <a:cs typeface="Times New Roman"/>
                        </a:rPr>
                        <a:t>Drives</a:t>
                      </a:r>
                      <a:r>
                        <a:rPr lang="en-US" sz="1200" spc="-5" dirty="0" smtClean="0">
                          <a:latin typeface="Times New Roman"/>
                          <a:cs typeface="Times New Roman"/>
                        </a:rPr>
                        <a:t> </a:t>
                      </a:r>
                      <a:r>
                        <a:rPr lang="en-US" sz="1200" spc="95" dirty="0" smtClean="0">
                          <a:latin typeface="Times New Roman"/>
                          <a:cs typeface="Times New Roman"/>
                        </a:rPr>
                        <a:t>with</a:t>
                      </a:r>
                      <a:r>
                        <a:rPr lang="en-US" sz="1200" spc="-15" dirty="0" smtClean="0">
                          <a:latin typeface="Times New Roman"/>
                          <a:cs typeface="Times New Roman"/>
                        </a:rPr>
                        <a:t> </a:t>
                      </a:r>
                      <a:r>
                        <a:rPr lang="en-US" sz="1200" spc="25" dirty="0" smtClean="0">
                          <a:latin typeface="Times New Roman"/>
                          <a:cs typeface="Times New Roman"/>
                        </a:rPr>
                        <a:t>FAT32(As</a:t>
                      </a:r>
                      <a:r>
                        <a:rPr lang="en-US" sz="1200" spc="-5" dirty="0" smtClean="0">
                          <a:latin typeface="Times New Roman"/>
                          <a:cs typeface="Times New Roman"/>
                        </a:rPr>
                        <a:t> </a:t>
                      </a:r>
                      <a:r>
                        <a:rPr lang="en-US" sz="1200" spc="40" dirty="0" smtClean="0">
                          <a:latin typeface="Times New Roman"/>
                          <a:cs typeface="Times New Roman"/>
                        </a:rPr>
                        <a:t>it</a:t>
                      </a:r>
                      <a:r>
                        <a:rPr lang="en-US" sz="1200" dirty="0" smtClean="0">
                          <a:latin typeface="Times New Roman"/>
                          <a:cs typeface="Times New Roman"/>
                        </a:rPr>
                        <a:t> </a:t>
                      </a:r>
                      <a:r>
                        <a:rPr lang="en-US" sz="1200" spc="70" dirty="0" smtClean="0">
                          <a:latin typeface="Times New Roman"/>
                          <a:cs typeface="Times New Roman"/>
                        </a:rPr>
                        <a:t>treats</a:t>
                      </a:r>
                      <a:r>
                        <a:rPr lang="en-US" sz="1200" spc="-15" dirty="0" smtClean="0">
                          <a:latin typeface="Times New Roman"/>
                          <a:cs typeface="Times New Roman"/>
                        </a:rPr>
                        <a:t> </a:t>
                      </a:r>
                      <a:r>
                        <a:rPr lang="en-US" sz="1200" spc="80" dirty="0" smtClean="0">
                          <a:latin typeface="Times New Roman"/>
                          <a:cs typeface="Times New Roman"/>
                        </a:rPr>
                        <a:t>the</a:t>
                      </a:r>
                      <a:r>
                        <a:rPr lang="en-US" sz="1200" spc="5" dirty="0" smtClean="0">
                          <a:latin typeface="Times New Roman"/>
                          <a:cs typeface="Times New Roman"/>
                        </a:rPr>
                        <a:t> </a:t>
                      </a:r>
                      <a:r>
                        <a:rPr lang="en-US" sz="1200" spc="75" dirty="0" smtClean="0">
                          <a:latin typeface="Times New Roman"/>
                          <a:cs typeface="Times New Roman"/>
                        </a:rPr>
                        <a:t>root</a:t>
                      </a:r>
                      <a:r>
                        <a:rPr lang="en-US" sz="1200" dirty="0" smtClean="0">
                          <a:latin typeface="Times New Roman"/>
                          <a:cs typeface="Times New Roman"/>
                        </a:rPr>
                        <a:t> </a:t>
                      </a:r>
                      <a:r>
                        <a:rPr lang="en-US" sz="1200" spc="70" dirty="0" smtClean="0">
                          <a:latin typeface="Times New Roman"/>
                          <a:cs typeface="Times New Roman"/>
                        </a:rPr>
                        <a:t>directory</a:t>
                      </a:r>
                      <a:r>
                        <a:rPr lang="en-US" sz="1200" spc="-10" dirty="0" smtClean="0">
                          <a:latin typeface="Times New Roman"/>
                          <a:cs typeface="Times New Roman"/>
                        </a:rPr>
                        <a:t> </a:t>
                      </a:r>
                      <a:r>
                        <a:rPr lang="en-US" sz="1200" spc="70" dirty="0" smtClean="0">
                          <a:latin typeface="Times New Roman"/>
                          <a:cs typeface="Times New Roman"/>
                        </a:rPr>
                        <a:t>as</a:t>
                      </a:r>
                      <a:r>
                        <a:rPr lang="en-US" sz="1200" spc="-5" dirty="0" smtClean="0">
                          <a:latin typeface="Times New Roman"/>
                          <a:cs typeface="Times New Roman"/>
                        </a:rPr>
                        <a:t> </a:t>
                      </a:r>
                      <a:r>
                        <a:rPr lang="en-US" sz="1200" spc="85" dirty="0" smtClean="0">
                          <a:latin typeface="Times New Roman"/>
                          <a:cs typeface="Times New Roman"/>
                        </a:rPr>
                        <a:t>a  </a:t>
                      </a:r>
                      <a:r>
                        <a:rPr lang="en-US" sz="1200" spc="15" dirty="0" smtClean="0">
                          <a:latin typeface="Times New Roman"/>
                          <a:cs typeface="Times New Roman"/>
                        </a:rPr>
                        <a:t>file)</a:t>
                      </a:r>
                      <a:endParaRPr lang="en-US" sz="1200" dirty="0" smtClean="0">
                        <a:latin typeface="Times New Roman"/>
                        <a:cs typeface="Times New Roman"/>
                      </a:endParaRPr>
                    </a:p>
                    <a:p>
                      <a:pPr algn="ctr"/>
                      <a:endParaRPr lang="en-US" sz="1200" dirty="0"/>
                    </a:p>
                  </a:txBody>
                  <a:tcPr/>
                </a:tc>
                <a:tc>
                  <a:txBody>
                    <a:bodyPr/>
                    <a:lstStyle/>
                    <a:p>
                      <a:pPr algn="ctr"/>
                      <a:r>
                        <a:rPr lang="en-US" sz="1200" dirty="0" smtClean="0"/>
                        <a:t>65536</a:t>
                      </a:r>
                      <a:endParaRPr lang="en-US" sz="1200" dirty="0"/>
                    </a:p>
                  </a:txBody>
                  <a:tcPr/>
                </a:tc>
                <a:extLst>
                  <a:ext uri="{0D108BD9-81ED-4DB2-BD59-A6C34878D82A}">
                    <a16:rowId xmlns:a16="http://schemas.microsoft.com/office/drawing/2014/main" val="10009"/>
                  </a:ext>
                </a:extLst>
              </a:tr>
            </a:tbl>
          </a:graphicData>
        </a:graphic>
      </p:graphicFrame>
      <p:sp>
        <p:nvSpPr>
          <p:cNvPr id="8" name="TextBox 7"/>
          <p:cNvSpPr txBox="1"/>
          <p:nvPr/>
        </p:nvSpPr>
        <p:spPr>
          <a:xfrm>
            <a:off x="3851920" y="6453336"/>
            <a:ext cx="2088232" cy="246221"/>
          </a:xfrm>
          <a:prstGeom prst="rect">
            <a:avLst/>
          </a:prstGeom>
          <a:noFill/>
        </p:spPr>
        <p:txBody>
          <a:bodyPr wrap="square" rtlCol="0">
            <a:spAutoFit/>
          </a:bodyPr>
          <a:lstStyle/>
          <a:p>
            <a:r>
              <a:rPr lang="en-US" sz="1000" dirty="0" smtClean="0">
                <a:latin typeface="+mj-lt"/>
              </a:rPr>
              <a:t>Root Entries Limit </a:t>
            </a:r>
            <a:r>
              <a:rPr lang="en-US" sz="900" dirty="0" smtClean="0"/>
              <a:t>[1]</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9939"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3994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3994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Data Area / Files Area</a:t>
            </a:r>
            <a:endParaRPr lang="en-IN" altLang="en-US" sz="3000" b="1" dirty="0">
              <a:solidFill>
                <a:schemeClr val="bg1"/>
              </a:solidFill>
              <a:cs typeface="Times New Roman" panose="02020603050405020304" pitchFamily="18" charset="0"/>
            </a:endParaRPr>
          </a:p>
        </p:txBody>
      </p:sp>
      <p:sp>
        <p:nvSpPr>
          <p:cNvPr id="39943" name="TextBox 4"/>
          <p:cNvSpPr txBox="1">
            <a:spLocks noChangeArrowheads="1"/>
          </p:cNvSpPr>
          <p:nvPr/>
        </p:nvSpPr>
        <p:spPr bwMode="auto">
          <a:xfrm>
            <a:off x="3619500" y="5997575"/>
            <a:ext cx="985838"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r>
              <a:rPr lang="en-US" altLang="en-US" sz="800" b="1" dirty="0" smtClean="0">
                <a:latin typeface="+mj-lt"/>
              </a:rPr>
              <a:t>Batch OS   (</a:t>
            </a:r>
            <a:r>
              <a:rPr lang="en-US" altLang="en-US" sz="800" b="1" dirty="0" smtClean="0">
                <a:latin typeface="+mj-lt"/>
                <a:hlinkClick r:id="rId8"/>
              </a:rPr>
              <a:t>Source</a:t>
            </a:r>
            <a:r>
              <a:rPr lang="en-US" altLang="en-US" sz="800" b="1" dirty="0" smtClean="0">
                <a:latin typeface="+mj-lt"/>
              </a:rPr>
              <a:t>)</a:t>
            </a:r>
            <a:endParaRPr lang="en-IN" altLang="en-US" sz="800" b="1" dirty="0" smtClean="0">
              <a:latin typeface="+mj-lt"/>
            </a:endParaRPr>
          </a:p>
        </p:txBody>
      </p:sp>
      <p:sp>
        <p:nvSpPr>
          <p:cNvPr id="8" name="Content Placeholder 7"/>
          <p:cNvSpPr>
            <a:spLocks noGrp="1"/>
          </p:cNvSpPr>
          <p:nvPr>
            <p:ph idx="1"/>
          </p:nvPr>
        </p:nvSpPr>
        <p:spPr>
          <a:xfrm>
            <a:off x="457200" y="2564904"/>
            <a:ext cx="8229600" cy="3561259"/>
          </a:xfrm>
        </p:spPr>
        <p:txBody>
          <a:bodyPr/>
          <a:lstStyle/>
          <a:p>
            <a:pPr marL="381000" marR="414020" algn="just">
              <a:spcBef>
                <a:spcPts val="100"/>
              </a:spcBef>
            </a:pPr>
            <a:r>
              <a:rPr lang="en-US" sz="2400" spc="85" dirty="0" smtClean="0">
                <a:latin typeface="+mj-lt"/>
                <a:cs typeface="Times New Roman" pitchFamily="18" charset="0"/>
              </a:rPr>
              <a:t>The </a:t>
            </a:r>
            <a:r>
              <a:rPr lang="en-US" sz="2400" spc="-15" dirty="0" smtClean="0">
                <a:latin typeface="+mj-lt"/>
                <a:cs typeface="Times New Roman" pitchFamily="18" charset="0"/>
              </a:rPr>
              <a:t>remainder </a:t>
            </a:r>
            <a:r>
              <a:rPr lang="en-US" sz="2400" spc="40" dirty="0" smtClean="0">
                <a:latin typeface="+mj-lt"/>
                <a:cs typeface="Times New Roman" pitchFamily="18" charset="0"/>
              </a:rPr>
              <a:t>of </a:t>
            </a:r>
            <a:r>
              <a:rPr lang="en-US" sz="2400" spc="60" dirty="0" smtClean="0">
                <a:latin typeface="+mj-lt"/>
                <a:cs typeface="Times New Roman" pitchFamily="18" charset="0"/>
              </a:rPr>
              <a:t>the </a:t>
            </a:r>
            <a:r>
              <a:rPr lang="en-US" sz="2400" spc="25" dirty="0" smtClean="0">
                <a:latin typeface="+mj-lt"/>
                <a:cs typeface="Times New Roman" pitchFamily="18" charset="0"/>
              </a:rPr>
              <a:t>volume </a:t>
            </a:r>
            <a:r>
              <a:rPr lang="en-US" sz="2400" spc="10" dirty="0" smtClean="0">
                <a:latin typeface="+mj-lt"/>
                <a:cs typeface="Times New Roman" pitchFamily="18" charset="0"/>
              </a:rPr>
              <a:t>after </a:t>
            </a:r>
            <a:r>
              <a:rPr lang="en-US" sz="2400" spc="60" dirty="0" smtClean="0">
                <a:latin typeface="+mj-lt"/>
                <a:cs typeface="Times New Roman" pitchFamily="18" charset="0"/>
              </a:rPr>
              <a:t>Root </a:t>
            </a:r>
            <a:r>
              <a:rPr lang="en-US" sz="2400" spc="40" dirty="0" smtClean="0">
                <a:latin typeface="+mj-lt"/>
                <a:cs typeface="Times New Roman" pitchFamily="18" charset="0"/>
              </a:rPr>
              <a:t>Directory </a:t>
            </a:r>
            <a:r>
              <a:rPr lang="en-US" sz="2400" spc="55" dirty="0" smtClean="0">
                <a:latin typeface="+mj-lt"/>
                <a:cs typeface="Times New Roman" pitchFamily="18" charset="0"/>
              </a:rPr>
              <a:t>is </a:t>
            </a:r>
            <a:r>
              <a:rPr lang="en-US" sz="2400" spc="60" dirty="0" smtClean="0">
                <a:latin typeface="+mj-lt"/>
                <a:cs typeface="Times New Roman" pitchFamily="18" charset="0"/>
              </a:rPr>
              <a:t>the  </a:t>
            </a:r>
            <a:r>
              <a:rPr lang="en-US" sz="2400" spc="40" dirty="0" smtClean="0">
                <a:latin typeface="+mj-lt"/>
                <a:cs typeface="Times New Roman" pitchFamily="18" charset="0"/>
              </a:rPr>
              <a:t>Data</a:t>
            </a:r>
            <a:r>
              <a:rPr lang="en-US" sz="2400" spc="30" dirty="0" smtClean="0">
                <a:latin typeface="+mj-lt"/>
                <a:cs typeface="Times New Roman" pitchFamily="18" charset="0"/>
              </a:rPr>
              <a:t> </a:t>
            </a:r>
            <a:r>
              <a:rPr lang="en-US" sz="2400" spc="-30" dirty="0" smtClean="0">
                <a:latin typeface="+mj-lt"/>
                <a:cs typeface="Times New Roman" pitchFamily="18" charset="0"/>
              </a:rPr>
              <a:t>Area.</a:t>
            </a:r>
            <a:endParaRPr lang="en-US" sz="2400" dirty="0" smtClean="0">
              <a:latin typeface="+mj-lt"/>
              <a:cs typeface="Times New Roman" pitchFamily="18" charset="0"/>
            </a:endParaRPr>
          </a:p>
          <a:p>
            <a:pPr marL="381000" marR="373380" algn="just">
              <a:spcBef>
                <a:spcPts val="1000"/>
              </a:spcBef>
            </a:pPr>
            <a:r>
              <a:rPr lang="en-US" sz="2400" spc="85" dirty="0" smtClean="0">
                <a:latin typeface="+mj-lt"/>
                <a:cs typeface="Times New Roman" pitchFamily="18" charset="0"/>
              </a:rPr>
              <a:t>The </a:t>
            </a:r>
            <a:r>
              <a:rPr lang="en-US" sz="2400" dirty="0" smtClean="0">
                <a:latin typeface="+mj-lt"/>
                <a:cs typeface="Times New Roman" pitchFamily="18" charset="0"/>
              </a:rPr>
              <a:t>data </a:t>
            </a:r>
            <a:r>
              <a:rPr lang="en-US" sz="2400" spc="-30" dirty="0" smtClean="0">
                <a:latin typeface="+mj-lt"/>
                <a:cs typeface="Times New Roman" pitchFamily="18" charset="0"/>
              </a:rPr>
              <a:t>area </a:t>
            </a:r>
            <a:r>
              <a:rPr lang="en-US" sz="2400" spc="30" dirty="0" smtClean="0">
                <a:latin typeface="+mj-lt"/>
                <a:cs typeface="Times New Roman" pitchFamily="18" charset="0"/>
              </a:rPr>
              <a:t>contains </a:t>
            </a:r>
            <a:r>
              <a:rPr lang="en-US" sz="2400" spc="60" dirty="0" smtClean="0">
                <a:latin typeface="+mj-lt"/>
                <a:cs typeface="Times New Roman" pitchFamily="18" charset="0"/>
              </a:rPr>
              <a:t>the </a:t>
            </a:r>
            <a:r>
              <a:rPr lang="en-US" sz="2400" spc="15" dirty="0" smtClean="0">
                <a:latin typeface="+mj-lt"/>
                <a:cs typeface="Times New Roman" pitchFamily="18" charset="0"/>
              </a:rPr>
              <a:t>actual </a:t>
            </a:r>
            <a:r>
              <a:rPr lang="en-US" sz="2400" dirty="0" smtClean="0">
                <a:latin typeface="+mj-lt"/>
                <a:cs typeface="Times New Roman" pitchFamily="18" charset="0"/>
              </a:rPr>
              <a:t>data </a:t>
            </a:r>
            <a:r>
              <a:rPr lang="en-US" sz="2400" spc="40" dirty="0" smtClean="0">
                <a:latin typeface="+mj-lt"/>
                <a:cs typeface="Times New Roman" pitchFamily="18" charset="0"/>
              </a:rPr>
              <a:t>stored </a:t>
            </a:r>
            <a:r>
              <a:rPr lang="en-US" sz="2400" spc="25" dirty="0" smtClean="0">
                <a:latin typeface="+mj-lt"/>
                <a:cs typeface="Times New Roman" pitchFamily="18" charset="0"/>
              </a:rPr>
              <a:t>on </a:t>
            </a:r>
            <a:r>
              <a:rPr lang="en-US" sz="2400" spc="60" dirty="0" smtClean="0">
                <a:latin typeface="+mj-lt"/>
                <a:cs typeface="Times New Roman" pitchFamily="18" charset="0"/>
              </a:rPr>
              <a:t>the </a:t>
            </a:r>
            <a:r>
              <a:rPr lang="en-US" sz="2400" spc="15" dirty="0" smtClean="0">
                <a:latin typeface="+mj-lt"/>
                <a:cs typeface="Times New Roman" pitchFamily="18" charset="0"/>
              </a:rPr>
              <a:t>disk  </a:t>
            </a:r>
            <a:r>
              <a:rPr lang="en-US" sz="2400" spc="5" dirty="0" smtClean="0">
                <a:latin typeface="+mj-lt"/>
                <a:cs typeface="Times New Roman" pitchFamily="18" charset="0"/>
              </a:rPr>
              <a:t>surfaces.</a:t>
            </a:r>
            <a:endParaRPr lang="en-US" sz="2400" dirty="0" smtClean="0">
              <a:latin typeface="+mj-lt"/>
              <a:cs typeface="Times New Roman" pitchFamily="18" charset="0"/>
            </a:endParaRPr>
          </a:p>
          <a:p>
            <a:pPr marL="381000" marR="30480" algn="just">
              <a:spcBef>
                <a:spcPts val="990"/>
              </a:spcBef>
            </a:pPr>
            <a:r>
              <a:rPr lang="en-US" sz="2400" spc="45" dirty="0" smtClean="0">
                <a:latin typeface="+mj-lt"/>
                <a:cs typeface="Times New Roman" pitchFamily="18" charset="0"/>
              </a:rPr>
              <a:t>When </a:t>
            </a:r>
            <a:r>
              <a:rPr lang="en-US" sz="2400" spc="35" dirty="0" smtClean="0">
                <a:latin typeface="+mj-lt"/>
                <a:cs typeface="Times New Roman" pitchFamily="18" charset="0"/>
              </a:rPr>
              <a:t>we </a:t>
            </a:r>
            <a:r>
              <a:rPr lang="en-US" sz="2400" spc="5" dirty="0" smtClean="0">
                <a:latin typeface="+mj-lt"/>
                <a:cs typeface="Times New Roman" pitchFamily="18" charset="0"/>
              </a:rPr>
              <a:t>format </a:t>
            </a:r>
            <a:r>
              <a:rPr lang="en-US" sz="2400" spc="-55" dirty="0" smtClean="0">
                <a:latin typeface="+mj-lt"/>
                <a:cs typeface="Times New Roman" pitchFamily="18" charset="0"/>
              </a:rPr>
              <a:t>a </a:t>
            </a:r>
            <a:r>
              <a:rPr lang="en-US" sz="2400" spc="-45" dirty="0" smtClean="0">
                <a:latin typeface="+mj-lt"/>
                <a:cs typeface="Times New Roman" pitchFamily="18" charset="0"/>
              </a:rPr>
              <a:t>hard </a:t>
            </a:r>
            <a:r>
              <a:rPr lang="en-US" sz="2400" spc="15" dirty="0" smtClean="0">
                <a:latin typeface="+mj-lt"/>
                <a:cs typeface="Times New Roman" pitchFamily="18" charset="0"/>
              </a:rPr>
              <a:t>disk </a:t>
            </a:r>
            <a:r>
              <a:rPr lang="en-US" sz="2400" spc="60" dirty="0" smtClean="0">
                <a:latin typeface="+mj-lt"/>
                <a:cs typeface="Times New Roman" pitchFamily="18" charset="0"/>
              </a:rPr>
              <a:t>the </a:t>
            </a:r>
            <a:r>
              <a:rPr lang="en-US" sz="2400" spc="5" dirty="0" smtClean="0">
                <a:latin typeface="+mj-lt"/>
                <a:cs typeface="Times New Roman" pitchFamily="18" charset="0"/>
              </a:rPr>
              <a:t>FORMAT </a:t>
            </a:r>
            <a:r>
              <a:rPr lang="en-US" sz="2400" dirty="0" smtClean="0">
                <a:latin typeface="+mj-lt"/>
                <a:cs typeface="Times New Roman" pitchFamily="18" charset="0"/>
              </a:rPr>
              <a:t>command </a:t>
            </a:r>
            <a:r>
              <a:rPr lang="en-US" sz="2400" spc="40" dirty="0" smtClean="0">
                <a:latin typeface="+mj-lt"/>
                <a:cs typeface="Times New Roman" pitchFamily="18" charset="0"/>
              </a:rPr>
              <a:t>of  </a:t>
            </a:r>
            <a:r>
              <a:rPr lang="en-US" sz="2400" spc="30" dirty="0" smtClean="0">
                <a:latin typeface="+mj-lt"/>
                <a:cs typeface="Times New Roman" pitchFamily="18" charset="0"/>
              </a:rPr>
              <a:t>DOS </a:t>
            </a:r>
            <a:r>
              <a:rPr lang="en-US" sz="2400" spc="55" dirty="0" smtClean="0">
                <a:latin typeface="+mj-lt"/>
                <a:cs typeface="Times New Roman" pitchFamily="18" charset="0"/>
              </a:rPr>
              <a:t>does not </a:t>
            </a:r>
            <a:r>
              <a:rPr lang="en-US" sz="2400" spc="35" dirty="0" smtClean="0">
                <a:latin typeface="+mj-lt"/>
                <a:cs typeface="Times New Roman" pitchFamily="18" charset="0"/>
              </a:rPr>
              <a:t>destroy </a:t>
            </a:r>
            <a:r>
              <a:rPr lang="en-US" sz="2400" dirty="0" smtClean="0">
                <a:latin typeface="+mj-lt"/>
                <a:cs typeface="Times New Roman" pitchFamily="18" charset="0"/>
              </a:rPr>
              <a:t>or </a:t>
            </a:r>
            <a:r>
              <a:rPr lang="en-US" sz="2400" spc="20" dirty="0" smtClean="0">
                <a:latin typeface="+mj-lt"/>
                <a:cs typeface="Times New Roman" pitchFamily="18" charset="0"/>
              </a:rPr>
              <a:t>overwrite </a:t>
            </a:r>
            <a:r>
              <a:rPr lang="en-US" sz="2400" spc="60" dirty="0" smtClean="0">
                <a:latin typeface="+mj-lt"/>
                <a:cs typeface="Times New Roman" pitchFamily="18" charset="0"/>
              </a:rPr>
              <a:t>the </a:t>
            </a:r>
            <a:r>
              <a:rPr lang="en-US" sz="2400" dirty="0" smtClean="0">
                <a:latin typeface="+mj-lt"/>
                <a:cs typeface="Times New Roman" pitchFamily="18" charset="0"/>
              </a:rPr>
              <a:t>data </a:t>
            </a:r>
            <a:r>
              <a:rPr lang="en-US" sz="2400" spc="20" dirty="0" smtClean="0">
                <a:latin typeface="+mj-lt"/>
                <a:cs typeface="Times New Roman" pitchFamily="18" charset="0"/>
              </a:rPr>
              <a:t>on </a:t>
            </a:r>
            <a:r>
              <a:rPr lang="en-US" sz="2400" spc="60" dirty="0" smtClean="0">
                <a:latin typeface="+mj-lt"/>
                <a:cs typeface="Times New Roman" pitchFamily="18" charset="0"/>
              </a:rPr>
              <a:t>the </a:t>
            </a:r>
            <a:r>
              <a:rPr lang="en-US" sz="2400" dirty="0" smtClean="0">
                <a:latin typeface="+mj-lt"/>
                <a:cs typeface="Times New Roman" pitchFamily="18" charset="0"/>
              </a:rPr>
              <a:t>data  </a:t>
            </a:r>
            <a:r>
              <a:rPr lang="en-US" sz="2400" spc="-30" dirty="0" smtClean="0">
                <a:latin typeface="+mj-lt"/>
                <a:cs typeface="Times New Roman" pitchFamily="18" charset="0"/>
              </a:rPr>
              <a:t>area. </a:t>
            </a:r>
            <a:r>
              <a:rPr lang="en-US" sz="2400" spc="85" dirty="0" smtClean="0">
                <a:latin typeface="+mj-lt"/>
                <a:cs typeface="Times New Roman" pitchFamily="18" charset="0"/>
              </a:rPr>
              <a:t>The </a:t>
            </a:r>
            <a:r>
              <a:rPr lang="en-US" sz="2400" spc="5" dirty="0" smtClean="0">
                <a:latin typeface="+mj-lt"/>
                <a:cs typeface="Times New Roman" pitchFamily="18" charset="0"/>
              </a:rPr>
              <a:t>FORMAT </a:t>
            </a:r>
            <a:r>
              <a:rPr lang="en-US" sz="2400" dirty="0" smtClean="0">
                <a:latin typeface="+mj-lt"/>
                <a:cs typeface="Times New Roman" pitchFamily="18" charset="0"/>
              </a:rPr>
              <a:t>command </a:t>
            </a:r>
            <a:r>
              <a:rPr lang="en-US" sz="2400" spc="20" dirty="0" smtClean="0">
                <a:latin typeface="+mj-lt"/>
                <a:cs typeface="Times New Roman" pitchFamily="18" charset="0"/>
              </a:rPr>
              <a:t>only </a:t>
            </a:r>
            <a:r>
              <a:rPr lang="en-US" sz="2400" spc="25" dirty="0" smtClean="0">
                <a:latin typeface="+mj-lt"/>
                <a:cs typeface="Times New Roman" pitchFamily="18" charset="0"/>
              </a:rPr>
              <a:t>removes </a:t>
            </a:r>
            <a:r>
              <a:rPr lang="en-US" sz="2400" spc="60" dirty="0" smtClean="0">
                <a:latin typeface="+mj-lt"/>
                <a:cs typeface="Times New Roman" pitchFamily="18" charset="0"/>
              </a:rPr>
              <a:t>the </a:t>
            </a:r>
            <a:r>
              <a:rPr lang="en-US" sz="2400" spc="20" dirty="0" smtClean="0">
                <a:latin typeface="+mj-lt"/>
                <a:cs typeface="Times New Roman" pitchFamily="18" charset="0"/>
              </a:rPr>
              <a:t>directory  </a:t>
            </a:r>
            <a:r>
              <a:rPr lang="en-US" sz="2400" spc="10" dirty="0" smtClean="0">
                <a:latin typeface="+mj-lt"/>
                <a:cs typeface="Times New Roman" pitchFamily="18" charset="0"/>
              </a:rPr>
              <a:t>entry </a:t>
            </a:r>
            <a:r>
              <a:rPr lang="en-US" sz="2400" spc="-35" dirty="0" smtClean="0">
                <a:latin typeface="+mj-lt"/>
                <a:cs typeface="Times New Roman" pitchFamily="18" charset="0"/>
              </a:rPr>
              <a:t>and </a:t>
            </a:r>
            <a:r>
              <a:rPr lang="en-US" sz="2400" spc="50" dirty="0" smtClean="0">
                <a:latin typeface="+mj-lt"/>
                <a:cs typeface="Times New Roman" pitchFamily="18" charset="0"/>
              </a:rPr>
              <a:t>FAT </a:t>
            </a:r>
            <a:r>
              <a:rPr lang="en-US" sz="2400" spc="35" dirty="0" smtClean="0">
                <a:latin typeface="+mj-lt"/>
                <a:cs typeface="Times New Roman" pitchFamily="18" charset="0"/>
              </a:rPr>
              <a:t>entries </a:t>
            </a:r>
            <a:r>
              <a:rPr lang="en-US" sz="2400" spc="-35" dirty="0" smtClean="0">
                <a:latin typeface="+mj-lt"/>
                <a:cs typeface="Times New Roman" pitchFamily="18" charset="0"/>
              </a:rPr>
              <a:t>and </a:t>
            </a:r>
            <a:r>
              <a:rPr lang="en-US" sz="2400" spc="85" dirty="0" smtClean="0">
                <a:latin typeface="+mj-lt"/>
                <a:cs typeface="Times New Roman" pitchFamily="18" charset="0"/>
              </a:rPr>
              <a:t>it </a:t>
            </a:r>
            <a:r>
              <a:rPr lang="en-US" sz="2400" spc="50" dirty="0" smtClean="0">
                <a:latin typeface="+mj-lt"/>
                <a:cs typeface="Times New Roman" pitchFamily="18" charset="0"/>
              </a:rPr>
              <a:t>does </a:t>
            </a:r>
            <a:r>
              <a:rPr lang="en-US" sz="2400" spc="55" dirty="0" smtClean="0">
                <a:latin typeface="+mj-lt"/>
                <a:cs typeface="Times New Roman" pitchFamily="18" charset="0"/>
              </a:rPr>
              <a:t>not </a:t>
            </a:r>
            <a:r>
              <a:rPr lang="en-US" sz="2400" spc="40" dirty="0" smtClean="0">
                <a:latin typeface="+mj-lt"/>
                <a:cs typeface="Times New Roman" pitchFamily="18" charset="0"/>
              </a:rPr>
              <a:t>touch </a:t>
            </a:r>
            <a:r>
              <a:rPr lang="en-US" sz="2400" spc="60" dirty="0" smtClean="0">
                <a:latin typeface="+mj-lt"/>
                <a:cs typeface="Times New Roman" pitchFamily="18" charset="0"/>
              </a:rPr>
              <a:t>the </a:t>
            </a:r>
            <a:r>
              <a:rPr lang="en-US" sz="2400" spc="15" dirty="0" smtClean="0">
                <a:latin typeface="+mj-lt"/>
                <a:cs typeface="Times New Roman" pitchFamily="18" charset="0"/>
              </a:rPr>
              <a:t>actual </a:t>
            </a:r>
            <a:r>
              <a:rPr lang="en-US" sz="2400" dirty="0" smtClean="0">
                <a:latin typeface="+mj-lt"/>
                <a:cs typeface="Times New Roman" pitchFamily="18" charset="0"/>
              </a:rPr>
              <a:t>data  </a:t>
            </a:r>
            <a:r>
              <a:rPr lang="en-US" sz="2400" spc="-30" dirty="0" smtClean="0">
                <a:latin typeface="+mj-lt"/>
                <a:cs typeface="Times New Roman" pitchFamily="18" charset="0"/>
              </a:rPr>
              <a:t>area. </a:t>
            </a:r>
            <a:r>
              <a:rPr lang="en-US" sz="2400" spc="70" dirty="0" smtClean="0">
                <a:latin typeface="+mj-lt"/>
                <a:cs typeface="Times New Roman" pitchFamily="18" charset="0"/>
              </a:rPr>
              <a:t>This </a:t>
            </a:r>
            <a:r>
              <a:rPr lang="en-US" sz="2400" spc="10" dirty="0" smtClean="0">
                <a:latin typeface="+mj-lt"/>
                <a:cs typeface="Times New Roman" pitchFamily="18" charset="0"/>
              </a:rPr>
              <a:t>makes </a:t>
            </a:r>
            <a:r>
              <a:rPr lang="en-US" sz="2400" spc="60" dirty="0" smtClean="0">
                <a:latin typeface="+mj-lt"/>
                <a:cs typeface="Times New Roman" pitchFamily="18" charset="0"/>
              </a:rPr>
              <a:t>the </a:t>
            </a:r>
            <a:r>
              <a:rPr lang="en-US" sz="2400" spc="10" dirty="0" smtClean="0">
                <a:latin typeface="+mj-lt"/>
                <a:cs typeface="Times New Roman" pitchFamily="18" charset="0"/>
              </a:rPr>
              <a:t>recovery </a:t>
            </a:r>
            <a:r>
              <a:rPr lang="en-US" sz="2400" spc="40" dirty="0" smtClean="0">
                <a:latin typeface="+mj-lt"/>
                <a:cs typeface="Times New Roman" pitchFamily="18" charset="0"/>
              </a:rPr>
              <a:t>of </a:t>
            </a:r>
            <a:r>
              <a:rPr lang="en-US" sz="2400" spc="25" dirty="0" smtClean="0">
                <a:latin typeface="+mj-lt"/>
                <a:cs typeface="Times New Roman" pitchFamily="18" charset="0"/>
              </a:rPr>
              <a:t>accidentally formatted  </a:t>
            </a:r>
            <a:r>
              <a:rPr lang="en-US" sz="2400" spc="-45" dirty="0" smtClean="0">
                <a:latin typeface="+mj-lt"/>
                <a:cs typeface="Times New Roman" pitchFamily="18" charset="0"/>
              </a:rPr>
              <a:t>hard </a:t>
            </a:r>
            <a:r>
              <a:rPr lang="en-US" sz="2400" spc="20" dirty="0" smtClean="0">
                <a:latin typeface="+mj-lt"/>
                <a:cs typeface="Times New Roman" pitchFamily="18" charset="0"/>
              </a:rPr>
              <a:t>disk </a:t>
            </a:r>
            <a:r>
              <a:rPr lang="en-US" sz="2400" dirty="0" smtClean="0">
                <a:latin typeface="+mj-lt"/>
                <a:cs typeface="Times New Roman" pitchFamily="18" charset="0"/>
              </a:rPr>
              <a:t>drive</a:t>
            </a:r>
            <a:r>
              <a:rPr lang="en-US" sz="2400" spc="105" dirty="0" smtClean="0">
                <a:latin typeface="+mj-lt"/>
                <a:cs typeface="Times New Roman" pitchFamily="18" charset="0"/>
              </a:rPr>
              <a:t> </a:t>
            </a:r>
            <a:r>
              <a:rPr lang="en-US" sz="2400" spc="35" dirty="0" smtClean="0">
                <a:latin typeface="+mj-lt"/>
                <a:cs typeface="Times New Roman" pitchFamily="18" charset="0"/>
              </a:rPr>
              <a:t>possible.</a:t>
            </a:r>
            <a:endParaRPr lang="en-US" sz="2400" dirty="0" smtClean="0">
              <a:latin typeface="+mj-lt"/>
              <a:cs typeface="Times New Roman" pitchFamily="18" charset="0"/>
            </a:endParaRPr>
          </a:p>
          <a:p>
            <a:endParaRPr lang="en-US" sz="2400" dirty="0">
              <a:latin typeface="+mj-lt"/>
            </a:endParaRPr>
          </a:p>
        </p:txBody>
      </p:sp>
    </p:spTree>
  </p:cSld>
  <p:clrMapOvr>
    <a:masterClrMapping/>
  </p:clrMapOvr>
  <p:transition advTm="81566"/>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096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696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defRPr/>
            </a:pPr>
            <a:r>
              <a:rPr lang="en-US" altLang="en-US" sz="2200" b="1" dirty="0" smtClean="0">
                <a:latin typeface="+mj-lt"/>
              </a:rPr>
              <a:t>Overview of Mass Storage Structure </a:t>
            </a:r>
          </a:p>
          <a:p>
            <a:pPr>
              <a:buFont typeface="Wingdings" pitchFamily="2" charset="2"/>
              <a:buChar char="q"/>
            </a:pPr>
            <a:endParaRPr lang="en-US" sz="2200" dirty="0" smtClean="0">
              <a:latin typeface="+mj-lt"/>
              <a:cs typeface="Times New Roman" pitchFamily="18" charset="0"/>
            </a:endParaRPr>
          </a:p>
          <a:p>
            <a:r>
              <a:rPr lang="en-US" sz="2200" b="1" dirty="0" smtClean="0">
                <a:latin typeface="+mj-lt"/>
                <a:cs typeface="Times New Roman" pitchFamily="18" charset="0"/>
              </a:rPr>
              <a:t>Magnetic disks </a:t>
            </a:r>
            <a:r>
              <a:rPr lang="en-US" sz="2200" dirty="0" smtClean="0">
                <a:latin typeface="+mj-lt"/>
                <a:cs typeface="Times New Roman" pitchFamily="18" charset="0"/>
              </a:rPr>
              <a:t>provide bulk of secondary storage of modern computers Drives which rotate at a speed of  60 to 250 times per second </a:t>
            </a:r>
          </a:p>
          <a:p>
            <a:r>
              <a:rPr lang="en-US" sz="2200" b="1" dirty="0" smtClean="0">
                <a:latin typeface="+mj-lt"/>
                <a:cs typeface="Times New Roman" pitchFamily="18" charset="0"/>
              </a:rPr>
              <a:t>Transfer rate </a:t>
            </a:r>
            <a:r>
              <a:rPr lang="en-US" sz="2200" dirty="0" smtClean="0">
                <a:latin typeface="+mj-lt"/>
                <a:cs typeface="Times New Roman" pitchFamily="18" charset="0"/>
              </a:rPr>
              <a:t>is rate at which data flow between drive and computer </a:t>
            </a:r>
          </a:p>
          <a:p>
            <a:r>
              <a:rPr lang="en-US" sz="2200" b="1" dirty="0" smtClean="0">
                <a:latin typeface="+mj-lt"/>
                <a:cs typeface="Times New Roman" pitchFamily="18" charset="0"/>
              </a:rPr>
              <a:t>Positioning time </a:t>
            </a:r>
            <a:r>
              <a:rPr lang="en-US" sz="2200" dirty="0" smtClean="0">
                <a:latin typeface="+mj-lt"/>
                <a:cs typeface="Times New Roman" pitchFamily="18" charset="0"/>
              </a:rPr>
              <a:t>(</a:t>
            </a:r>
            <a:r>
              <a:rPr lang="en-US" sz="2200" b="1" dirty="0" smtClean="0">
                <a:latin typeface="+mj-lt"/>
                <a:cs typeface="Times New Roman" pitchFamily="18" charset="0"/>
              </a:rPr>
              <a:t>random-access time</a:t>
            </a:r>
            <a:r>
              <a:rPr lang="en-US" sz="2200" dirty="0" smtClean="0">
                <a:latin typeface="+mj-lt"/>
                <a:cs typeface="Times New Roman" pitchFamily="18" charset="0"/>
              </a:rPr>
              <a:t>) is time to move disk arm to desired cylinder (</a:t>
            </a:r>
            <a:r>
              <a:rPr lang="en-US" sz="2200" b="1" dirty="0" smtClean="0">
                <a:latin typeface="+mj-lt"/>
                <a:cs typeface="Times New Roman" pitchFamily="18" charset="0"/>
              </a:rPr>
              <a:t>seek time</a:t>
            </a:r>
            <a:r>
              <a:rPr lang="en-US" sz="2200" dirty="0" smtClean="0">
                <a:latin typeface="+mj-lt"/>
                <a:cs typeface="Times New Roman" pitchFamily="18" charset="0"/>
              </a:rPr>
              <a:t>) and time for desired sector to rotate under the disk head (</a:t>
            </a:r>
            <a:r>
              <a:rPr lang="en-US" sz="2200" b="1" dirty="0" smtClean="0">
                <a:latin typeface="+mj-lt"/>
                <a:cs typeface="Times New Roman" pitchFamily="18" charset="0"/>
              </a:rPr>
              <a:t>rotational latency</a:t>
            </a:r>
            <a:r>
              <a:rPr lang="en-US" sz="2200" dirty="0" smtClean="0">
                <a:latin typeface="+mj-lt"/>
                <a:cs typeface="Times New Roman" pitchFamily="18" charset="0"/>
              </a:rPr>
              <a:t>) </a:t>
            </a:r>
          </a:p>
          <a:p>
            <a:r>
              <a:rPr lang="en-US" sz="2200" b="1" dirty="0" smtClean="0">
                <a:latin typeface="+mj-lt"/>
                <a:cs typeface="Times New Roman" pitchFamily="18" charset="0"/>
              </a:rPr>
              <a:t>Head crash </a:t>
            </a:r>
            <a:r>
              <a:rPr lang="en-US" sz="2200" dirty="0" smtClean="0">
                <a:latin typeface="+mj-lt"/>
                <a:cs typeface="Times New Roman" pitchFamily="18" charset="0"/>
              </a:rPr>
              <a:t>results from disk head making contact with the disk surface</a:t>
            </a:r>
          </a:p>
          <a:p>
            <a:pPr lvl="1">
              <a:buFont typeface="Wingdings" pitchFamily="2" charset="2"/>
              <a:buChar char="q"/>
            </a:pPr>
            <a:endParaRPr lang="en-US" sz="2200" dirty="0" smtClean="0">
              <a:latin typeface="+mj-lt"/>
              <a:cs typeface="Times New Roman" pitchFamily="18" charset="0"/>
            </a:endParaRPr>
          </a:p>
          <a:p>
            <a:pPr marL="0" indent="0">
              <a:buFont typeface="Wingdings" pitchFamily="2" charset="2"/>
              <a:buChar char="q"/>
            </a:pPr>
            <a:endParaRPr lang="en-US" sz="2200" dirty="0" smtClean="0">
              <a:latin typeface="+mj-lt"/>
              <a:cs typeface="Times New Roman" pitchFamily="18" charset="0"/>
            </a:endParaRPr>
          </a:p>
          <a:p>
            <a:pPr algn="just">
              <a:defRPr/>
            </a:pPr>
            <a:endParaRPr lang="en-IN" altLang="en-US" sz="2200" dirty="0">
              <a:latin typeface="+mj-lt"/>
            </a:endParaRPr>
          </a:p>
        </p:txBody>
      </p:sp>
      <p:sp>
        <p:nvSpPr>
          <p:cNvPr id="4096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096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Disk Scheduling Algorithms</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19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1988" name="TextBox 4"/>
          <p:cNvSpPr txBox="1">
            <a:spLocks noChangeArrowheads="1"/>
          </p:cNvSpPr>
          <p:nvPr>
            <p:custDataLst>
              <p:tags r:id="rId3"/>
            </p:custDataLst>
          </p:nvPr>
        </p:nvSpPr>
        <p:spPr bwMode="auto">
          <a:xfrm>
            <a:off x="190500" y="2286000"/>
            <a:ext cx="8629972"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257175">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000" dirty="0" smtClean="0"/>
              <a:t>Disk drives are addressed as large 1-dimensional arrays of logical blocks, where the logical block is the smallest unit of transfer. </a:t>
            </a:r>
            <a:br>
              <a:rPr lang="en-US" altLang="en-US" sz="2000" dirty="0" smtClean="0"/>
            </a:br>
            <a:endParaRPr lang="en-US" altLang="en-US" sz="2000" dirty="0" smtClean="0"/>
          </a:p>
          <a:p>
            <a:pPr algn="just"/>
            <a:r>
              <a:rPr lang="en-US" altLang="en-US" sz="2000" dirty="0" smtClean="0"/>
              <a:t>The 1-dimensional array of logical blocks is mapped into the sectors of the disk sequentially.</a:t>
            </a:r>
          </a:p>
          <a:p>
            <a:pPr algn="just"/>
            <a:r>
              <a:rPr lang="en-US" altLang="en-US" sz="2000" dirty="0" smtClean="0"/>
              <a:t>Sector 0 is the first sector of the first track on the outermost cylinder.</a:t>
            </a:r>
          </a:p>
          <a:p>
            <a:pPr algn="just"/>
            <a:r>
              <a:rPr lang="en-US" altLang="en-US" sz="2000" dirty="0" smtClean="0"/>
              <a:t>Mapping proceeds in order through that track, then the rest of the tracks in that cylinder, and then through the rest of the cylinders from outermost to innermost.</a:t>
            </a:r>
          </a:p>
          <a:p>
            <a:pPr algn="just"/>
            <a:endParaRPr lang="en-US" altLang="en-US" sz="2000" dirty="0" smtClean="0"/>
          </a:p>
        </p:txBody>
      </p:sp>
      <p:sp>
        <p:nvSpPr>
          <p:cNvPr id="419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19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Disk Structure</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000" dirty="0" smtClean="0"/>
              <a:t>The operating system is responsible for using hardware efficiently — for the disk drives, this means having a fast access time and disk bandwidth.</a:t>
            </a:r>
          </a:p>
          <a:p>
            <a:pPr algn="just"/>
            <a:r>
              <a:rPr lang="en-US" altLang="en-US" sz="2000" dirty="0" smtClean="0"/>
              <a:t>Access time has two major components</a:t>
            </a:r>
          </a:p>
          <a:p>
            <a:pPr algn="just"/>
            <a:r>
              <a:rPr lang="en-US" altLang="en-US" sz="2000" dirty="0" smtClean="0"/>
              <a:t>Seek time is the time for the disk are to move the heads to the cylinder containing the desired sector.</a:t>
            </a:r>
          </a:p>
          <a:p>
            <a:pPr algn="just"/>
            <a:r>
              <a:rPr lang="en-US" altLang="en-US" sz="2000" dirty="0" smtClean="0"/>
              <a:t>Rotational latency is the additional time waiting for the disk to rotate the desired sector to the disk head.</a:t>
            </a:r>
          </a:p>
          <a:p>
            <a:pPr algn="just"/>
            <a:r>
              <a:rPr lang="en-US" altLang="en-US" sz="2000" dirty="0" smtClean="0"/>
              <a:t>Minimize seek time</a:t>
            </a:r>
          </a:p>
          <a:p>
            <a:pPr algn="just"/>
            <a:r>
              <a:rPr lang="en-US" altLang="en-US" sz="2000" dirty="0" smtClean="0"/>
              <a:t>Seek time  seek distance</a:t>
            </a:r>
          </a:p>
          <a:p>
            <a:pPr algn="just"/>
            <a:r>
              <a:rPr lang="en-US" altLang="en-US" sz="2000" dirty="0" smtClean="0"/>
              <a:t>Disk bandwidth is the total number of bytes transferred, divided by the total time between the first request for service and the completion of the last transfer.</a:t>
            </a:r>
          </a:p>
          <a:p>
            <a:pPr algn="just"/>
            <a:endParaRPr lang="en-US" altLang="en-US" sz="2000" dirty="0" smtClean="0"/>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Disk Scheduling</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000" dirty="0" smtClean="0"/>
              <a:t>The operating system is responsible for using hardware efficiently — for the disk drives, this means having a fast access time and disk bandwidth.</a:t>
            </a:r>
          </a:p>
          <a:p>
            <a:pPr algn="just"/>
            <a:r>
              <a:rPr lang="en-US" altLang="en-US" sz="2000" dirty="0" smtClean="0"/>
              <a:t>Access time has two major components</a:t>
            </a:r>
          </a:p>
          <a:p>
            <a:pPr algn="just"/>
            <a:r>
              <a:rPr lang="en-US" altLang="en-US" sz="2000" dirty="0" smtClean="0"/>
              <a:t>Seek time is the time for the disk are to move the heads to the cylinder containing the desired sector.</a:t>
            </a:r>
          </a:p>
          <a:p>
            <a:pPr algn="just"/>
            <a:r>
              <a:rPr lang="en-US" altLang="en-US" sz="2000" dirty="0" smtClean="0"/>
              <a:t>Rotational latency is the additional time waiting for the disk to rotate the desired sector to the disk head.</a:t>
            </a:r>
          </a:p>
          <a:p>
            <a:pPr algn="just"/>
            <a:r>
              <a:rPr lang="en-US" altLang="en-US" sz="2000" dirty="0" smtClean="0"/>
              <a:t>Minimize seek time</a:t>
            </a:r>
          </a:p>
          <a:p>
            <a:pPr algn="just"/>
            <a:r>
              <a:rPr lang="en-US" altLang="en-US" sz="2000" dirty="0" smtClean="0"/>
              <a:t>Seek time  seek distance</a:t>
            </a:r>
          </a:p>
          <a:p>
            <a:pPr algn="just"/>
            <a:r>
              <a:rPr lang="en-US" altLang="en-US" sz="2000" dirty="0" smtClean="0"/>
              <a:t>Disk bandwidth is the total number of bytes transferred, divided by the total time between the first request for service and the completion of the last transfer.</a:t>
            </a:r>
          </a:p>
          <a:p>
            <a:pPr algn="just"/>
            <a:endParaRPr lang="en-US" altLang="en-US" sz="2000" dirty="0" smtClean="0"/>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FCFS Scheduling</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638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558213"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altLang="en-US" sz="2400" dirty="0" smtClean="0"/>
              <a:t>A disk operating system (abbreviated DOS) is a computer operating system that resides on and can use a disk storage device, such as a floppy disk, hard disk drive, or optical disc.</a:t>
            </a:r>
          </a:p>
          <a:p>
            <a:pPr>
              <a:buFont typeface="Arial" panose="020B0604020202020204" pitchFamily="34" charset="0"/>
              <a:buNone/>
            </a:pPr>
            <a:endParaRPr lang="en-IN" altLang="en-US" sz="2400" b="1" dirty="0" smtClean="0"/>
          </a:p>
          <a:p>
            <a:r>
              <a:rPr lang="en-US" altLang="en-US" sz="2400" dirty="0" smtClean="0"/>
              <a:t>A disk operating system must provide a file system for organizing, reading, and writing files on the storage disk.</a:t>
            </a:r>
            <a:endParaRPr lang="en-US" altLang="en-US" sz="2400" dirty="0"/>
          </a:p>
        </p:txBody>
      </p:sp>
      <p:sp>
        <p:nvSpPr>
          <p:cNvPr id="1638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639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Disk</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238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400" dirty="0" smtClean="0"/>
              <a:t>FCFS is the simplest disk scheduling algorithm. As the name suggests, this algorithm entertains requests in the order they arrive in the disk queue. </a:t>
            </a:r>
          </a:p>
          <a:p>
            <a:pPr algn="just"/>
            <a:r>
              <a:rPr lang="en-US" altLang="en-US" sz="2400" dirty="0" smtClean="0"/>
              <a:t>The algorithm looks very fair and there is no starvation (all requests are serviced sequentially) but generally, it does not provide the fastest service.</a:t>
            </a:r>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FCFS Scheduling</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4035"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4037"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4038"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FCFS Scheduling</a:t>
            </a:r>
            <a:endParaRPr lang="en-IN" altLang="en-US" sz="3000" b="1" dirty="0">
              <a:solidFill>
                <a:schemeClr val="bg1"/>
              </a:solidFill>
              <a:cs typeface="Times New Roman" panose="02020603050405020304" pitchFamily="18" charset="0"/>
            </a:endParaRPr>
          </a:p>
        </p:txBody>
      </p:sp>
      <p:pic>
        <p:nvPicPr>
          <p:cNvPr id="10" name="Picture 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9512" y="2348880"/>
            <a:ext cx="873588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3995936" y="6309320"/>
            <a:ext cx="1872208" cy="261610"/>
          </a:xfrm>
          <a:prstGeom prst="rect">
            <a:avLst/>
          </a:prstGeom>
          <a:noFill/>
        </p:spPr>
        <p:txBody>
          <a:bodyPr wrap="square" rtlCol="0">
            <a:spAutoFit/>
          </a:bodyPr>
          <a:lstStyle/>
          <a:p>
            <a:r>
              <a:rPr lang="en-US" sz="1000" dirty="0" smtClean="0">
                <a:latin typeface="+mj-lt"/>
              </a:rPr>
              <a:t>FCFS</a:t>
            </a:r>
            <a:r>
              <a:rPr lang="en-US" sz="1050" dirty="0" smtClean="0"/>
              <a:t>[2]</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US" altLang="en-US" sz="2400" b="1" dirty="0" smtClean="0">
                <a:cs typeface="Times New Roman" panose="02020603050405020304" pitchFamily="18" charset="0"/>
              </a:rPr>
              <a:t>SSTF Disk Scheduling Algorithm-</a:t>
            </a:r>
          </a:p>
          <a:p>
            <a:pPr>
              <a:spcBef>
                <a:spcPct val="0"/>
              </a:spcBef>
              <a:buNone/>
            </a:pPr>
            <a:endParaRPr lang="en-US" altLang="en-US" sz="2400" dirty="0" smtClean="0">
              <a:cs typeface="Times New Roman" panose="02020603050405020304" pitchFamily="18" charset="0"/>
            </a:endParaRPr>
          </a:p>
          <a:p>
            <a:pPr>
              <a:spcBef>
                <a:spcPct val="0"/>
              </a:spcBef>
            </a:pPr>
            <a:r>
              <a:rPr lang="en-US" altLang="en-US" sz="2400" dirty="0" smtClean="0">
                <a:cs typeface="Times New Roman" panose="02020603050405020304" pitchFamily="18" charset="0"/>
              </a:rPr>
              <a:t>SSTF stands for Shortest Seek Time First.</a:t>
            </a:r>
          </a:p>
          <a:p>
            <a:pPr>
              <a:spcBef>
                <a:spcPct val="0"/>
              </a:spcBef>
            </a:pPr>
            <a:r>
              <a:rPr lang="en-US" altLang="en-US" sz="2400" dirty="0" smtClean="0">
                <a:cs typeface="Times New Roman" panose="02020603050405020304" pitchFamily="18" charset="0"/>
              </a:rPr>
              <a:t>This algorithm services that request next which requires least number of head movements from its current position regardless of the direction.</a:t>
            </a:r>
          </a:p>
          <a:p>
            <a:pPr>
              <a:spcBef>
                <a:spcPct val="0"/>
              </a:spcBef>
            </a:pPr>
            <a:r>
              <a:rPr lang="en-US" altLang="en-US" sz="2400" dirty="0" smtClean="0">
                <a:cs typeface="Times New Roman" panose="02020603050405020304" pitchFamily="18" charset="0"/>
              </a:rPr>
              <a:t>It breaks the tie in the direction of head </a:t>
            </a:r>
            <a:r>
              <a:rPr lang="en-US" altLang="en-US" sz="2400" dirty="0" err="1" smtClean="0">
                <a:cs typeface="Times New Roman" panose="02020603050405020304" pitchFamily="18" charset="0"/>
              </a:rPr>
              <a:t>movemen</a:t>
            </a:r>
            <a:endParaRPr lang="en-US" altLang="en-US" sz="2400" dirty="0" smtClean="0">
              <a:cs typeface="Times New Roman" panose="02020603050405020304" pitchFamily="18" charset="0"/>
            </a:endParaRPr>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SSTF(Shortest Sick Time First)</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fontAlgn="base">
              <a:buNone/>
            </a:pPr>
            <a:r>
              <a:rPr lang="en-US" sz="2400" b="1" u="sng" dirty="0" smtClean="0"/>
              <a:t>Advantages-</a:t>
            </a:r>
            <a:endParaRPr lang="en-US" sz="2400" b="1" dirty="0" smtClean="0"/>
          </a:p>
          <a:p>
            <a:pPr fontAlgn="base">
              <a:buNone/>
            </a:pPr>
            <a:r>
              <a:rPr lang="en-US" sz="2400" dirty="0" smtClean="0"/>
              <a:t> </a:t>
            </a:r>
          </a:p>
          <a:p>
            <a:pPr fontAlgn="base"/>
            <a:r>
              <a:rPr lang="en-US" sz="2400" dirty="0" smtClean="0"/>
              <a:t>It reduces the total seek time as compared to FCFS.</a:t>
            </a:r>
          </a:p>
          <a:p>
            <a:pPr fontAlgn="base"/>
            <a:r>
              <a:rPr lang="en-US" sz="2400" dirty="0" smtClean="0"/>
              <a:t>It provides increased throughput.</a:t>
            </a:r>
          </a:p>
          <a:p>
            <a:pPr fontAlgn="base"/>
            <a:r>
              <a:rPr lang="en-US" sz="2400" dirty="0" smtClean="0"/>
              <a:t>It provides less average response time and waiting time.</a:t>
            </a:r>
          </a:p>
          <a:p>
            <a:pPr fontAlgn="base"/>
            <a:r>
              <a:rPr lang="en-US" sz="2400" dirty="0" smtClean="0"/>
              <a:t> </a:t>
            </a:r>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SSTF(Shortest Sick Time First)</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fontAlgn="base">
              <a:buNone/>
            </a:pPr>
            <a:r>
              <a:rPr lang="en-US" sz="2400" b="1" dirty="0" smtClean="0"/>
              <a:t>Disadvantages-</a:t>
            </a:r>
          </a:p>
          <a:p>
            <a:pPr fontAlgn="base"/>
            <a:r>
              <a:rPr lang="en-US" sz="2400" dirty="0" smtClean="0"/>
              <a:t>There is an overhead of finding out the closest request.</a:t>
            </a:r>
          </a:p>
          <a:p>
            <a:pPr fontAlgn="base"/>
            <a:r>
              <a:rPr lang="en-US" sz="2400" dirty="0" smtClean="0"/>
              <a:t>The requests which are far from the head might starve for the CPU.</a:t>
            </a:r>
          </a:p>
          <a:p>
            <a:pPr fontAlgn="base"/>
            <a:r>
              <a:rPr lang="en-US" sz="2400" dirty="0" smtClean="0"/>
              <a:t>It provides high variance in response time and waiting time.</a:t>
            </a:r>
          </a:p>
          <a:p>
            <a:pPr fontAlgn="base"/>
            <a:r>
              <a:rPr lang="en-US" sz="2400" dirty="0" smtClean="0"/>
              <a:t>Switching the direction of head frequently slows down the algorithm.</a:t>
            </a:r>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SSTF(Shortest Sick Time First)</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505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5060" name="TextBox 4"/>
          <p:cNvSpPr txBox="1">
            <a:spLocks noChangeArrowheads="1"/>
          </p:cNvSpPr>
          <p:nvPr>
            <p:custDataLst>
              <p:tags r:id="rId3"/>
            </p:custDataLst>
          </p:nvPr>
        </p:nvSpPr>
        <p:spPr bwMode="auto">
          <a:xfrm>
            <a:off x="190500" y="2286000"/>
            <a:ext cx="366142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pPr>
            <a:r>
              <a:rPr lang="en-US" altLang="en-US" sz="2400" dirty="0" smtClean="0"/>
              <a:t>Features</a:t>
            </a:r>
          </a:p>
          <a:p>
            <a:pPr algn="just"/>
            <a:r>
              <a:rPr lang="en-US" altLang="en-US" sz="2400" dirty="0" smtClean="0"/>
              <a:t>(Shortest Seek Time First)</a:t>
            </a:r>
          </a:p>
          <a:p>
            <a:pPr algn="just"/>
            <a:r>
              <a:rPr lang="en-US" altLang="en-US" sz="2400" dirty="0" smtClean="0"/>
              <a:t>Service all the request close to the current head position before moving the head far away</a:t>
            </a:r>
          </a:p>
          <a:p>
            <a:pPr algn="just"/>
            <a:r>
              <a:rPr lang="en-US" altLang="en-US" sz="2400" dirty="0" smtClean="0"/>
              <a:t>May cause starvation of some requests</a:t>
            </a:r>
          </a:p>
          <a:p>
            <a:pPr algn="just"/>
            <a:r>
              <a:rPr lang="en-US" altLang="en-US" sz="2400" dirty="0" smtClean="0"/>
              <a:t>Not an optimal algorithm</a:t>
            </a:r>
          </a:p>
          <a:p>
            <a:pPr algn="just"/>
            <a:endParaRPr lang="en-US" altLang="en-US" sz="2400" dirty="0"/>
          </a:p>
        </p:txBody>
      </p:sp>
      <p:sp>
        <p:nvSpPr>
          <p:cNvPr id="4506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506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Shortest Sick Time First</a:t>
            </a:r>
            <a:endParaRPr lang="en-IN" altLang="en-US" sz="3000" b="1" dirty="0">
              <a:solidFill>
                <a:schemeClr val="bg1"/>
              </a:solidFill>
              <a:cs typeface="Times New Roman" panose="02020603050405020304" pitchFamily="18" charset="0"/>
            </a:endParaRPr>
          </a:p>
        </p:txBody>
      </p:sp>
      <p:sp>
        <p:nvSpPr>
          <p:cNvPr id="45064" name="TextBox 5"/>
          <p:cNvSpPr txBox="1">
            <a:spLocks noChangeArrowheads="1"/>
          </p:cNvSpPr>
          <p:nvPr/>
        </p:nvSpPr>
        <p:spPr bwMode="auto">
          <a:xfrm>
            <a:off x="3419475" y="6403975"/>
            <a:ext cx="184731"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defRPr/>
            </a:pPr>
            <a:endParaRPr lang="en-IN" altLang="en-US" sz="800" b="1" dirty="0" smtClean="0">
              <a:latin typeface="+mj-lt"/>
            </a:endParaRPr>
          </a:p>
        </p:txBody>
      </p:sp>
      <p:pic>
        <p:nvPicPr>
          <p:cNvPr id="9" name="Picture 2"/>
          <p:cNvPicPr>
            <a:picLocks noGrp="1" noChangeAspect="1" noChangeArrowheads="1"/>
          </p:cNvPicPr>
          <p:nvPr>
            <p:ph idx="1"/>
          </p:nvPr>
        </p:nvPicPr>
        <p:blipFill>
          <a:blip r:embed="rId9" cstate="print">
            <a:extLst>
              <a:ext uri="{28A0092B-C50C-407E-A947-70E740481C1C}">
                <a14:useLocalDpi xmlns:a14="http://schemas.microsoft.com/office/drawing/2010/main" val="0"/>
              </a:ext>
            </a:extLst>
          </a:blip>
          <a:stretch>
            <a:fillRect/>
          </a:stretch>
        </p:blipFill>
        <p:spPr bwMode="auto">
          <a:xfrm>
            <a:off x="4093096" y="2852936"/>
            <a:ext cx="5050904" cy="352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6228184" y="6453336"/>
            <a:ext cx="1800200" cy="246221"/>
          </a:xfrm>
          <a:prstGeom prst="rect">
            <a:avLst/>
          </a:prstGeom>
          <a:noFill/>
        </p:spPr>
        <p:txBody>
          <a:bodyPr wrap="square" rtlCol="0">
            <a:spAutoFit/>
          </a:bodyPr>
          <a:lstStyle/>
          <a:p>
            <a:r>
              <a:rPr lang="en-US" sz="1000" dirty="0" smtClean="0">
                <a:latin typeface="+mj-lt"/>
              </a:rPr>
              <a:t>SSTF[3]</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None/>
            </a:pPr>
            <a:r>
              <a:rPr lang="en-US" sz="2000" b="1" dirty="0" smtClean="0"/>
              <a:t>SCAN Disk Scheduling Algorithm-</a:t>
            </a:r>
            <a:endParaRPr lang="en-US" sz="2000" dirty="0" smtClean="0"/>
          </a:p>
          <a:p>
            <a:r>
              <a:rPr lang="en-US" sz="2000" dirty="0" smtClean="0"/>
              <a:t>As the name suggests, this algorithm scans all the cylinders of the disk back and forth.</a:t>
            </a:r>
          </a:p>
          <a:p>
            <a:r>
              <a:rPr lang="en-US" sz="2000" dirty="0" smtClean="0"/>
              <a:t>Head starts from one end of the disk and move towards the other end servicing all the requests in between.</a:t>
            </a:r>
          </a:p>
          <a:p>
            <a:r>
              <a:rPr lang="en-US" sz="2000" dirty="0" smtClean="0"/>
              <a:t>After reaching the other end, head reverses its direction and move towards the starting end servicing all the requests in between.</a:t>
            </a:r>
          </a:p>
          <a:p>
            <a:r>
              <a:rPr lang="en-US" sz="2000" dirty="0" smtClean="0"/>
              <a:t>The same process repeats.</a:t>
            </a:r>
          </a:p>
          <a:p>
            <a:pPr>
              <a:buNone/>
            </a:pPr>
            <a:r>
              <a:rPr lang="en-US" sz="2000" b="1" dirty="0" smtClean="0"/>
              <a:t>NOTE-</a:t>
            </a:r>
            <a:endParaRPr lang="en-US" sz="2000" dirty="0" smtClean="0"/>
          </a:p>
          <a:p>
            <a:r>
              <a:rPr lang="en-US" sz="2000" dirty="0" smtClean="0"/>
              <a:t>SCAN Algorithm is also called as </a:t>
            </a:r>
            <a:r>
              <a:rPr lang="en-US" sz="2000" b="1" dirty="0" smtClean="0"/>
              <a:t>Elevator Algorithm.</a:t>
            </a:r>
            <a:endParaRPr lang="en-US" sz="2000" dirty="0" smtClean="0"/>
          </a:p>
          <a:p>
            <a:r>
              <a:rPr lang="en-US" sz="2000" dirty="0" smtClean="0"/>
              <a:t>This is because its working resembles the working of an elevator.</a:t>
            </a:r>
            <a:endParaRPr lang="en-US" sz="2000" dirty="0"/>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SCAN Scheduling </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US" altLang="en-US" sz="2400" b="1" dirty="0" smtClean="0">
                <a:cs typeface="Times New Roman" panose="02020603050405020304" pitchFamily="18" charset="0"/>
              </a:rPr>
              <a:t>Advantages-</a:t>
            </a:r>
          </a:p>
          <a:p>
            <a:pPr>
              <a:spcBef>
                <a:spcPct val="0"/>
              </a:spcBef>
            </a:pPr>
            <a:r>
              <a:rPr lang="en-US" altLang="en-US" sz="2400" dirty="0" smtClean="0">
                <a:cs typeface="Times New Roman" panose="02020603050405020304" pitchFamily="18" charset="0"/>
              </a:rPr>
              <a:t>It is simple, easy to understand and implement.</a:t>
            </a:r>
          </a:p>
          <a:p>
            <a:pPr>
              <a:spcBef>
                <a:spcPct val="0"/>
              </a:spcBef>
            </a:pPr>
            <a:r>
              <a:rPr lang="en-US" altLang="en-US" sz="2400" dirty="0" smtClean="0">
                <a:cs typeface="Times New Roman" panose="02020603050405020304" pitchFamily="18" charset="0"/>
              </a:rPr>
              <a:t>It does not lead to starvation.</a:t>
            </a:r>
          </a:p>
          <a:p>
            <a:pPr>
              <a:spcBef>
                <a:spcPct val="0"/>
              </a:spcBef>
            </a:pPr>
            <a:r>
              <a:rPr lang="en-US" altLang="en-US" sz="2400" dirty="0" smtClean="0">
                <a:cs typeface="Times New Roman" panose="02020603050405020304" pitchFamily="18" charset="0"/>
              </a:rPr>
              <a:t>It provides low variance in response time and waiting time.</a:t>
            </a:r>
          </a:p>
          <a:p>
            <a:pPr>
              <a:spcBef>
                <a:spcPct val="0"/>
              </a:spcBef>
              <a:buNone/>
            </a:pPr>
            <a:endParaRPr lang="en-US" altLang="en-US" sz="2400" dirty="0" smtClean="0">
              <a:cs typeface="Times New Roman" panose="02020603050405020304" pitchFamily="18" charset="0"/>
            </a:endParaRPr>
          </a:p>
          <a:p>
            <a:pPr>
              <a:spcBef>
                <a:spcPct val="0"/>
              </a:spcBef>
              <a:buNone/>
            </a:pPr>
            <a:r>
              <a:rPr lang="en-US" altLang="en-US" sz="2400" b="1" dirty="0" smtClean="0">
                <a:cs typeface="Times New Roman" panose="02020603050405020304" pitchFamily="18" charset="0"/>
              </a:rPr>
              <a:t>Disadvantages-</a:t>
            </a:r>
            <a:r>
              <a:rPr lang="en-US" altLang="en-US" sz="2400" dirty="0" smtClean="0">
                <a:cs typeface="Times New Roman" panose="02020603050405020304" pitchFamily="18" charset="0"/>
              </a:rPr>
              <a:t> </a:t>
            </a:r>
          </a:p>
          <a:p>
            <a:pPr>
              <a:spcBef>
                <a:spcPct val="0"/>
              </a:spcBef>
            </a:pPr>
            <a:r>
              <a:rPr lang="en-US" altLang="en-US" sz="2400" dirty="0" smtClean="0">
                <a:cs typeface="Times New Roman" panose="02020603050405020304" pitchFamily="18" charset="0"/>
              </a:rPr>
              <a:t>It causes long waiting time for the cylinders just visited by the head.</a:t>
            </a:r>
          </a:p>
          <a:p>
            <a:pPr>
              <a:spcBef>
                <a:spcPct val="0"/>
              </a:spcBef>
            </a:pPr>
            <a:r>
              <a:rPr lang="en-US" altLang="en-US" sz="2400" dirty="0" smtClean="0">
                <a:cs typeface="Times New Roman" panose="02020603050405020304" pitchFamily="18" charset="0"/>
              </a:rPr>
              <a:t>It causes the head to move till the end of the disk even if there are no requests to be serviced.</a:t>
            </a:r>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CSCAN</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608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6084" name="TextBox 4"/>
          <p:cNvSpPr txBox="1">
            <a:spLocks noChangeArrowheads="1"/>
          </p:cNvSpPr>
          <p:nvPr>
            <p:custDataLst>
              <p:tags r:id="rId3"/>
            </p:custDataLst>
          </p:nvPr>
        </p:nvSpPr>
        <p:spPr bwMode="auto">
          <a:xfrm>
            <a:off x="190500" y="2286000"/>
            <a:ext cx="387744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pPr>
            <a:r>
              <a:rPr lang="en-US" altLang="en-US" sz="2000" dirty="0" smtClean="0"/>
              <a:t>Features</a:t>
            </a:r>
          </a:p>
          <a:p>
            <a:pPr algn="just"/>
            <a:r>
              <a:rPr lang="en-US" altLang="en-US" sz="2000" dirty="0" smtClean="0"/>
              <a:t>Also known as elevator algorithm</a:t>
            </a:r>
          </a:p>
          <a:p>
            <a:pPr algn="just"/>
            <a:r>
              <a:rPr lang="en-US" altLang="en-US" sz="2000" dirty="0" smtClean="0"/>
              <a:t>Disk arm starts at one end of the disk and moves toward the other end, servicing request </a:t>
            </a:r>
          </a:p>
          <a:p>
            <a:pPr algn="just"/>
            <a:r>
              <a:rPr lang="en-US" altLang="en-US" sz="2000" dirty="0" smtClean="0"/>
              <a:t>Head scans back and forth across the disk </a:t>
            </a:r>
          </a:p>
          <a:p>
            <a:pPr algn="just"/>
            <a:r>
              <a:rPr lang="en-US" sz="2000" dirty="0" err="1" smtClean="0"/>
              <a:t>Totaltime</a:t>
            </a:r>
            <a:r>
              <a:rPr lang="en-US" sz="2000" dirty="0" smtClean="0"/>
              <a:t>=|100-89|+|89-42|+|42-23|+|23-0|+|0-132|+|132-187|=11+47+19+23+132+55=287</a:t>
            </a:r>
          </a:p>
          <a:p>
            <a:pPr algn="just"/>
            <a:endParaRPr lang="en-US" altLang="en-US" sz="2000" dirty="0" smtClean="0"/>
          </a:p>
        </p:txBody>
      </p:sp>
      <p:sp>
        <p:nvSpPr>
          <p:cNvPr id="4608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608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SCAN</a:t>
            </a:r>
            <a:endParaRPr lang="en-IN" altLang="en-US" sz="3000" b="1" dirty="0">
              <a:solidFill>
                <a:schemeClr val="bg1"/>
              </a:solidFill>
              <a:cs typeface="Times New Roman" panose="02020603050405020304" pitchFamily="18" charset="0"/>
            </a:endParaRPr>
          </a:p>
        </p:txBody>
      </p:sp>
      <p:pic>
        <p:nvPicPr>
          <p:cNvPr id="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139952" y="2420888"/>
            <a:ext cx="4775448" cy="4056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300192" y="6453337"/>
            <a:ext cx="1440160" cy="246221"/>
          </a:xfrm>
          <a:prstGeom prst="rect">
            <a:avLst/>
          </a:prstGeom>
          <a:noFill/>
        </p:spPr>
        <p:txBody>
          <a:bodyPr wrap="square" rtlCol="0">
            <a:spAutoFit/>
          </a:bodyPr>
          <a:lstStyle/>
          <a:p>
            <a:r>
              <a:rPr lang="en-US" sz="1000" dirty="0" smtClean="0">
                <a:latin typeface="+mj-lt"/>
              </a:rPr>
              <a:t>SCAN[4]</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4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fontAlgn="base">
              <a:buNone/>
            </a:pPr>
            <a:r>
              <a:rPr lang="en-US" sz="2400" b="1" dirty="0" smtClean="0"/>
              <a:t>C-SCAN Disk Scheduling Algorithm-</a:t>
            </a:r>
            <a:endParaRPr lang="en-US" sz="2400" dirty="0" smtClean="0"/>
          </a:p>
          <a:p>
            <a:pPr fontAlgn="base"/>
            <a:r>
              <a:rPr lang="en-US" sz="2400" dirty="0" smtClean="0"/>
              <a:t>Circular-SCAN Algorithm is an improved version of the </a:t>
            </a:r>
            <a:r>
              <a:rPr lang="en-US" sz="2400" b="1" dirty="0" smtClean="0"/>
              <a:t>SCAN Algorithm</a:t>
            </a:r>
            <a:endParaRPr lang="en-US" sz="2400" dirty="0" smtClean="0"/>
          </a:p>
          <a:p>
            <a:pPr fontAlgn="base"/>
            <a:r>
              <a:rPr lang="en-US" sz="2400" dirty="0" smtClean="0"/>
              <a:t>Head starts from one end of the disk and move towards the other end servicing all the requests in between.</a:t>
            </a:r>
          </a:p>
          <a:p>
            <a:pPr fontAlgn="base"/>
            <a:r>
              <a:rPr lang="en-US" sz="2400" dirty="0" smtClean="0"/>
              <a:t>After reaching the other end, head reverses its direction.</a:t>
            </a:r>
          </a:p>
          <a:p>
            <a:pPr fontAlgn="base"/>
            <a:r>
              <a:rPr lang="en-US" sz="2400" dirty="0" smtClean="0"/>
              <a:t>It then returns to the starting end without servicing any request in between.</a:t>
            </a:r>
          </a:p>
          <a:p>
            <a:pPr fontAlgn="base"/>
            <a:r>
              <a:rPr lang="en-US" sz="2400" dirty="0" smtClean="0"/>
              <a:t>The same process repeats.</a:t>
            </a:r>
          </a:p>
          <a:p>
            <a:pPr fontAlgn="base"/>
            <a:endParaRPr lang="en-US" sz="2400" dirty="0"/>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CSCAN</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2051720" y="3068960"/>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7412" name="TextBox 4"/>
          <p:cNvSpPr txBox="1">
            <a:spLocks noChangeArrowheads="1"/>
          </p:cNvSpPr>
          <p:nvPr>
            <p:custDataLst>
              <p:tags r:id="rId3"/>
            </p:custDataLst>
          </p:nvPr>
        </p:nvSpPr>
        <p:spPr bwMode="auto">
          <a:xfrm>
            <a:off x="190500" y="3212976"/>
            <a:ext cx="178921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914400" indent="-45720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altLang="en-US" sz="2400" dirty="0" smtClean="0"/>
              <a:t>Following are different example of storage technology</a:t>
            </a:r>
            <a:endParaRPr lang="en-US" altLang="en-US" sz="2400" dirty="0"/>
          </a:p>
        </p:txBody>
      </p:sp>
      <p:sp>
        <p:nvSpPr>
          <p:cNvPr id="174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74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Storage Technologies</a:t>
            </a:r>
            <a:endParaRPr lang="en-US" altLang="en-US" sz="3000" b="1" dirty="0">
              <a:solidFill>
                <a:schemeClr val="bg1"/>
              </a:solidFill>
              <a:cs typeface="Times New Roman" panose="02020603050405020304" pitchFamily="18" charset="0"/>
            </a:endParaRPr>
          </a:p>
        </p:txBody>
      </p:sp>
      <p:grpSp>
        <p:nvGrpSpPr>
          <p:cNvPr id="7" name="object 3"/>
          <p:cNvGrpSpPr/>
          <p:nvPr/>
        </p:nvGrpSpPr>
        <p:grpSpPr>
          <a:xfrm>
            <a:off x="2677323" y="3187080"/>
            <a:ext cx="6215157" cy="3194248"/>
            <a:chOff x="769619" y="1333500"/>
            <a:chExt cx="7664450" cy="4690110"/>
          </a:xfrm>
        </p:grpSpPr>
        <p:sp>
          <p:nvSpPr>
            <p:cNvPr id="8" name="object 4"/>
            <p:cNvSpPr/>
            <p:nvPr/>
          </p:nvSpPr>
          <p:spPr>
            <a:xfrm>
              <a:off x="769619" y="4180839"/>
              <a:ext cx="1830484" cy="1842770"/>
            </a:xfrm>
            <a:prstGeom prst="rect">
              <a:avLst/>
            </a:prstGeom>
            <a:blipFill>
              <a:blip r:embed="rId9" cstate="print"/>
              <a:stretch>
                <a:fillRect/>
              </a:stretch>
            </a:blipFill>
          </p:spPr>
          <p:txBody>
            <a:bodyPr wrap="square" lIns="0" tIns="0" rIns="0" bIns="0" rtlCol="0"/>
            <a:lstStyle/>
            <a:p>
              <a:endParaRPr/>
            </a:p>
          </p:txBody>
        </p:sp>
        <p:sp>
          <p:nvSpPr>
            <p:cNvPr id="9" name="object 5"/>
            <p:cNvSpPr/>
            <p:nvPr/>
          </p:nvSpPr>
          <p:spPr>
            <a:xfrm>
              <a:off x="6452869" y="1828800"/>
              <a:ext cx="1905000" cy="1428750"/>
            </a:xfrm>
            <a:prstGeom prst="rect">
              <a:avLst/>
            </a:prstGeom>
            <a:blipFill>
              <a:blip r:embed="rId10" cstate="print"/>
              <a:stretch>
                <a:fillRect/>
              </a:stretch>
            </a:blipFill>
          </p:spPr>
          <p:txBody>
            <a:bodyPr wrap="square" lIns="0" tIns="0" rIns="0" bIns="0" rtlCol="0"/>
            <a:lstStyle/>
            <a:p>
              <a:endParaRPr/>
            </a:p>
          </p:txBody>
        </p:sp>
        <p:sp>
          <p:nvSpPr>
            <p:cNvPr id="10" name="object 6"/>
            <p:cNvSpPr/>
            <p:nvPr/>
          </p:nvSpPr>
          <p:spPr>
            <a:xfrm>
              <a:off x="7062469" y="1522729"/>
              <a:ext cx="1371600" cy="995680"/>
            </a:xfrm>
            <a:prstGeom prst="rect">
              <a:avLst/>
            </a:prstGeom>
            <a:blipFill>
              <a:blip r:embed="rId11" cstate="print"/>
              <a:stretch>
                <a:fillRect/>
              </a:stretch>
            </a:blipFill>
          </p:spPr>
          <p:txBody>
            <a:bodyPr wrap="square" lIns="0" tIns="0" rIns="0" bIns="0" rtlCol="0"/>
            <a:lstStyle/>
            <a:p>
              <a:endParaRPr/>
            </a:p>
          </p:txBody>
        </p:sp>
        <p:sp>
          <p:nvSpPr>
            <p:cNvPr id="11" name="object 7"/>
            <p:cNvSpPr/>
            <p:nvPr/>
          </p:nvSpPr>
          <p:spPr>
            <a:xfrm>
              <a:off x="3428999" y="2094230"/>
              <a:ext cx="1884679" cy="1087120"/>
            </a:xfrm>
            <a:prstGeom prst="rect">
              <a:avLst/>
            </a:prstGeom>
            <a:blipFill>
              <a:blip r:embed="rId12" cstate="print"/>
              <a:stretch>
                <a:fillRect/>
              </a:stretch>
            </a:blipFill>
          </p:spPr>
          <p:txBody>
            <a:bodyPr wrap="square" lIns="0" tIns="0" rIns="0" bIns="0" rtlCol="0"/>
            <a:lstStyle/>
            <a:p>
              <a:endParaRPr/>
            </a:p>
          </p:txBody>
        </p:sp>
        <p:sp>
          <p:nvSpPr>
            <p:cNvPr id="12" name="object 8"/>
            <p:cNvSpPr/>
            <p:nvPr/>
          </p:nvSpPr>
          <p:spPr>
            <a:xfrm>
              <a:off x="4352290" y="1402080"/>
              <a:ext cx="1510030" cy="1485900"/>
            </a:xfrm>
            <a:prstGeom prst="rect">
              <a:avLst/>
            </a:prstGeom>
            <a:blipFill>
              <a:blip r:embed="rId13" cstate="print"/>
              <a:stretch>
                <a:fillRect/>
              </a:stretch>
            </a:blipFill>
          </p:spPr>
          <p:txBody>
            <a:bodyPr wrap="square" lIns="0" tIns="0" rIns="0" bIns="0" rtlCol="0"/>
            <a:lstStyle/>
            <a:p>
              <a:endParaRPr/>
            </a:p>
          </p:txBody>
        </p:sp>
        <p:sp>
          <p:nvSpPr>
            <p:cNvPr id="13" name="object 9"/>
            <p:cNvSpPr/>
            <p:nvPr/>
          </p:nvSpPr>
          <p:spPr>
            <a:xfrm>
              <a:off x="933703" y="1979997"/>
              <a:ext cx="1575816" cy="1277417"/>
            </a:xfrm>
            <a:prstGeom prst="rect">
              <a:avLst/>
            </a:prstGeom>
            <a:blipFill>
              <a:blip r:embed="rId14" cstate="print"/>
              <a:stretch>
                <a:fillRect/>
              </a:stretch>
            </a:blipFill>
          </p:spPr>
          <p:txBody>
            <a:bodyPr wrap="square" lIns="0" tIns="0" rIns="0" bIns="0" rtlCol="0"/>
            <a:lstStyle/>
            <a:p>
              <a:endParaRPr/>
            </a:p>
          </p:txBody>
        </p:sp>
        <p:sp>
          <p:nvSpPr>
            <p:cNvPr id="14" name="object 10"/>
            <p:cNvSpPr/>
            <p:nvPr/>
          </p:nvSpPr>
          <p:spPr>
            <a:xfrm>
              <a:off x="1089659" y="1333500"/>
              <a:ext cx="1303019" cy="1337310"/>
            </a:xfrm>
            <a:prstGeom prst="rect">
              <a:avLst/>
            </a:prstGeom>
            <a:blipFill>
              <a:blip r:embed="rId15" cstate="print"/>
              <a:stretch>
                <a:fillRect/>
              </a:stretch>
            </a:blipFill>
          </p:spPr>
          <p:txBody>
            <a:bodyPr wrap="square" lIns="0" tIns="0" rIns="0" bIns="0" rtlCol="0"/>
            <a:lstStyle/>
            <a:p>
              <a:endParaRPr/>
            </a:p>
          </p:txBody>
        </p:sp>
        <p:sp>
          <p:nvSpPr>
            <p:cNvPr id="15" name="object 11"/>
            <p:cNvSpPr/>
            <p:nvPr/>
          </p:nvSpPr>
          <p:spPr>
            <a:xfrm>
              <a:off x="3506469" y="4398010"/>
              <a:ext cx="2133600" cy="1408430"/>
            </a:xfrm>
            <a:prstGeom prst="rect">
              <a:avLst/>
            </a:prstGeom>
            <a:blipFill>
              <a:blip r:embed="rId16" cstate="print"/>
              <a:stretch>
                <a:fillRect/>
              </a:stretch>
            </a:blipFill>
          </p:spPr>
          <p:txBody>
            <a:bodyPr wrap="square" lIns="0" tIns="0" rIns="0" bIns="0" rtlCol="0"/>
            <a:lstStyle/>
            <a:p>
              <a:endParaRPr/>
            </a:p>
          </p:txBody>
        </p:sp>
        <p:sp>
          <p:nvSpPr>
            <p:cNvPr id="16" name="object 12"/>
            <p:cNvSpPr/>
            <p:nvPr/>
          </p:nvSpPr>
          <p:spPr>
            <a:xfrm>
              <a:off x="6539229" y="4419600"/>
              <a:ext cx="1847850" cy="1367790"/>
            </a:xfrm>
            <a:prstGeom prst="rect">
              <a:avLst/>
            </a:prstGeom>
            <a:blipFill>
              <a:blip r:embed="rId17" cstate="print"/>
              <a:stretch>
                <a:fillRect/>
              </a:stretch>
            </a:blipFill>
          </p:spPr>
          <p:txBody>
            <a:bodyPr wrap="square" lIns="0" tIns="0" rIns="0" bIns="0" rtlCol="0"/>
            <a:lstStyle/>
            <a:p>
              <a:endParaRPr/>
            </a:p>
          </p:txBody>
        </p:sp>
      </p:grpSp>
      <p:sp>
        <p:nvSpPr>
          <p:cNvPr id="19" name="TextBox 18"/>
          <p:cNvSpPr txBox="1"/>
          <p:nvPr/>
        </p:nvSpPr>
        <p:spPr>
          <a:xfrm>
            <a:off x="4860032" y="6453336"/>
            <a:ext cx="2088232" cy="215444"/>
          </a:xfrm>
          <a:prstGeom prst="rect">
            <a:avLst/>
          </a:prstGeom>
          <a:noFill/>
        </p:spPr>
        <p:txBody>
          <a:bodyPr wrap="square" rtlCol="0">
            <a:spAutoFit/>
          </a:bodyPr>
          <a:lstStyle/>
          <a:p>
            <a:pPr>
              <a:defRPr/>
            </a:pPr>
            <a:r>
              <a:rPr lang="en-IN" altLang="en-US" sz="800" b="1" dirty="0" smtClean="0"/>
              <a:t>Storage Technologies (</a:t>
            </a:r>
            <a:r>
              <a:rPr lang="en-IN" altLang="en-US" sz="800" b="1" dirty="0" smtClean="0">
                <a:hlinkClick r:id="rId18"/>
              </a:rPr>
              <a:t>Source</a:t>
            </a:r>
            <a:r>
              <a:rPr lang="en-IN" altLang="en-US" sz="800" b="1" dirty="0" smtClean="0"/>
              <a:t>)</a:t>
            </a:r>
          </a:p>
        </p:txBody>
      </p:sp>
    </p:spTree>
  </p:cSld>
  <p:clrMapOvr>
    <a:masterClrMapping/>
  </p:clrMapOvr>
  <p:transition advTm="81566"/>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fontAlgn="base">
              <a:buNone/>
            </a:pPr>
            <a:r>
              <a:rPr lang="en-US" sz="2400" b="1" dirty="0" smtClean="0"/>
              <a:t>Advantages-</a:t>
            </a:r>
          </a:p>
          <a:p>
            <a:pPr fontAlgn="base">
              <a:buNone/>
            </a:pPr>
            <a:endParaRPr lang="en-US" sz="2400" dirty="0" smtClean="0"/>
          </a:p>
          <a:p>
            <a:pPr fontAlgn="base"/>
            <a:r>
              <a:rPr lang="en-US" sz="2400" dirty="0" smtClean="0"/>
              <a:t>The waiting time for the cylinders just visited by the head is reduced as compared to the SCAN Algorithm.</a:t>
            </a:r>
          </a:p>
          <a:p>
            <a:pPr fontAlgn="base"/>
            <a:r>
              <a:rPr lang="en-US" sz="2400" dirty="0" smtClean="0"/>
              <a:t>It provides uniform waiting time.</a:t>
            </a:r>
          </a:p>
          <a:p>
            <a:pPr fontAlgn="base"/>
            <a:r>
              <a:rPr lang="en-US" sz="2400" dirty="0" smtClean="0"/>
              <a:t>It provides better response time.</a:t>
            </a:r>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CSCAN</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301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3012" name="TextBox 4"/>
          <p:cNvSpPr txBox="1">
            <a:spLocks noChangeArrowheads="1"/>
          </p:cNvSpPr>
          <p:nvPr>
            <p:custDataLst>
              <p:tags r:id="rId3"/>
            </p:custDataLst>
          </p:nvPr>
        </p:nvSpPr>
        <p:spPr bwMode="auto">
          <a:xfrm>
            <a:off x="190500" y="2286000"/>
            <a:ext cx="87630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fontAlgn="base">
              <a:buNone/>
            </a:pPr>
            <a:r>
              <a:rPr lang="en-US" sz="2400" b="1" dirty="0" smtClean="0"/>
              <a:t>Disadvantages-</a:t>
            </a:r>
          </a:p>
          <a:p>
            <a:pPr fontAlgn="base">
              <a:buNone/>
            </a:pPr>
            <a:endParaRPr lang="en-US" sz="2400" dirty="0" smtClean="0"/>
          </a:p>
          <a:p>
            <a:pPr fontAlgn="base"/>
            <a:r>
              <a:rPr lang="en-US" sz="2400" dirty="0" smtClean="0"/>
              <a:t>It causes more seek movements as compared to SCAN Algorithm.</a:t>
            </a:r>
          </a:p>
          <a:p>
            <a:pPr fontAlgn="base"/>
            <a:r>
              <a:rPr lang="en-US" sz="2400" dirty="0" smtClean="0"/>
              <a:t>It causes the head to move till the end of the disk even if there are no requests to be serviced.</a:t>
            </a:r>
          </a:p>
          <a:p>
            <a:pPr fontAlgn="base">
              <a:buNone/>
            </a:pPr>
            <a:r>
              <a:rPr lang="en-US" sz="2400" dirty="0" smtClean="0"/>
              <a:t> </a:t>
            </a:r>
          </a:p>
        </p:txBody>
      </p:sp>
      <p:sp>
        <p:nvSpPr>
          <p:cNvPr id="4301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301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None/>
            </a:pPr>
            <a:r>
              <a:rPr lang="en-IN" altLang="en-US" sz="3000" b="1" dirty="0" smtClean="0">
                <a:solidFill>
                  <a:schemeClr val="bg1"/>
                </a:solidFill>
                <a:cs typeface="Times New Roman" panose="02020603050405020304" pitchFamily="18" charset="0"/>
              </a:rPr>
              <a:t>CSCAN</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710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7108" name="TextBox 4"/>
          <p:cNvSpPr txBox="1">
            <a:spLocks noChangeArrowheads="1"/>
          </p:cNvSpPr>
          <p:nvPr>
            <p:custDataLst>
              <p:tags r:id="rId3"/>
            </p:custDataLst>
          </p:nvPr>
        </p:nvSpPr>
        <p:spPr bwMode="auto">
          <a:xfrm>
            <a:off x="190500" y="2286000"/>
            <a:ext cx="3661420" cy="4539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1700" dirty="0" smtClean="0"/>
              <a:t>Features</a:t>
            </a:r>
          </a:p>
          <a:p>
            <a:pPr algn="just"/>
            <a:r>
              <a:rPr lang="en-US" altLang="en-US" sz="1700" dirty="0" smtClean="0"/>
              <a:t>Variant of SCAN designed to provide more uniform wait time</a:t>
            </a:r>
          </a:p>
          <a:p>
            <a:pPr algn="just"/>
            <a:r>
              <a:rPr lang="en-US" altLang="en-US" sz="1700" dirty="0" smtClean="0"/>
              <a:t>Like SCAN, C-SCAN moves the head from one end of the disk to other, servicing request along the way.</a:t>
            </a:r>
          </a:p>
          <a:p>
            <a:pPr algn="just"/>
            <a:r>
              <a:rPr lang="en-US" altLang="en-US" sz="1700" dirty="0" smtClean="0"/>
              <a:t>When the head reaches the other end, it immediately returns to the beginning of the disk without servicing any requests on the return trip.</a:t>
            </a:r>
          </a:p>
          <a:p>
            <a:pPr algn="just"/>
            <a:r>
              <a:rPr lang="en-US" sz="1700" dirty="0" smtClean="0"/>
              <a:t>Time taken: |100-89|+|89-42|+|42-23|+|23-0|+|0-199|+|199-187|+|187-132|= 11+47+19+23+199+12+55=366</a:t>
            </a:r>
          </a:p>
          <a:p>
            <a:pPr algn="just"/>
            <a:endParaRPr lang="en-US" altLang="en-US" sz="1700" dirty="0" smtClean="0"/>
          </a:p>
        </p:txBody>
      </p:sp>
      <p:sp>
        <p:nvSpPr>
          <p:cNvPr id="4710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711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CSCAN</a:t>
            </a:r>
            <a:endParaRPr lang="en-IN" altLang="en-US" sz="3000" b="1" dirty="0">
              <a:solidFill>
                <a:schemeClr val="bg1"/>
              </a:solidFill>
              <a:cs typeface="Times New Roman" panose="02020603050405020304" pitchFamily="18" charset="0"/>
            </a:endParaRPr>
          </a:p>
        </p:txBody>
      </p:sp>
      <p:pic>
        <p:nvPicPr>
          <p:cNvPr id="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211960" y="2564904"/>
            <a:ext cx="4752528"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6156176" y="6453337"/>
            <a:ext cx="1584176" cy="246221"/>
          </a:xfrm>
          <a:prstGeom prst="rect">
            <a:avLst/>
          </a:prstGeom>
          <a:noFill/>
        </p:spPr>
        <p:txBody>
          <a:bodyPr wrap="square" rtlCol="0">
            <a:spAutoFit/>
          </a:bodyPr>
          <a:lstStyle/>
          <a:p>
            <a:r>
              <a:rPr lang="en-US" sz="1000" dirty="0" smtClean="0">
                <a:latin typeface="+mj-lt"/>
              </a:rPr>
              <a:t>CSCAN[5]</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813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48132" name="TextBox 4"/>
          <p:cNvSpPr txBox="1">
            <a:spLocks noChangeArrowheads="1"/>
          </p:cNvSpPr>
          <p:nvPr>
            <p:custDataLst>
              <p:tags r:id="rId3"/>
            </p:custDataLst>
          </p:nvPr>
        </p:nvSpPr>
        <p:spPr bwMode="auto">
          <a:xfrm>
            <a:off x="190500" y="2286000"/>
            <a:ext cx="3589412"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400" dirty="0" smtClean="0"/>
              <a:t>Features</a:t>
            </a:r>
          </a:p>
          <a:p>
            <a:pPr>
              <a:buAutoNum type="arabicPeriod"/>
            </a:pPr>
            <a:r>
              <a:rPr lang="en-US" sz="2400" dirty="0" smtClean="0"/>
              <a:t>The arm goes only as far as the final request in each direction</a:t>
            </a:r>
          </a:p>
          <a:p>
            <a:pPr>
              <a:buAutoNum type="arabicPeriod"/>
            </a:pPr>
            <a:r>
              <a:rPr lang="en-US" sz="2400" dirty="0" smtClean="0"/>
              <a:t>Called as LOOK because it looks for a request before continuing to move in a given direction</a:t>
            </a:r>
            <a:endParaRPr lang="en-US" sz="2400" dirty="0"/>
          </a:p>
        </p:txBody>
      </p:sp>
      <p:sp>
        <p:nvSpPr>
          <p:cNvPr id="4813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813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LOOK</a:t>
            </a:r>
            <a:endParaRPr lang="en-IN" altLang="en-US" sz="3000" b="1" dirty="0">
              <a:solidFill>
                <a:schemeClr val="bg1"/>
              </a:solidFill>
              <a:cs typeface="Times New Roman" panose="02020603050405020304" pitchFamily="18" charset="0"/>
            </a:endParaRPr>
          </a:p>
        </p:txBody>
      </p:sp>
      <p:pic>
        <p:nvPicPr>
          <p:cNvPr id="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707904" y="2420888"/>
            <a:ext cx="5436096" cy="39120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436096" y="6381328"/>
            <a:ext cx="2160240" cy="246221"/>
          </a:xfrm>
          <a:prstGeom prst="rect">
            <a:avLst/>
          </a:prstGeom>
          <a:noFill/>
        </p:spPr>
        <p:txBody>
          <a:bodyPr wrap="square" rtlCol="0">
            <a:spAutoFit/>
          </a:bodyPr>
          <a:lstStyle/>
          <a:p>
            <a:r>
              <a:rPr lang="en-US" sz="1000" dirty="0" smtClean="0">
                <a:latin typeface="+mj-lt"/>
              </a:rPr>
              <a:t>LOOK[5]</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4915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79512" y="2780928"/>
            <a:ext cx="286933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Arial" panose="020B0604020202020204" pitchFamily="34" charset="0"/>
              <a:buNone/>
              <a:defRPr/>
            </a:pPr>
            <a:r>
              <a:rPr lang="en-IN" sz="2400" dirty="0" smtClean="0"/>
              <a:t>CLOOK same as look only difference is it will cover only last point and returns back</a:t>
            </a:r>
            <a:endParaRPr lang="en-IN" sz="2400" dirty="0"/>
          </a:p>
        </p:txBody>
      </p:sp>
      <p:sp>
        <p:nvSpPr>
          <p:cNvPr id="4915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4915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CLOOK</a:t>
            </a:r>
            <a:endParaRPr lang="en-IN" altLang="en-US" sz="3000" b="1" dirty="0">
              <a:solidFill>
                <a:schemeClr val="bg1"/>
              </a:solidFill>
              <a:cs typeface="Times New Roman" panose="02020603050405020304" pitchFamily="18" charset="0"/>
            </a:endParaRPr>
          </a:p>
        </p:txBody>
      </p:sp>
      <p:pic>
        <p:nvPicPr>
          <p:cNvPr id="7"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440832" y="2780928"/>
            <a:ext cx="5703168"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724128" y="6453336"/>
            <a:ext cx="1440160" cy="246221"/>
          </a:xfrm>
          <a:prstGeom prst="rect">
            <a:avLst/>
          </a:prstGeom>
          <a:noFill/>
        </p:spPr>
        <p:txBody>
          <a:bodyPr wrap="square" rtlCol="0">
            <a:spAutoFit/>
          </a:bodyPr>
          <a:lstStyle/>
          <a:p>
            <a:r>
              <a:rPr lang="en-US" sz="1000" dirty="0" smtClean="0">
                <a:latin typeface="+mj-lt"/>
              </a:rPr>
              <a:t>CLOOK[6]</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017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420888"/>
            <a:ext cx="8763000" cy="4852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endParaRPr lang="en-US" sz="2000" dirty="0" smtClean="0">
              <a:latin typeface="+mj-lt"/>
              <a:cs typeface="Times New Roman" pitchFamily="18" charset="0"/>
            </a:endParaRPr>
          </a:p>
          <a:p>
            <a:r>
              <a:rPr lang="en-US" sz="2000" dirty="0" smtClean="0">
                <a:latin typeface="+mj-lt"/>
                <a:cs typeface="Times New Roman" pitchFamily="18" charset="0"/>
              </a:rPr>
              <a:t>SSTF is common and has a natural appeal </a:t>
            </a:r>
          </a:p>
          <a:p>
            <a:r>
              <a:rPr lang="en-US" sz="2000" dirty="0" smtClean="0">
                <a:latin typeface="+mj-lt"/>
                <a:cs typeface="Times New Roman" pitchFamily="18" charset="0"/>
              </a:rPr>
              <a:t>SCAN and C-SCAN perform better for systems that place a heavy load on the disk </a:t>
            </a:r>
          </a:p>
          <a:p>
            <a:pPr lvl="1"/>
            <a:r>
              <a:rPr lang="en-US" sz="2000" dirty="0" smtClean="0">
                <a:latin typeface="+mj-lt"/>
                <a:cs typeface="Times New Roman" pitchFamily="18" charset="0"/>
              </a:rPr>
              <a:t>Less starvation </a:t>
            </a:r>
          </a:p>
          <a:p>
            <a:endParaRPr lang="en-US" sz="2000" dirty="0" smtClean="0">
              <a:latin typeface="+mj-lt"/>
              <a:cs typeface="Times New Roman" pitchFamily="18" charset="0"/>
            </a:endParaRPr>
          </a:p>
          <a:p>
            <a:r>
              <a:rPr lang="en-US" sz="2000" dirty="0" smtClean="0">
                <a:latin typeface="+mj-lt"/>
                <a:cs typeface="Times New Roman" pitchFamily="18" charset="0"/>
              </a:rPr>
              <a:t>Performance depends on the number and types of requests </a:t>
            </a:r>
          </a:p>
          <a:p>
            <a:r>
              <a:rPr lang="en-US" sz="2000" dirty="0" smtClean="0">
                <a:latin typeface="+mj-lt"/>
                <a:cs typeface="Times New Roman" pitchFamily="18" charset="0"/>
              </a:rPr>
              <a:t>Requests for disk service can be influenced by the file-allocation method and metadata layout </a:t>
            </a:r>
          </a:p>
          <a:p>
            <a:endParaRPr lang="en-US" sz="2000" dirty="0" smtClean="0">
              <a:latin typeface="+mj-lt"/>
              <a:cs typeface="Times New Roman" pitchFamily="18" charset="0"/>
            </a:endParaRPr>
          </a:p>
          <a:p>
            <a:r>
              <a:rPr lang="en-US" sz="2000" dirty="0" smtClean="0">
                <a:latin typeface="+mj-lt"/>
                <a:cs typeface="Times New Roman" pitchFamily="18" charset="0"/>
              </a:rPr>
              <a:t>The disk-scheduling algorithm should be written as a separate module of the operating system, allowing it to be replaced with a different algorithm if necessary </a:t>
            </a:r>
          </a:p>
          <a:p>
            <a:r>
              <a:rPr lang="en-US" sz="2000" dirty="0" smtClean="0">
                <a:latin typeface="+mj-lt"/>
                <a:cs typeface="Times New Roman" pitchFamily="18" charset="0"/>
              </a:rPr>
              <a:t>Either SSTF or LOOK is a reasonable choice for the default algorithm </a:t>
            </a:r>
          </a:p>
          <a:p>
            <a:endParaRPr lang="en-US" sz="2000" dirty="0">
              <a:latin typeface="+mj-lt"/>
              <a:cs typeface="Times New Roman" pitchFamily="18" charset="0"/>
            </a:endParaRPr>
          </a:p>
        </p:txBody>
      </p:sp>
      <p:sp>
        <p:nvSpPr>
          <p:cNvPr id="5018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018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Selecting a disk scheduling algorithm</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120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1204" name="TextBox 4"/>
          <p:cNvSpPr txBox="1">
            <a:spLocks noChangeArrowheads="1"/>
          </p:cNvSpPr>
          <p:nvPr>
            <p:custDataLst>
              <p:tags r:id="rId3"/>
            </p:custDataLst>
          </p:nvPr>
        </p:nvSpPr>
        <p:spPr bwMode="auto">
          <a:xfrm>
            <a:off x="190500" y="2286000"/>
            <a:ext cx="876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endParaRPr lang="en-IN" altLang="en-US" sz="2400" b="1" dirty="0">
              <a:solidFill>
                <a:schemeClr val="tx2"/>
              </a:solidFill>
            </a:endParaRPr>
          </a:p>
        </p:txBody>
      </p:sp>
      <p:sp>
        <p:nvSpPr>
          <p:cNvPr id="5120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120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Disk Scheduling Algorithm </a:t>
            </a:r>
            <a:br>
              <a:rPr lang="en-IN" altLang="en-US" sz="3000" b="1" dirty="0" smtClean="0">
                <a:solidFill>
                  <a:schemeClr val="bg1"/>
                </a:solidFill>
                <a:cs typeface="Times New Roman" panose="02020603050405020304" pitchFamily="18" charset="0"/>
              </a:rPr>
            </a:br>
            <a:r>
              <a:rPr lang="en-IN" altLang="en-US" sz="3000" b="1" dirty="0" smtClean="0">
                <a:solidFill>
                  <a:schemeClr val="bg1"/>
                </a:solidFill>
                <a:cs typeface="Times New Roman" panose="02020603050405020304" pitchFamily="18" charset="0"/>
              </a:rPr>
              <a:t>Algorithms</a:t>
            </a:r>
            <a:endParaRPr lang="en-IN" altLang="en-US" sz="3000" b="1" dirty="0">
              <a:solidFill>
                <a:schemeClr val="bg1"/>
              </a:solidFill>
              <a:cs typeface="Times New Roman" panose="02020603050405020304" pitchFamily="18" charset="0"/>
            </a:endParaRPr>
          </a:p>
        </p:txBody>
      </p:sp>
      <p:pic>
        <p:nvPicPr>
          <p:cNvPr id="7" name="Picture 2"/>
          <p:cNvPicPr>
            <a:picLocks noChangeAspect="1" noChangeArrowheads="1"/>
          </p:cNvPicPr>
          <p:nvPr/>
        </p:nvPicPr>
        <p:blipFill>
          <a:blip r:embed="rId9" cstate="print"/>
          <a:srcRect/>
          <a:stretch>
            <a:fillRect/>
          </a:stretch>
        </p:blipFill>
        <p:spPr bwMode="auto">
          <a:xfrm>
            <a:off x="251520" y="2348880"/>
            <a:ext cx="8521005" cy="4104456"/>
          </a:xfrm>
          <a:prstGeom prst="rect">
            <a:avLst/>
          </a:prstGeom>
          <a:noFill/>
          <a:ln w="9525">
            <a:noFill/>
            <a:miter lim="800000"/>
            <a:headEnd/>
            <a:tailEnd/>
          </a:ln>
          <a:effectLst/>
        </p:spPr>
      </p:pic>
      <p:sp>
        <p:nvSpPr>
          <p:cNvPr id="8" name="TextBox 7"/>
          <p:cNvSpPr txBox="1"/>
          <p:nvPr/>
        </p:nvSpPr>
        <p:spPr>
          <a:xfrm>
            <a:off x="3851920" y="6381328"/>
            <a:ext cx="1872208" cy="246221"/>
          </a:xfrm>
          <a:prstGeom prst="rect">
            <a:avLst/>
          </a:prstGeom>
          <a:noFill/>
        </p:spPr>
        <p:txBody>
          <a:bodyPr wrap="square" rtlCol="0">
            <a:spAutoFit/>
          </a:bodyPr>
          <a:lstStyle/>
          <a:p>
            <a:r>
              <a:rPr lang="en-US" sz="1000" dirty="0" smtClean="0">
                <a:latin typeface="+mj-lt"/>
              </a:rPr>
              <a:t>Disk Scheduling Algorithm[1]</a:t>
            </a:r>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222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76300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400" dirty="0" smtClean="0"/>
              <a:t>Basically for a computer to start running to get an instance when it is powered up or rebooted it need to have an initial program to run. And this initial program which is known as bootstrap need to be simple. It must initialize all aspects of the system, from CPU registers to device controllers and the contents of the main memory and then starts the operating system.</a:t>
            </a:r>
          </a:p>
          <a:p>
            <a:pPr algn="just">
              <a:defRPr/>
            </a:pPr>
            <a:r>
              <a:rPr lang="en-US" sz="2400" dirty="0" smtClean="0"/>
              <a:t>To do this job the bootstrap program basically finds the operating system kernel on disk and then loads the kernel into memory and after this, it jumps to the initial address to begin the operating-system execution.</a:t>
            </a:r>
          </a:p>
          <a:p>
            <a:pPr algn="just">
              <a:defRPr/>
            </a:pPr>
            <a:endParaRPr lang="en-US" sz="2400" dirty="0" smtClean="0"/>
          </a:p>
        </p:txBody>
      </p:sp>
      <p:sp>
        <p:nvSpPr>
          <p:cNvPr id="5222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223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Boot Block in Operating System</a:t>
            </a:r>
            <a:br>
              <a:rPr lang="en-IN" altLang="en-US" sz="3000" b="1" dirty="0" smtClean="0">
                <a:solidFill>
                  <a:schemeClr val="bg1"/>
                </a:solidFill>
                <a:cs typeface="Times New Roman" panose="02020603050405020304" pitchFamily="18" charset="0"/>
              </a:rPr>
            </a:br>
            <a:r>
              <a:rPr lang="en-IN" altLang="en-US" sz="3000" b="1" dirty="0" smtClean="0">
                <a:solidFill>
                  <a:schemeClr val="bg1"/>
                </a:solidFill>
                <a:cs typeface="Times New Roman" panose="02020603050405020304" pitchFamily="18" charset="0"/>
              </a:rPr>
              <a:t/>
            </a:r>
            <a:br>
              <a:rPr lang="en-IN" altLang="en-US" sz="3000" b="1" dirty="0" smtClean="0">
                <a:solidFill>
                  <a:schemeClr val="bg1"/>
                </a:solidFill>
                <a:cs typeface="Times New Roman" panose="02020603050405020304" pitchFamily="18" charset="0"/>
              </a:rPr>
            </a:b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325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3252" name="TextBox 4"/>
          <p:cNvSpPr txBox="1">
            <a:spLocks noChangeArrowheads="1"/>
          </p:cNvSpPr>
          <p:nvPr>
            <p:custDataLst>
              <p:tags r:id="rId3"/>
            </p:custDataLst>
          </p:nvPr>
        </p:nvSpPr>
        <p:spPr bwMode="auto">
          <a:xfrm>
            <a:off x="190500" y="2286000"/>
            <a:ext cx="87630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000" dirty="0" smtClean="0">
                <a:latin typeface="+mj-lt"/>
                <a:cs typeface="Times New Roman" pitchFamily="18" charset="0"/>
              </a:rPr>
              <a:t>For most of today’s computer bootstrap is stored in Read Only Memory (ROM).</a:t>
            </a:r>
            <a:br>
              <a:rPr lang="en-US" sz="2000" dirty="0" smtClean="0">
                <a:latin typeface="+mj-lt"/>
                <a:cs typeface="Times New Roman" pitchFamily="18" charset="0"/>
              </a:rPr>
            </a:br>
            <a:endParaRPr lang="en-US" sz="2000" dirty="0" smtClean="0">
              <a:latin typeface="+mj-lt"/>
              <a:cs typeface="Times New Roman" pitchFamily="18" charset="0"/>
            </a:endParaRPr>
          </a:p>
          <a:p>
            <a:r>
              <a:rPr lang="en-US" sz="2000" dirty="0" smtClean="0">
                <a:latin typeface="+mj-lt"/>
                <a:cs typeface="Times New Roman" pitchFamily="18" charset="0"/>
              </a:rPr>
              <a:t>This location is good for storage because this place doesn’t require initialization and moreover location here it is fixed so that processor can start executing when powered up or reset.</a:t>
            </a:r>
          </a:p>
          <a:p>
            <a:r>
              <a:rPr lang="en-US" sz="2000" dirty="0" smtClean="0">
                <a:latin typeface="+mj-lt"/>
                <a:cs typeface="Times New Roman" pitchFamily="18" charset="0"/>
              </a:rPr>
              <a:t>ROM is basically read-only memory and hence it cannot be affected by the computer virus.</a:t>
            </a:r>
          </a:p>
          <a:p>
            <a:r>
              <a:rPr lang="en-US" sz="2000" dirty="0" smtClean="0">
                <a:latin typeface="+mj-lt"/>
              </a:rPr>
              <a:t>The problem is that changing the bootstrap code basically requires changes in the ROM hardware </a:t>
            </a:r>
            <a:r>
              <a:rPr lang="en-US" sz="2000" dirty="0" err="1" smtClean="0">
                <a:latin typeface="+mj-lt"/>
              </a:rPr>
              <a:t>chips.Because</a:t>
            </a:r>
            <a:r>
              <a:rPr lang="en-US" sz="2000" dirty="0" smtClean="0">
                <a:latin typeface="+mj-lt"/>
              </a:rPr>
              <a:t> of this reason, most system nowadays has the tiny bootstrap loader program in the boot whose only job is to bring the full bootstrap program from the disk. Through this now we are able to change the full bootstrap program easily and the new version can be easily written onto the disk.</a:t>
            </a:r>
          </a:p>
          <a:p>
            <a:endParaRPr lang="en-US" sz="2000" dirty="0" smtClean="0">
              <a:latin typeface="+mj-lt"/>
              <a:cs typeface="Times New Roman" pitchFamily="18" charset="0"/>
            </a:endParaRPr>
          </a:p>
          <a:p>
            <a:endParaRPr lang="en-US" sz="2000" dirty="0">
              <a:latin typeface="+mj-lt"/>
              <a:cs typeface="Times New Roman" pitchFamily="18" charset="0"/>
            </a:endParaRPr>
          </a:p>
        </p:txBody>
      </p:sp>
      <p:sp>
        <p:nvSpPr>
          <p:cNvPr id="5325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325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Why ROM?</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427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54276" name="TextBox 4"/>
          <p:cNvSpPr txBox="1">
            <a:spLocks noChangeArrowheads="1"/>
          </p:cNvSpPr>
          <p:nvPr>
            <p:custDataLst>
              <p:tags r:id="rId3"/>
            </p:custDataLst>
          </p:nvPr>
        </p:nvSpPr>
        <p:spPr bwMode="auto">
          <a:xfrm>
            <a:off x="190500" y="2286000"/>
            <a:ext cx="8763000" cy="4745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400" dirty="0" smtClean="0"/>
              <a:t>Full bootstrap program is stored in the boot blocks at a fixed location on the disk. </a:t>
            </a:r>
          </a:p>
          <a:p>
            <a:pPr algn="just"/>
            <a:r>
              <a:rPr lang="en-US" altLang="en-US" sz="2400" dirty="0" smtClean="0"/>
              <a:t>A disk which has a boot partition is called a boot disk. The code in the boot ROM basically instructs the read controller to read the boot blocks into the memory and then starts the execution of code. </a:t>
            </a:r>
          </a:p>
          <a:p>
            <a:pPr algn="just"/>
            <a:r>
              <a:rPr lang="en-US" altLang="en-US" sz="2400" dirty="0" smtClean="0"/>
              <a:t>The full bootstrap program is more complex than the bootstrap loader in the boot ROM, It is basically able to load the complete OS from a non-fixed location on disk to start the operating system running. Even though the complete bootstrap program is very small.</a:t>
            </a:r>
          </a:p>
          <a:p>
            <a:pPr algn="just"/>
            <a:endParaRPr lang="en-US" altLang="en-US" sz="2400" dirty="0" smtClean="0"/>
          </a:p>
        </p:txBody>
      </p:sp>
      <p:sp>
        <p:nvSpPr>
          <p:cNvPr id="5427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427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Boot Block</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546162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400" dirty="0" smtClean="0"/>
              <a:t>A Disk is usually  divided into TRACKS, CYLINDERS  AND SECTORS</a:t>
            </a:r>
          </a:p>
          <a:p>
            <a:pPr algn="just">
              <a:defRPr/>
            </a:pPr>
            <a:r>
              <a:rPr lang="en-US" sz="2400" dirty="0" smtClean="0"/>
              <a:t>Hard disks drives are  organized as a concentric  stack of disks or ‘platters’.</a:t>
            </a:r>
          </a:p>
          <a:p>
            <a:pPr algn="just">
              <a:defRPr/>
            </a:pPr>
            <a:r>
              <a:rPr lang="en-US" sz="2400" dirty="0" smtClean="0"/>
              <a:t>Each platter has 2 surfaces  and two read/write heads  for each surface.</a:t>
            </a:r>
          </a:p>
          <a:p>
            <a:pPr algn="just">
              <a:defRPr/>
            </a:pPr>
            <a:r>
              <a:rPr lang="en-US" sz="2400" dirty="0" smtClean="0"/>
              <a:t>Each platter has the same  No. of tracks.</a:t>
            </a:r>
          </a:p>
          <a:p>
            <a:pPr algn="just">
              <a:defRPr/>
            </a:pPr>
            <a:r>
              <a:rPr lang="en-US" sz="2400" dirty="0" smtClean="0"/>
              <a:t>Platter is made from  aluminum, ceramic, or class,  coated with a magnetic  materials such as iron oxide.</a:t>
            </a:r>
          </a:p>
          <a:p>
            <a:pPr algn="just">
              <a:defRPr/>
            </a:pPr>
            <a:endParaRPr lang="en-US" sz="2400" dirty="0"/>
          </a:p>
        </p:txBody>
      </p:sp>
      <p:sp>
        <p:nvSpPr>
          <p:cNvPr id="1843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843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Disk Structure</a:t>
            </a:r>
            <a:endParaRPr lang="en-IN" altLang="en-US" sz="3000" b="1" dirty="0">
              <a:solidFill>
                <a:schemeClr val="bg1"/>
              </a:solidFill>
              <a:cs typeface="Times New Roman" panose="02020603050405020304" pitchFamily="18" charset="0"/>
            </a:endParaRPr>
          </a:p>
        </p:txBody>
      </p:sp>
      <p:sp>
        <p:nvSpPr>
          <p:cNvPr id="8" name="object 6"/>
          <p:cNvSpPr/>
          <p:nvPr/>
        </p:nvSpPr>
        <p:spPr>
          <a:xfrm>
            <a:off x="5713512" y="3356992"/>
            <a:ext cx="3430488" cy="2952328"/>
          </a:xfrm>
          <a:prstGeom prst="rect">
            <a:avLst/>
          </a:prstGeom>
          <a:blipFill>
            <a:blip r:embed="rId9" cstate="print"/>
            <a:stretch>
              <a:fillRect/>
            </a:stretch>
          </a:blip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TextBox 9"/>
          <p:cNvSpPr txBox="1"/>
          <p:nvPr/>
        </p:nvSpPr>
        <p:spPr>
          <a:xfrm>
            <a:off x="6300192" y="6309320"/>
            <a:ext cx="2232248" cy="400110"/>
          </a:xfrm>
          <a:prstGeom prst="rect">
            <a:avLst/>
          </a:prstGeom>
          <a:noFill/>
        </p:spPr>
        <p:txBody>
          <a:bodyPr wrap="square" rtlCol="0">
            <a:spAutoFit/>
          </a:bodyPr>
          <a:lstStyle/>
          <a:p>
            <a:r>
              <a:rPr lang="en-IN" altLang="en-US" sz="1000" b="1" dirty="0" smtClean="0">
                <a:latin typeface="+mj-lt"/>
              </a:rPr>
              <a:t>Disk Structure(</a:t>
            </a:r>
            <a:r>
              <a:rPr lang="en-IN" altLang="en-US" sz="1000" b="1" dirty="0" smtClean="0">
                <a:latin typeface="+mj-lt"/>
                <a:hlinkClick r:id="rId10"/>
              </a:rPr>
              <a:t>Source</a:t>
            </a:r>
            <a:r>
              <a:rPr lang="en-IN" altLang="en-US" sz="1000" b="1" dirty="0" smtClean="0">
                <a:latin typeface="+mj-lt"/>
              </a:rPr>
              <a:t>)</a:t>
            </a:r>
          </a:p>
          <a:p>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529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763000" cy="4419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sz="1900" dirty="0" smtClean="0">
                <a:latin typeface="+mj-lt"/>
                <a:cs typeface="Times New Roman" pitchFamily="18" charset="0"/>
              </a:rPr>
              <a:t>Let us try to understand this using an example of the boot process in Windows 2000.</a:t>
            </a:r>
          </a:p>
          <a:p>
            <a:pPr algn="just"/>
            <a:r>
              <a:rPr lang="en-US" sz="1900" dirty="0" smtClean="0">
                <a:latin typeface="+mj-lt"/>
                <a:cs typeface="Times New Roman" pitchFamily="18" charset="0"/>
              </a:rPr>
              <a:t>The Windows 2000 basically stores its boot code in the first sector on the hard disk. Moreover, Windows 2000 allows the hard disk to be divided into one or more partition. In this one partition is basically identified as the boot partition which basically contains the operating system and the device drivers.</a:t>
            </a:r>
          </a:p>
          <a:p>
            <a:pPr algn="just"/>
            <a:r>
              <a:rPr lang="en-US" sz="1900" dirty="0" smtClean="0">
                <a:latin typeface="+mj-lt"/>
                <a:cs typeface="Times New Roman" pitchFamily="18" charset="0"/>
              </a:rPr>
              <a:t>Booting in Windows 2000 starts by running the code that is placed in the system’s ROM memory. This code basically directs the system to read code directly from MBR. </a:t>
            </a:r>
          </a:p>
          <a:p>
            <a:pPr algn="just"/>
            <a:r>
              <a:rPr lang="en-US" sz="1900" dirty="0" smtClean="0">
                <a:latin typeface="+mj-lt"/>
                <a:cs typeface="Times New Roman" pitchFamily="18" charset="0"/>
              </a:rPr>
              <a:t>In addition to this boot code also contain the table which lists the partition for the hard disk and also a flag which basically indicates which partition is to be boot from the system. Once the system identifies the boot partition it reads the first sector from the memory which is basically known as boot sector and continue the process with the remainder of the boot process which basically includes loading of various system services.</a:t>
            </a:r>
          </a:p>
          <a:p>
            <a:pPr algn="just"/>
            <a:endParaRPr lang="en-US" sz="1900" dirty="0">
              <a:latin typeface="+mj-lt"/>
              <a:cs typeface="Times New Roman" pitchFamily="18" charset="0"/>
            </a:endParaRPr>
          </a:p>
        </p:txBody>
      </p:sp>
      <p:sp>
        <p:nvSpPr>
          <p:cNvPr id="55301"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5302"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Example</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632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763000"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defRPr/>
            </a:pPr>
            <a:r>
              <a:rPr lang="en-US" sz="2400" dirty="0" smtClean="0"/>
              <a:t>It is important to understand the terms reliability and performance as they pertain to disks. Reliability is the ability of the disk system to accommodate a single- or multi-disk failure and still remain available to the users. Performance is the ability of the disks to efficiently provide information to the users.</a:t>
            </a:r>
          </a:p>
          <a:p>
            <a:pPr algn="just">
              <a:defRPr/>
            </a:pPr>
            <a:r>
              <a:rPr lang="en-US" sz="2400" dirty="0" smtClean="0"/>
              <a:t>Adding redundancy almost always increases the reliability of the disk system. The most common way to add redundancy is to implement a Redundant Array of Inexpensive Disks (RAID).</a:t>
            </a:r>
          </a:p>
          <a:p>
            <a:pPr algn="just">
              <a:defRPr/>
            </a:pPr>
            <a:endParaRPr lang="en-US" sz="2400" dirty="0" smtClean="0"/>
          </a:p>
        </p:txBody>
      </p:sp>
      <p:sp>
        <p:nvSpPr>
          <p:cNvPr id="5632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632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Increasing disk reliability with RAID</a:t>
            </a:r>
            <a:br>
              <a:rPr lang="en-US" altLang="en-US" sz="3000" b="1" dirty="0" smtClean="0">
                <a:solidFill>
                  <a:schemeClr val="bg1"/>
                </a:solidFill>
                <a:cs typeface="Times New Roman" panose="02020603050405020304" pitchFamily="18" charset="0"/>
              </a:rPr>
            </a:br>
            <a:r>
              <a:rPr lang="en-US" altLang="en-US" sz="3000" b="1" dirty="0" smtClean="0">
                <a:solidFill>
                  <a:schemeClr val="bg1"/>
                </a:solidFill>
                <a:cs typeface="Times New Roman" panose="02020603050405020304" pitchFamily="18" charset="0"/>
              </a:rPr>
              <a:t/>
            </a:r>
            <a:br>
              <a:rPr lang="en-US" altLang="en-US" sz="3000" b="1" dirty="0" smtClean="0">
                <a:solidFill>
                  <a:schemeClr val="bg1"/>
                </a:solidFill>
                <a:cs typeface="Times New Roman" panose="02020603050405020304" pitchFamily="18" charset="0"/>
              </a:rPr>
            </a:b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734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7630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defRPr/>
            </a:pPr>
            <a:r>
              <a:rPr lang="en-US" sz="2400" dirty="0" smtClean="0"/>
              <a:t>There are two types of RAID:</a:t>
            </a:r>
          </a:p>
          <a:p>
            <a:pPr marL="342900" indent="-342900" algn="just">
              <a:defRPr/>
            </a:pPr>
            <a:r>
              <a:rPr lang="en-US" sz="2400" dirty="0" smtClean="0"/>
              <a:t>Hardware — The most commonly used hardware RAID levels are: RAID 0, RAID 1, RAID 5, and RAID 10. The main differences between these RAID levels focus on reliability and performance as previously defined.</a:t>
            </a:r>
          </a:p>
          <a:p>
            <a:pPr marL="342900" indent="-342900" algn="just">
              <a:defRPr/>
            </a:pPr>
            <a:r>
              <a:rPr lang="en-US" sz="2400" dirty="0" smtClean="0"/>
              <a:t>Software — Software RAID can be less expensive. However, it is almost always much slower than hardware RAID, because it places a burden on the main system CPU to manage the extra disk I/O.</a:t>
            </a:r>
          </a:p>
          <a:p>
            <a:pPr marL="342900" indent="-342900" algn="just">
              <a:defRPr/>
            </a:pPr>
            <a:endParaRPr lang="en-US" sz="2400" dirty="0" smtClean="0"/>
          </a:p>
        </p:txBody>
      </p:sp>
      <p:sp>
        <p:nvSpPr>
          <p:cNvPr id="5734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735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Types of RAID</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837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7630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Font typeface="Arial" panose="020B0604020202020204" pitchFamily="34" charset="0"/>
              <a:buNone/>
              <a:defRPr/>
            </a:pPr>
            <a:endParaRPr lang="en-IN" sz="2400" dirty="0"/>
          </a:p>
          <a:p>
            <a:pPr marL="342900" indent="-342900" algn="just">
              <a:defRPr/>
            </a:pPr>
            <a:endParaRPr lang="en-IN" sz="2400" dirty="0"/>
          </a:p>
        </p:txBody>
      </p:sp>
      <p:sp>
        <p:nvSpPr>
          <p:cNvPr id="5837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837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RAID 0</a:t>
            </a:r>
            <a:endParaRPr lang="en-IN" altLang="en-US" sz="3000" b="1" dirty="0">
              <a:solidFill>
                <a:schemeClr val="bg1"/>
              </a:solidFill>
              <a:cs typeface="Times New Roman" panose="02020603050405020304" pitchFamily="18" charset="0"/>
            </a:endParaRPr>
          </a:p>
        </p:txBody>
      </p:sp>
      <p:sp>
        <p:nvSpPr>
          <p:cNvPr id="58376" name="TextBox 4"/>
          <p:cNvSpPr txBox="1">
            <a:spLocks noChangeArrowheads="1"/>
          </p:cNvSpPr>
          <p:nvPr/>
        </p:nvSpPr>
        <p:spPr bwMode="auto">
          <a:xfrm>
            <a:off x="3573463" y="6421438"/>
            <a:ext cx="1349375"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800" b="1">
                <a:latin typeface="Arial" panose="020B0604020202020204" pitchFamily="34" charset="0"/>
              </a:rPr>
              <a:t>Distributed OS </a:t>
            </a:r>
            <a:r>
              <a:rPr lang="en-IN" altLang="en-US" sz="800" b="1">
                <a:latin typeface="Arial" panose="020B0604020202020204" pitchFamily="34" charset="0"/>
              </a:rPr>
              <a:t>(</a:t>
            </a:r>
            <a:r>
              <a:rPr lang="en-IN" altLang="en-US" sz="800" b="1">
                <a:latin typeface="Arial" panose="020B0604020202020204" pitchFamily="34" charset="0"/>
                <a:hlinkClick r:id="rId9"/>
              </a:rPr>
              <a:t>Source</a:t>
            </a:r>
            <a:r>
              <a:rPr lang="en-IN" altLang="en-US" sz="800" b="1">
                <a:latin typeface="Arial" panose="020B0604020202020204" pitchFamily="34" charset="0"/>
              </a:rPr>
              <a:t>)</a:t>
            </a:r>
          </a:p>
        </p:txBody>
      </p:sp>
      <p:sp>
        <p:nvSpPr>
          <p:cNvPr id="10" name="TextBox 9"/>
          <p:cNvSpPr txBox="1"/>
          <p:nvPr/>
        </p:nvSpPr>
        <p:spPr>
          <a:xfrm>
            <a:off x="0" y="2492896"/>
            <a:ext cx="8748464" cy="3785652"/>
          </a:xfrm>
          <a:prstGeom prst="rect">
            <a:avLst/>
          </a:prstGeom>
          <a:noFill/>
        </p:spPr>
        <p:txBody>
          <a:bodyPr wrap="square" rtlCol="0">
            <a:spAutoFit/>
          </a:bodyPr>
          <a:lstStyle/>
          <a:p>
            <a:pPr>
              <a:buFont typeface="Arial" pitchFamily="34" charset="0"/>
              <a:buChar char="•"/>
            </a:pPr>
            <a:r>
              <a:rPr lang="en-US" sz="2400" b="1" dirty="0" smtClean="0">
                <a:latin typeface="+mj-lt"/>
                <a:cs typeface="Times New Roman" pitchFamily="18" charset="0"/>
              </a:rPr>
              <a:t>RAID 0 (Striping)</a:t>
            </a:r>
            <a:r>
              <a:rPr lang="en-US" sz="2400" dirty="0" smtClean="0">
                <a:latin typeface="+mj-lt"/>
                <a:cs typeface="Times New Roman" pitchFamily="18" charset="0"/>
              </a:rPr>
              <a:t> — RAID 0 has the following characteristics:</a:t>
            </a:r>
          </a:p>
          <a:p>
            <a:pPr>
              <a:buFont typeface="Arial" pitchFamily="34" charset="0"/>
              <a:buChar char="•"/>
            </a:pPr>
            <a:r>
              <a:rPr lang="en-US" sz="2400" b="1" dirty="0" smtClean="0">
                <a:latin typeface="+mj-lt"/>
                <a:cs typeface="Times New Roman" pitchFamily="18" charset="0"/>
              </a:rPr>
              <a:t>High performance</a:t>
            </a:r>
            <a:r>
              <a:rPr lang="en-US" sz="2400" dirty="0" smtClean="0">
                <a:latin typeface="+mj-lt"/>
                <a:cs typeface="Times New Roman" pitchFamily="18" charset="0"/>
              </a:rPr>
              <a:t> — Performance benefit for randomized reads and writes</a:t>
            </a:r>
          </a:p>
          <a:p>
            <a:pPr>
              <a:buFont typeface="Arial" pitchFamily="34" charset="0"/>
              <a:buChar char="•"/>
            </a:pPr>
            <a:r>
              <a:rPr lang="en-US" sz="2400" b="1" dirty="0" smtClean="0">
                <a:latin typeface="+mj-lt"/>
                <a:cs typeface="Times New Roman" pitchFamily="18" charset="0"/>
              </a:rPr>
              <a:t>Low reliability</a:t>
            </a:r>
            <a:r>
              <a:rPr lang="en-US" sz="2400" dirty="0" smtClean="0">
                <a:latin typeface="+mj-lt"/>
                <a:cs typeface="Times New Roman" pitchFamily="18" charset="0"/>
              </a:rPr>
              <a:t> — No failure protection</a:t>
            </a:r>
          </a:p>
          <a:p>
            <a:pPr>
              <a:buFont typeface="Arial" pitchFamily="34" charset="0"/>
              <a:buChar char="•"/>
            </a:pPr>
            <a:r>
              <a:rPr lang="en-US" sz="2400" b="1" dirty="0" smtClean="0">
                <a:latin typeface="+mj-lt"/>
                <a:cs typeface="Times New Roman" pitchFamily="18" charset="0"/>
              </a:rPr>
              <a:t>Increased risk</a:t>
            </a:r>
            <a:r>
              <a:rPr lang="en-US" sz="2400" dirty="0" smtClean="0">
                <a:latin typeface="+mj-lt"/>
                <a:cs typeface="Times New Roman" pitchFamily="18" charset="0"/>
              </a:rPr>
              <a:t> — If one disk fails, the entire set fails</a:t>
            </a:r>
          </a:p>
          <a:p>
            <a:pPr>
              <a:buFont typeface="Arial" pitchFamily="34" charset="0"/>
              <a:buChar char="•"/>
            </a:pPr>
            <a:r>
              <a:rPr lang="en-US" sz="2400" dirty="0" smtClean="0">
                <a:latin typeface="+mj-lt"/>
                <a:cs typeface="Times New Roman" pitchFamily="18" charset="0"/>
              </a:rPr>
              <a:t>The disks work together to send information to the user. While this arrangement does help performance, it can cause a potential problem. If one disk fails, the entire file system is corrupted.</a:t>
            </a:r>
          </a:p>
          <a:p>
            <a:pPr>
              <a:buFont typeface="Arial" pitchFamily="34" charset="0"/>
              <a:buChar char="•"/>
            </a:pPr>
            <a:endParaRPr lang="en-US" sz="2400" dirty="0" smtClean="0">
              <a:latin typeface="+mj-lt"/>
              <a:cs typeface="Times New Roman" pitchFamily="18" charset="0"/>
            </a:endParaRPr>
          </a:p>
          <a:p>
            <a:pPr>
              <a:buFont typeface="Arial" pitchFamily="34" charset="0"/>
              <a:buChar char="•"/>
            </a:pPr>
            <a:endParaRPr lang="en-US" sz="2400" dirty="0">
              <a:latin typeface="+mj-lt"/>
            </a:endParaRPr>
          </a:p>
        </p:txBody>
      </p:sp>
    </p:spTree>
  </p:cSld>
  <p:clrMapOvr>
    <a:masterClrMapping/>
  </p:clrMapOvr>
  <p:transition advTm="81566"/>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5939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7630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r>
              <a:rPr lang="en-US" sz="2400" b="1" dirty="0" smtClean="0">
                <a:latin typeface="+mj-lt"/>
                <a:cs typeface="Times New Roman" pitchFamily="18" charset="0"/>
              </a:rPr>
              <a:t>RAID 1 (Mirroring)</a:t>
            </a:r>
            <a:r>
              <a:rPr lang="en-US" sz="2400" dirty="0" smtClean="0">
                <a:latin typeface="+mj-lt"/>
                <a:cs typeface="Times New Roman" pitchFamily="18" charset="0"/>
              </a:rPr>
              <a:t> — RAID 1 has the following characteristics:</a:t>
            </a:r>
          </a:p>
          <a:p>
            <a:r>
              <a:rPr lang="en-US" sz="2400" b="1" dirty="0" smtClean="0">
                <a:latin typeface="+mj-lt"/>
                <a:cs typeface="Times New Roman" pitchFamily="18" charset="0"/>
              </a:rPr>
              <a:t>Medium performance</a:t>
            </a:r>
            <a:r>
              <a:rPr lang="en-US" sz="2400" dirty="0" smtClean="0">
                <a:latin typeface="+mj-lt"/>
                <a:cs typeface="Times New Roman" pitchFamily="18" charset="0"/>
              </a:rPr>
              <a:t> — Superior to conventional disks due to "optimistic read"</a:t>
            </a:r>
          </a:p>
          <a:p>
            <a:r>
              <a:rPr lang="en-US" sz="2400" b="1" dirty="0" smtClean="0">
                <a:latin typeface="+mj-lt"/>
                <a:cs typeface="Times New Roman" pitchFamily="18" charset="0"/>
              </a:rPr>
              <a:t>Expensive</a:t>
            </a:r>
            <a:r>
              <a:rPr lang="en-US" sz="2400" dirty="0" smtClean="0">
                <a:latin typeface="+mj-lt"/>
                <a:cs typeface="Times New Roman" pitchFamily="18" charset="0"/>
              </a:rPr>
              <a:t> — Requires twice as many disks to achieve the same storage, and also requires twice as many controllers if you want redundancy at that level</a:t>
            </a:r>
          </a:p>
          <a:p>
            <a:r>
              <a:rPr lang="en-US" sz="2400" b="1" dirty="0" smtClean="0">
                <a:latin typeface="+mj-lt"/>
                <a:cs typeface="Times New Roman" pitchFamily="18" charset="0"/>
              </a:rPr>
              <a:t>High reliability</a:t>
            </a:r>
            <a:r>
              <a:rPr lang="en-US" sz="2400" dirty="0" smtClean="0">
                <a:latin typeface="+mj-lt"/>
                <a:cs typeface="Times New Roman" pitchFamily="18" charset="0"/>
              </a:rPr>
              <a:t> — Loses a disk without an outage</a:t>
            </a:r>
          </a:p>
          <a:p>
            <a:r>
              <a:rPr lang="en-US" sz="2400" b="1" dirty="0" smtClean="0">
                <a:latin typeface="+mj-lt"/>
                <a:cs typeface="Times New Roman" pitchFamily="18" charset="0"/>
              </a:rPr>
              <a:t>Good for sequential reads and writes</a:t>
            </a:r>
            <a:r>
              <a:rPr lang="en-US" sz="2400" dirty="0" smtClean="0">
                <a:latin typeface="+mj-lt"/>
                <a:cs typeface="Times New Roman" pitchFamily="18" charset="0"/>
              </a:rPr>
              <a:t> — The layout of the disk and the layout of the data are sequential, promoting a performance benefit, provided you can isolate a sequential file to a mirror pair</a:t>
            </a:r>
          </a:p>
          <a:p>
            <a:endParaRPr lang="en-US" sz="2400" dirty="0">
              <a:latin typeface="+mj-lt"/>
              <a:cs typeface="Times New Roman" pitchFamily="18" charset="0"/>
            </a:endParaRPr>
          </a:p>
        </p:txBody>
      </p:sp>
      <p:sp>
        <p:nvSpPr>
          <p:cNvPr id="59397"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59398"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RAID 1</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1270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0419"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0420" name="Rectangle 7"/>
          <p:cNvSpPr>
            <a:spLocks noChangeArrowheads="1"/>
          </p:cNvSpPr>
          <p:nvPr>
            <p:custDataLst>
              <p:tags r:id="rId3"/>
            </p:custDataLst>
          </p:nvPr>
        </p:nvSpPr>
        <p:spPr bwMode="auto">
          <a:xfrm>
            <a:off x="12700" y="161131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042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RAID 10</a:t>
            </a:r>
            <a:endParaRPr lang="en-IN" altLang="en-US" sz="3000" b="1" dirty="0">
              <a:solidFill>
                <a:schemeClr val="bg1"/>
              </a:solidFill>
              <a:cs typeface="Times New Roman" panose="02020603050405020304" pitchFamily="18" charset="0"/>
            </a:endParaRPr>
          </a:p>
        </p:txBody>
      </p:sp>
      <p:sp>
        <p:nvSpPr>
          <p:cNvPr id="60423" name="TextBox 3"/>
          <p:cNvSpPr txBox="1">
            <a:spLocks noRot="1" noChangeAspect="1" noMove="1" noResize="1" noEditPoints="1" noAdjustHandles="1" noChangeArrowheads="1" noChangeShapeType="1" noTextEdit="1"/>
          </p:cNvSpPr>
          <p:nvPr/>
        </p:nvSpPr>
        <p:spPr bwMode="auto">
          <a:xfrm>
            <a:off x="3645436" y="6375865"/>
            <a:ext cx="1878528" cy="240835"/>
          </a:xfrm>
          <a:prstGeom prst="rect">
            <a:avLst/>
          </a:prstGeom>
          <a:blipFill>
            <a:blip r:embed="rId8" cstate="prin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p:sp>
        <p:nvSpPr>
          <p:cNvPr id="8" name="TextBox 7"/>
          <p:cNvSpPr txBox="1"/>
          <p:nvPr/>
        </p:nvSpPr>
        <p:spPr>
          <a:xfrm>
            <a:off x="251520" y="2492896"/>
            <a:ext cx="8568952" cy="3046988"/>
          </a:xfrm>
          <a:prstGeom prst="rect">
            <a:avLst/>
          </a:prstGeom>
          <a:noFill/>
        </p:spPr>
        <p:txBody>
          <a:bodyPr wrap="square" rtlCol="0">
            <a:spAutoFit/>
          </a:bodyPr>
          <a:lstStyle/>
          <a:p>
            <a:pPr>
              <a:buFont typeface="Arial" pitchFamily="34" charset="0"/>
              <a:buChar char="•"/>
            </a:pPr>
            <a:r>
              <a:rPr lang="en-US" sz="2400" b="1" dirty="0" smtClean="0">
                <a:latin typeface="+mj-lt"/>
                <a:cs typeface="Times New Roman" pitchFamily="18" charset="0"/>
              </a:rPr>
              <a:t>RAID 10 or 1+0</a:t>
            </a:r>
            <a:r>
              <a:rPr lang="en-US" sz="2400" dirty="0" smtClean="0">
                <a:latin typeface="+mj-lt"/>
                <a:cs typeface="Times New Roman" pitchFamily="18" charset="0"/>
              </a:rPr>
              <a:t> — RAID 10 has the following characteristics:</a:t>
            </a:r>
          </a:p>
          <a:p>
            <a:pPr>
              <a:buFont typeface="Arial" pitchFamily="34" charset="0"/>
              <a:buChar char="•"/>
            </a:pPr>
            <a:r>
              <a:rPr lang="en-US" sz="2400" b="1" dirty="0" smtClean="0">
                <a:latin typeface="+mj-lt"/>
                <a:cs typeface="Times New Roman" pitchFamily="18" charset="0"/>
              </a:rPr>
              <a:t>High reliability</a:t>
            </a:r>
            <a:r>
              <a:rPr lang="en-US" sz="2400" dirty="0" smtClean="0">
                <a:latin typeface="+mj-lt"/>
                <a:cs typeface="Times New Roman" pitchFamily="18" charset="0"/>
              </a:rPr>
              <a:t> — Provides mirroring and striping</a:t>
            </a:r>
          </a:p>
          <a:p>
            <a:pPr>
              <a:buFont typeface="Arial" pitchFamily="34" charset="0"/>
              <a:buChar char="•"/>
            </a:pPr>
            <a:r>
              <a:rPr lang="en-US" sz="2400" b="1" dirty="0" smtClean="0">
                <a:latin typeface="+mj-lt"/>
                <a:cs typeface="Times New Roman" pitchFamily="18" charset="0"/>
              </a:rPr>
              <a:t>High performance</a:t>
            </a:r>
            <a:r>
              <a:rPr lang="en-US" sz="2400" dirty="0" smtClean="0">
                <a:latin typeface="+mj-lt"/>
                <a:cs typeface="Times New Roman" pitchFamily="18" charset="0"/>
              </a:rPr>
              <a:t> — Good for randomized reads and writes.</a:t>
            </a:r>
          </a:p>
          <a:p>
            <a:pPr>
              <a:buFont typeface="Arial" pitchFamily="34" charset="0"/>
              <a:buChar char="•"/>
            </a:pPr>
            <a:r>
              <a:rPr lang="en-US" sz="2400" b="1" dirty="0" smtClean="0">
                <a:latin typeface="+mj-lt"/>
                <a:cs typeface="Times New Roman" pitchFamily="18" charset="0"/>
              </a:rPr>
              <a:t>Low cost</a:t>
            </a:r>
            <a:r>
              <a:rPr lang="en-US" sz="2400" dirty="0" smtClean="0">
                <a:latin typeface="+mj-lt"/>
                <a:cs typeface="Times New Roman" pitchFamily="18" charset="0"/>
              </a:rPr>
              <a:t> — No more expensive than RAID 1 mirroring</a:t>
            </a:r>
          </a:p>
          <a:p>
            <a:pPr>
              <a:buFont typeface="Arial" pitchFamily="34" charset="0"/>
              <a:buChar char="•"/>
            </a:pPr>
            <a:r>
              <a:rPr lang="en-US" sz="2400" dirty="0" smtClean="0">
                <a:latin typeface="+mj-lt"/>
                <a:cs typeface="Times New Roman" pitchFamily="18" charset="0"/>
              </a:rPr>
              <a:t>RAID 10 resolves the reliability problem of striping by adding mirroring to the equation.</a:t>
            </a:r>
          </a:p>
          <a:p>
            <a:pPr>
              <a:buFont typeface="Arial" pitchFamily="34" charset="0"/>
              <a:buChar char="•"/>
            </a:pPr>
            <a:endParaRPr lang="en-US" sz="2400" dirty="0" smtClean="0">
              <a:latin typeface="+mj-lt"/>
              <a:cs typeface="Times New Roman" pitchFamily="18" charset="0"/>
            </a:endParaRPr>
          </a:p>
          <a:p>
            <a:pPr>
              <a:buFont typeface="Arial" pitchFamily="34" charset="0"/>
              <a:buChar char="•"/>
            </a:pPr>
            <a:endParaRPr lang="en-US" sz="2400" dirty="0">
              <a:latin typeface="+mj-lt"/>
            </a:endParaRPr>
          </a:p>
        </p:txBody>
      </p:sp>
    </p:spTree>
  </p:cSld>
  <p:clrMapOvr>
    <a:masterClrMapping/>
  </p:clrMapOvr>
  <p:transition advTm="81566"/>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144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1444"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1445"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RAID 5</a:t>
            </a:r>
            <a:endParaRPr lang="en-IN" altLang="en-US" sz="3000" b="1" dirty="0">
              <a:solidFill>
                <a:schemeClr val="bg1"/>
              </a:solidFill>
              <a:cs typeface="Times New Roman" panose="02020603050405020304" pitchFamily="18" charset="0"/>
            </a:endParaRPr>
          </a:p>
        </p:txBody>
      </p:sp>
      <p:sp>
        <p:nvSpPr>
          <p:cNvPr id="61446" name="TextBox 4"/>
          <p:cNvSpPr txBox="1">
            <a:spLocks noChangeArrowheads="1"/>
          </p:cNvSpPr>
          <p:nvPr>
            <p:custDataLst>
              <p:tags r:id="rId5"/>
            </p:custDataLst>
          </p:nvPr>
        </p:nvSpPr>
        <p:spPr bwMode="auto">
          <a:xfrm>
            <a:off x="190500" y="2286000"/>
            <a:ext cx="8763000" cy="5238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200" dirty="0" smtClean="0"/>
              <a:t>RAID 5 — RAID 5 has the following characteristics:</a:t>
            </a:r>
          </a:p>
          <a:p>
            <a:pPr algn="just"/>
            <a:r>
              <a:rPr lang="en-US" altLang="en-US" sz="2200" dirty="0" smtClean="0"/>
              <a:t>High reliability — Provides good failure protection</a:t>
            </a:r>
          </a:p>
          <a:p>
            <a:pPr algn="just"/>
            <a:r>
              <a:rPr lang="en-US" altLang="en-US" sz="2200" dirty="0" smtClean="0"/>
              <a:t>Low performance — Performance is poor for writes due to the parity's construction</a:t>
            </a:r>
          </a:p>
          <a:p>
            <a:pPr algn="just"/>
            <a:r>
              <a:rPr lang="en-US" altLang="en-US" sz="2200" dirty="0" smtClean="0"/>
              <a:t>Absorbed state — Running in an absorbed state provides diminished performance throughout the application because the information must be reconstructed from parity</a:t>
            </a:r>
          </a:p>
          <a:p>
            <a:pPr algn="just"/>
            <a:r>
              <a:rPr lang="en-US" altLang="en-US" sz="2200" dirty="0" smtClean="0"/>
              <a:t>Caution: Progress Software Corporation recommends not using RAID 5 for database systems.</a:t>
            </a:r>
          </a:p>
          <a:p>
            <a:pPr algn="just"/>
            <a:r>
              <a:rPr lang="en-US" altLang="en-US" sz="2200" dirty="0" smtClean="0"/>
              <a:t>It is possible to have both high reliability and high performance. However, the cost of a system that delivers both of these characteristics is higher than a system that is only delivers one of the two.</a:t>
            </a:r>
          </a:p>
          <a:p>
            <a:pPr algn="just"/>
            <a:r>
              <a:rPr lang="en-US" altLang="en-US" sz="2200" dirty="0" smtClean="0"/>
              <a:t/>
            </a:r>
            <a:br>
              <a:rPr lang="en-US" altLang="en-US" sz="2200" dirty="0" smtClean="0"/>
            </a:br>
            <a:endParaRPr lang="en-US" altLang="en-US" sz="2200" dirty="0" smtClean="0"/>
          </a:p>
        </p:txBody>
      </p:sp>
    </p:spTree>
  </p:cSld>
  <p:clrMapOvr>
    <a:masterClrMapping/>
  </p:clrMapOvr>
  <p:transition advTm="81566"/>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246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2468"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2469"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Bad Block</a:t>
            </a:r>
            <a:endParaRPr lang="en-IN" altLang="en-US" sz="3000" b="1" dirty="0">
              <a:solidFill>
                <a:schemeClr val="bg1"/>
              </a:solidFill>
              <a:cs typeface="Times New Roman" panose="02020603050405020304" pitchFamily="18" charset="0"/>
            </a:endParaRPr>
          </a:p>
        </p:txBody>
      </p:sp>
      <p:sp>
        <p:nvSpPr>
          <p:cNvPr id="10" name="TextBox 4"/>
          <p:cNvSpPr txBox="1">
            <a:spLocks noChangeArrowheads="1"/>
          </p:cNvSpPr>
          <p:nvPr>
            <p:custDataLst>
              <p:tags r:id="rId5"/>
            </p:custDataLst>
          </p:nvPr>
        </p:nvSpPr>
        <p:spPr bwMode="auto">
          <a:xfrm>
            <a:off x="190500" y="2286000"/>
            <a:ext cx="8763000" cy="467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defRPr/>
            </a:pPr>
            <a:r>
              <a:rPr lang="en-US" sz="2400" dirty="0" smtClean="0"/>
              <a:t>A bad block is an area of storage media that is no longer reliable for storing and retrieving data because it has been physically damaged or corrupted. Bad blocks are also referred to as bad sectors.</a:t>
            </a:r>
          </a:p>
          <a:p>
            <a:pPr marL="342900" indent="-342900" algn="just">
              <a:defRPr/>
            </a:pPr>
            <a:r>
              <a:rPr lang="en-US" sz="2400" dirty="0" smtClean="0"/>
              <a:t>There are two types of bad blocks: A physical, or hard, bad block comes from damage to the storage medium. A soft, or logical, bad block occurs when the operating system (OS) is unable to read data from a sector. Examples of a soft bad block include when the cyclic redundancy check (CRC), or error correction code (ECC), for a particular storage block does not match the data read by the disk.</a:t>
            </a:r>
          </a:p>
          <a:p>
            <a:pPr marL="342900" indent="-342900" algn="just">
              <a:defRPr/>
            </a:pPr>
            <a:endParaRPr lang="en-US" sz="2400" dirty="0" smtClean="0"/>
          </a:p>
        </p:txBody>
      </p:sp>
    </p:spTree>
  </p:cSld>
  <p:clrMapOvr>
    <a:masterClrMapping/>
  </p:clrMapOvr>
  <p:transition advTm="81566"/>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3491"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3492"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3493"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Causes</a:t>
            </a:r>
            <a:endParaRPr lang="en-IN" altLang="en-US" sz="3000" b="1" dirty="0">
              <a:solidFill>
                <a:schemeClr val="bg1"/>
              </a:solidFill>
              <a:cs typeface="Times New Roman" panose="02020603050405020304" pitchFamily="18" charset="0"/>
            </a:endParaRPr>
          </a:p>
        </p:txBody>
      </p:sp>
      <p:sp>
        <p:nvSpPr>
          <p:cNvPr id="63494" name="TextBox 4"/>
          <p:cNvSpPr txBox="1">
            <a:spLocks noChangeArrowheads="1"/>
          </p:cNvSpPr>
          <p:nvPr>
            <p:custDataLst>
              <p:tags r:id="rId5"/>
            </p:custDataLst>
          </p:nvPr>
        </p:nvSpPr>
        <p:spPr bwMode="auto">
          <a:xfrm>
            <a:off x="190500" y="2286000"/>
            <a:ext cx="8763000" cy="4905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2300" dirty="0" smtClean="0"/>
              <a:t>Storage drives can ship from the factory with defective blocks that originated in the manufacturing process. Before the device leaves the factory, these bad blocks are marked as defective and remapped to the drive's extra memory cells.</a:t>
            </a:r>
          </a:p>
          <a:p>
            <a:pPr algn="just"/>
            <a:r>
              <a:rPr lang="en-US" altLang="en-US" sz="2300" dirty="0" smtClean="0"/>
              <a:t>A bad block can also result from physical damage to a device that makes it impossible for the OS to access data. On HDDs, mishaps, such as dropping a laptop, can cause the drive head to damage the platter. Dust and natural wear can also damage HDDs.</a:t>
            </a:r>
          </a:p>
          <a:p>
            <a:pPr algn="just"/>
            <a:r>
              <a:rPr lang="en-US" altLang="en-US" sz="2300" dirty="0" smtClean="0"/>
              <a:t>Damage to a solid-state drive (SSD) can occur when a memory transistor fails. Storage cells can also become unreliable over time, as the NAND flash substrate in a cell becomes unusable after a certain number of program-erase cycles.</a:t>
            </a:r>
          </a:p>
          <a:p>
            <a:pPr algn="just"/>
            <a:endParaRPr lang="en-US" altLang="en-US" sz="2300" dirty="0" smtClean="0"/>
          </a:p>
        </p:txBody>
      </p:sp>
    </p:spTree>
  </p:cSld>
  <p:clrMapOvr>
    <a:masterClrMapping/>
  </p:clrMapOvr>
  <p:transition advTm="81566"/>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4515"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4516"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4517"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What Bad Block Do</a:t>
            </a:r>
            <a:endParaRPr lang="en-IN" altLang="en-US" sz="3000" b="1" dirty="0">
              <a:solidFill>
                <a:schemeClr val="bg1"/>
              </a:solidFill>
              <a:cs typeface="Times New Roman" panose="02020603050405020304" pitchFamily="18" charset="0"/>
            </a:endParaRPr>
          </a:p>
        </p:txBody>
      </p:sp>
      <p:sp>
        <p:nvSpPr>
          <p:cNvPr id="10" name="TextBox 4"/>
          <p:cNvSpPr txBox="1">
            <a:spLocks noChangeArrowheads="1"/>
          </p:cNvSpPr>
          <p:nvPr>
            <p:custDataLst>
              <p:tags r:id="rId5"/>
            </p:custDataLst>
          </p:nvPr>
        </p:nvSpPr>
        <p:spPr bwMode="auto">
          <a:xfrm>
            <a:off x="190500" y="2286000"/>
            <a:ext cx="8763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defRPr/>
            </a:pPr>
            <a:r>
              <a:rPr lang="en-US" sz="2000" dirty="0" smtClean="0"/>
              <a:t>When a block is damaged or corrupted, it can make the data stored there inaccessible. If operating system or application files are stored in a damaged block, that can cause OS issues or result in an application failing to run. As the number of bad blocks on a disk increases, they can diminish the drive's capacity and performance and eventually cause hardware failure.</a:t>
            </a:r>
          </a:p>
          <a:p>
            <a:pPr marL="342900" indent="-342900" algn="just">
              <a:defRPr/>
            </a:pPr>
            <a:r>
              <a:rPr lang="en-US" sz="2000" dirty="0" smtClean="0"/>
              <a:t>Disk utility software, such as CHKDSK on Microsoft Windows systems or </a:t>
            </a:r>
            <a:r>
              <a:rPr lang="en-US" sz="2000" dirty="0" err="1" smtClean="0"/>
              <a:t>badblocks</a:t>
            </a:r>
            <a:r>
              <a:rPr lang="en-US" sz="2000" dirty="0" smtClean="0"/>
              <a:t> on Linux systems, can scan storage media and mark the failed sectors so that the OS doesn't use them. The firmware on an HDD controller can also identify and mark a bad block as unusable. This usually happens when a block is being overwritten with new data. The controller automatically remaps bad blocks to a different sector. Once it is identified as bad, that sector is not used in future operations.</a:t>
            </a:r>
          </a:p>
          <a:p>
            <a:pPr marL="342900" indent="-342900" algn="just">
              <a:defRPr/>
            </a:pPr>
            <a:endParaRPr lang="en-US" sz="2000" dirty="0" smtClean="0"/>
          </a:p>
        </p:txBody>
      </p:sp>
    </p:spTree>
  </p:cSld>
  <p:clrMapOvr>
    <a:masterClrMapping/>
  </p:clrMapOvr>
  <p:transition advTm="81566"/>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C:\Users\parul\Desktop\Digital Learning Content.png"/>
          <p:cNvPicPr>
            <a:picLocks noChangeAspect="1" noChangeArrowheads="1"/>
          </p:cNvPicPr>
          <p:nvPr>
            <p:custDataLst>
              <p:tags r:id="rId1"/>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9459" name="Picture 6" descr="C:\Users\parul\Desktop\Untitled-1.png"/>
          <p:cNvPicPr>
            <a:picLocks noChangeAspect="1" noChangeArrowheads="1"/>
          </p:cNvPicPr>
          <p:nvPr>
            <p:custDataLst>
              <p:tags r:id="rId2"/>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9461"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9462"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Exploded View of a Hard Drive</a:t>
            </a:r>
            <a:endParaRPr lang="en-IN" altLang="en-US" sz="3000" b="1" dirty="0">
              <a:solidFill>
                <a:schemeClr val="bg1"/>
              </a:solidFill>
              <a:cs typeface="Times New Roman" panose="02020603050405020304" pitchFamily="18" charset="0"/>
            </a:endParaRPr>
          </a:p>
        </p:txBody>
      </p:sp>
      <p:sp>
        <p:nvSpPr>
          <p:cNvPr id="7" name="object 2"/>
          <p:cNvSpPr/>
          <p:nvPr/>
        </p:nvSpPr>
        <p:spPr>
          <a:xfrm>
            <a:off x="2133600" y="2204864"/>
            <a:ext cx="7010400" cy="4318744"/>
          </a:xfrm>
          <a:prstGeom prst="rect">
            <a:avLst/>
          </a:prstGeom>
          <a:blipFill>
            <a:blip r:embed="rId8" cstate="print"/>
            <a:stretch>
              <a:fillRect/>
            </a:stretch>
          </a:blipFill>
        </p:spPr>
        <p:txBody>
          <a:bodyPr wrap="square" lIns="0" tIns="0" rIns="0" bIns="0" rtlCol="0"/>
          <a:lstStyle/>
          <a:p>
            <a:endParaRPr/>
          </a:p>
        </p:txBody>
      </p:sp>
      <p:sp>
        <p:nvSpPr>
          <p:cNvPr id="8" name="TextBox 7"/>
          <p:cNvSpPr txBox="1"/>
          <p:nvPr/>
        </p:nvSpPr>
        <p:spPr>
          <a:xfrm>
            <a:off x="4283968" y="6453336"/>
            <a:ext cx="3744416" cy="400110"/>
          </a:xfrm>
          <a:prstGeom prst="rect">
            <a:avLst/>
          </a:prstGeom>
          <a:noFill/>
        </p:spPr>
        <p:txBody>
          <a:bodyPr wrap="square" rtlCol="0">
            <a:spAutoFit/>
          </a:bodyPr>
          <a:lstStyle/>
          <a:p>
            <a:r>
              <a:rPr lang="en-US" sz="1000" dirty="0" smtClean="0">
                <a:latin typeface="+mj-lt"/>
              </a:rPr>
              <a:t>Exploded View of a Hard Drive(</a:t>
            </a:r>
            <a:r>
              <a:rPr lang="en-US" sz="1000" dirty="0" smtClean="0">
                <a:solidFill>
                  <a:srgbClr val="0070C0"/>
                </a:solidFill>
                <a:latin typeface="+mj-lt"/>
              </a:rPr>
              <a:t>Source</a:t>
            </a:r>
            <a:r>
              <a:rPr lang="en-US" sz="1000" dirty="0" smtClean="0">
                <a:latin typeface="+mj-lt"/>
              </a:rPr>
              <a:t>)</a:t>
            </a:r>
          </a:p>
          <a:p>
            <a:endParaRPr lang="en-US" sz="1000" dirty="0">
              <a:latin typeface="+mj-lt"/>
            </a:endParaRPr>
          </a:p>
        </p:txBody>
      </p:sp>
    </p:spTree>
  </p:cSld>
  <p:clrMapOvr>
    <a:masterClrMapping/>
  </p:clrMapOvr>
  <p:transition advTm="81566"/>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6553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6554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6554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Bad Block Management</a:t>
            </a:r>
            <a:endParaRPr lang="en-IN" altLang="en-US" sz="3000" b="1" dirty="0">
              <a:solidFill>
                <a:schemeClr val="bg1"/>
              </a:solidFill>
              <a:cs typeface="Times New Roman" panose="02020603050405020304" pitchFamily="18" charset="0"/>
            </a:endParaRPr>
          </a:p>
        </p:txBody>
      </p:sp>
      <p:sp>
        <p:nvSpPr>
          <p:cNvPr id="65542" name="TextBox 4"/>
          <p:cNvSpPr txBox="1">
            <a:spLocks noChangeArrowheads="1"/>
          </p:cNvSpPr>
          <p:nvPr>
            <p:custDataLst>
              <p:tags r:id="rId5"/>
            </p:custDataLst>
          </p:nvPr>
        </p:nvSpPr>
        <p:spPr bwMode="auto">
          <a:xfrm>
            <a:off x="190500" y="2286000"/>
            <a:ext cx="8763000" cy="4653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r>
              <a:rPr lang="en-US" altLang="en-US" sz="1900" dirty="0" smtClean="0"/>
              <a:t>Bad block management is critical to improving NAND flash drive reliability and endurance. Unlike magnetic storage media, flash can't be overwritten at the byte level; all changes must be written to a new block and the data in the original block must be marked for deletion.</a:t>
            </a:r>
          </a:p>
          <a:p>
            <a:pPr algn="just"/>
            <a:r>
              <a:rPr lang="en-US" altLang="en-US" sz="1900" dirty="0" smtClean="0"/>
              <a:t>Once a flash drive fills up, the controller must start clearing out blocks marked for deletion before it can write new data. To do this, it consolidates good data by copying it to a new block. This process requires extra writes to consolidate the good data and results in write amplification where the number of actual writes exceeds the number of writes requested. Write amplification can decrease the performance and life span of a flash drive.</a:t>
            </a:r>
          </a:p>
          <a:p>
            <a:pPr algn="just"/>
            <a:r>
              <a:rPr lang="en-US" altLang="en-US" sz="1900" dirty="0" smtClean="0"/>
              <a:t>Flash vendors use a number of techniques to control write amplification. One, known as garbage collection involves proactively consolidating data by freeing up blocks that were written to previously. Done properly, these reallocated sectors can reduce the need to erase entire blocks of data for every write operation.</a:t>
            </a:r>
          </a:p>
          <a:p>
            <a:pPr algn="just"/>
            <a:endParaRPr lang="en-US" altLang="en-US" sz="1900" dirty="0" smtClean="0"/>
          </a:p>
        </p:txBody>
      </p:sp>
    </p:spTree>
  </p:cSld>
  <p:clrMapOvr>
    <a:masterClrMapping/>
  </p:clrMapOvr>
  <p:transition advTm="81566"/>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138"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42863"/>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1139"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91140" name="Rectangle 7"/>
          <p:cNvSpPr>
            <a:spLocks noChangeArrowheads="1"/>
          </p:cNvSpPr>
          <p:nvPr>
            <p:custDataLst>
              <p:tags r:id="rId3"/>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1141" name="TextBox 6"/>
          <p:cNvSpPr>
            <a:spLocks noChangeArrowheads="1"/>
          </p:cNvSpPr>
          <p:nvPr>
            <p:custDataLst>
              <p:tags r:id="rId4"/>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IN" altLang="en-US" sz="3000" b="1">
                <a:solidFill>
                  <a:schemeClr val="bg1"/>
                </a:solidFill>
                <a:cs typeface="Times New Roman" panose="02020603050405020304" pitchFamily="18" charset="0"/>
              </a:rPr>
              <a:t>References</a:t>
            </a:r>
          </a:p>
        </p:txBody>
      </p:sp>
      <p:sp>
        <p:nvSpPr>
          <p:cNvPr id="91142" name="TextBox 4"/>
          <p:cNvSpPr txBox="1">
            <a:spLocks noChangeArrowheads="1"/>
          </p:cNvSpPr>
          <p:nvPr>
            <p:custDataLst>
              <p:tags r:id="rId5"/>
            </p:custDataLst>
          </p:nvPr>
        </p:nvSpPr>
        <p:spPr bwMode="auto">
          <a:xfrm>
            <a:off x="190500" y="2289175"/>
            <a:ext cx="8763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buFont typeface="Arial" panose="020B0604020202020204" pitchFamily="34" charset="0"/>
              <a:buNone/>
            </a:pPr>
            <a:r>
              <a:rPr lang="en-IN" altLang="en-US" sz="2000" dirty="0"/>
              <a:t>[1] </a:t>
            </a:r>
            <a:r>
              <a:rPr lang="en-IN" altLang="en-US" sz="2000" dirty="0" err="1"/>
              <a:t>Silberschatz</a:t>
            </a:r>
            <a:r>
              <a:rPr lang="en-IN" altLang="en-US" sz="2000" dirty="0"/>
              <a:t>, A., Galvin, P. B., &amp; Gagne, G. (2005). Operating system concepts. Hoboken, NJ: J. Wiley &amp; Sons.</a:t>
            </a:r>
          </a:p>
          <a:p>
            <a:pPr>
              <a:buFont typeface="Arial" panose="020B0604020202020204" pitchFamily="34" charset="0"/>
              <a:buNone/>
            </a:pPr>
            <a:r>
              <a:rPr lang="en-IN" altLang="en-US" sz="2000" dirty="0"/>
              <a:t>[2] Stallings, W. (2018). Operating systems: Internals and design principles.</a:t>
            </a:r>
          </a:p>
          <a:p>
            <a:pPr>
              <a:buFont typeface="Arial" panose="020B0604020202020204" pitchFamily="34" charset="0"/>
              <a:buNone/>
            </a:pPr>
            <a:r>
              <a:rPr lang="en-IN" altLang="en-US" sz="2000" dirty="0"/>
              <a:t> Prentice-Hall</a:t>
            </a:r>
          </a:p>
          <a:p>
            <a:pPr>
              <a:buFont typeface="Arial" panose="020B0604020202020204" pitchFamily="34" charset="0"/>
              <a:buNone/>
            </a:pPr>
            <a:r>
              <a:rPr lang="en-IN" altLang="en-US" sz="2000" dirty="0"/>
              <a:t>[3] </a:t>
            </a:r>
            <a:r>
              <a:rPr lang="en-IN" altLang="en-US" sz="2000" dirty="0" err="1"/>
              <a:t>Tanenbaum</a:t>
            </a:r>
            <a:r>
              <a:rPr lang="en-IN" altLang="en-US" sz="2000" dirty="0"/>
              <a:t>, A. (2014). Modern operating systems. Harlow: Pearson.</a:t>
            </a:r>
          </a:p>
          <a:p>
            <a:pPr>
              <a:buFont typeface="Arial" panose="020B0604020202020204" pitchFamily="34" charset="0"/>
              <a:buNone/>
            </a:pPr>
            <a:r>
              <a:rPr lang="en-IN" altLang="en-US" sz="2000" dirty="0"/>
              <a:t>[4] Nutt, G. J. (2004). Operating systems: A modern perspective. Boston: Pearson/Addison Wesley.</a:t>
            </a:r>
          </a:p>
          <a:p>
            <a:pPr>
              <a:buFont typeface="Arial" panose="020B0604020202020204" pitchFamily="34" charset="0"/>
              <a:buNone/>
            </a:pPr>
            <a:r>
              <a:rPr lang="en-IN" altLang="en-US" sz="2000" dirty="0"/>
              <a:t>[5] Bower T. Operating System Structure. K–State Polytechnic. http://faculty.salina.k-state.edu/tim/ossg/Introduction/struct.html</a:t>
            </a:r>
          </a:p>
          <a:p>
            <a:pPr>
              <a:buFont typeface="Arial" panose="020B0604020202020204" pitchFamily="34" charset="0"/>
              <a:buNone/>
            </a:pPr>
            <a:r>
              <a:rPr lang="en-US" altLang="en-US" sz="2000" dirty="0"/>
              <a:t>[6] </a:t>
            </a:r>
            <a:r>
              <a:rPr lang="en-IN" altLang="en-US" sz="2000" dirty="0"/>
              <a:t>Bower T. </a:t>
            </a:r>
            <a:r>
              <a:rPr lang="en-US" altLang="en-US" sz="2000" dirty="0"/>
              <a:t>Basic Operating System Concepts. </a:t>
            </a:r>
            <a:r>
              <a:rPr lang="en-IN" altLang="en-US" sz="2000" dirty="0"/>
              <a:t>K–State Polytechnic.</a:t>
            </a:r>
            <a:r>
              <a:rPr lang="en-US" altLang="en-US" sz="2000" dirty="0"/>
              <a:t> http://faculty.salina.k-state.edu/tim/ossg/Introduction/OSrole.html</a:t>
            </a:r>
          </a:p>
          <a:p>
            <a:pPr>
              <a:buFont typeface="Arial" panose="020B0604020202020204" pitchFamily="34" charset="0"/>
              <a:buNone/>
            </a:pPr>
            <a:r>
              <a:rPr lang="en-US" altLang="en-US" sz="2000" dirty="0"/>
              <a:t>[7] Operating System Generations. </a:t>
            </a:r>
            <a:r>
              <a:rPr lang="en-US" altLang="en-US" sz="2000" dirty="0" err="1"/>
              <a:t>Tutorialspoint</a:t>
            </a:r>
            <a:r>
              <a:rPr lang="en-US" altLang="en-US" sz="2000" dirty="0"/>
              <a:t>. https://www.tutorialspoint.com/operating-system-generations</a:t>
            </a:r>
            <a:endParaRPr lang="en-IN" altLang="en-US" sz="2000" dirty="0"/>
          </a:p>
        </p:txBody>
      </p:sp>
    </p:spTree>
  </p:cSld>
  <p:clrMapOvr>
    <a:masterClrMapping/>
  </p:clrMapOvr>
  <p:transition advTm="81566"/>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3"/>
          <p:cNvSpPr>
            <a:spLocks noChangeArrowheads="1"/>
          </p:cNvSpPr>
          <p:nvPr>
            <p:custDataLst>
              <p:tags r:id="rId1"/>
            </p:custDataLst>
          </p:nvPr>
        </p:nvSpPr>
        <p:spPr bwMode="auto">
          <a:xfrm>
            <a:off x="0" y="3214688"/>
            <a:ext cx="9144000" cy="3643312"/>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pic>
        <p:nvPicPr>
          <p:cNvPr id="92163" name="Picture 2" descr="C:\Users\parul\Desktop\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219200" y="361950"/>
            <a:ext cx="67056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164" name="Picture 3" descr="C:\Users\parul\Desktop\2.png"/>
          <p:cNvPicPr>
            <a:picLocks noChangeAspect="1" noChangeArrowheads="1"/>
          </p:cNvPicPr>
          <p:nvPr>
            <p:custDataLst>
              <p:tags r:id="rId3"/>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2433638" y="4000500"/>
            <a:ext cx="4276725"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2165" name="Picture 4" descr="C:\Users\parul\Desktop\Cover Page with yellow patch - Version 18.png"/>
          <p:cNvPicPr>
            <a:picLocks noChangeAspect="1" noChangeArrowheads="1"/>
          </p:cNvPicPr>
          <p:nvPr>
            <p:custDataLst>
              <p:tags r:id="rId4"/>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3038475" y="4946650"/>
            <a:ext cx="3067050"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92166" name="Rectangle 7"/>
          <p:cNvSpPr>
            <a:spLocks noChangeArrowheads="1"/>
          </p:cNvSpPr>
          <p:nvPr>
            <p:custDataLst>
              <p:tags r:id="rId5"/>
            </p:custDataLst>
          </p:nvPr>
        </p:nvSpPr>
        <p:spPr bwMode="auto">
          <a:xfrm>
            <a:off x="0" y="6003925"/>
            <a:ext cx="9144000" cy="357188"/>
          </a:xfrm>
          <a:prstGeom prst="rect">
            <a:avLst/>
          </a:prstGeom>
          <a:solidFill>
            <a:srgbClr val="FFFFFF"/>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92167" name="TextBox 8"/>
          <p:cNvSpPr>
            <a:spLocks noChangeArrowheads="1"/>
          </p:cNvSpPr>
          <p:nvPr>
            <p:custDataLst>
              <p:tags r:id="rId6"/>
            </p:custDataLst>
          </p:nvPr>
        </p:nvSpPr>
        <p:spPr bwMode="auto">
          <a:xfrm>
            <a:off x="3249613" y="5997575"/>
            <a:ext cx="2644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r>
              <a:rPr lang="en-US" altLang="en-US" sz="1800">
                <a:solidFill>
                  <a:schemeClr val="tx2"/>
                </a:solidFill>
                <a:cs typeface="Times New Roman" panose="02020603050405020304" pitchFamily="18" charset="0"/>
              </a:rPr>
              <a:t>www.paruluniversity.ac.in</a:t>
            </a:r>
          </a:p>
        </p:txBody>
      </p:sp>
    </p:spTree>
  </p:cSld>
  <p:clrMapOvr>
    <a:masterClrMapping/>
  </p:clrMapOvr>
  <p:transition advTm="3512"/>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0483"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4302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buNone/>
              <a:defRPr/>
            </a:pPr>
            <a:r>
              <a:rPr lang="en-US" sz="2400" b="1" dirty="0" smtClean="0"/>
              <a:t>Platters:</a:t>
            </a:r>
          </a:p>
          <a:p>
            <a:pPr marL="342900" indent="-342900" algn="just">
              <a:defRPr/>
            </a:pPr>
            <a:r>
              <a:rPr lang="en-US" sz="2400" dirty="0" smtClean="0"/>
              <a:t>Platters resemble the phonograph records found in an old-  Fashioned Jukebox. </a:t>
            </a:r>
          </a:p>
          <a:p>
            <a:pPr marL="342900" indent="-342900" algn="just">
              <a:defRPr/>
            </a:pPr>
            <a:r>
              <a:rPr lang="en-US" sz="2400" dirty="0" smtClean="0"/>
              <a:t>Multiple platters increase storage without equivalent increase in cost.</a:t>
            </a:r>
          </a:p>
          <a:p>
            <a:pPr marL="342900" indent="-342900" algn="just">
              <a:buNone/>
              <a:defRPr/>
            </a:pPr>
            <a:r>
              <a:rPr lang="en-US" sz="2400" b="1" dirty="0" smtClean="0"/>
              <a:t>Heads:</a:t>
            </a:r>
          </a:p>
          <a:p>
            <a:pPr marL="342900" indent="-342900" algn="just">
              <a:buNone/>
              <a:defRPr/>
            </a:pPr>
            <a:endParaRPr lang="en-US" sz="2400" b="1" dirty="0" smtClean="0"/>
          </a:p>
          <a:p>
            <a:pPr marL="342900" indent="-342900" algn="just">
              <a:buNone/>
              <a:defRPr/>
            </a:pPr>
            <a:endParaRPr lang="en-US" sz="2400" b="1" dirty="0" smtClean="0"/>
          </a:p>
          <a:p>
            <a:pPr marL="342900" indent="-342900" algn="just">
              <a:buNone/>
              <a:defRPr/>
            </a:pPr>
            <a:endParaRPr lang="en-US" sz="2400" b="1" dirty="0" smtClean="0"/>
          </a:p>
          <a:p>
            <a:pPr marL="342900" indent="-342900" algn="just">
              <a:buNone/>
              <a:defRPr/>
            </a:pPr>
            <a:endParaRPr lang="en-US" sz="2400" b="1" dirty="0" smtClean="0"/>
          </a:p>
        </p:txBody>
      </p:sp>
      <p:sp>
        <p:nvSpPr>
          <p:cNvPr id="20485"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0486"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DISK GEOMETRY</a:t>
            </a:r>
            <a:endParaRPr lang="en-IN" altLang="en-US" sz="3000" b="1" dirty="0">
              <a:solidFill>
                <a:schemeClr val="bg1"/>
              </a:solidFill>
              <a:cs typeface="Times New Roman" panose="02020603050405020304" pitchFamily="18" charset="0"/>
            </a:endParaRPr>
          </a:p>
        </p:txBody>
      </p:sp>
      <p:sp>
        <p:nvSpPr>
          <p:cNvPr id="8" name="TextBox 7"/>
          <p:cNvSpPr txBox="1"/>
          <p:nvPr/>
        </p:nvSpPr>
        <p:spPr>
          <a:xfrm>
            <a:off x="0" y="4653136"/>
            <a:ext cx="8100392" cy="1885131"/>
          </a:xfrm>
          <a:prstGeom prst="rect">
            <a:avLst/>
          </a:prstGeom>
          <a:noFill/>
        </p:spPr>
        <p:txBody>
          <a:bodyPr wrap="square" rtlCol="0">
            <a:spAutoFit/>
          </a:bodyPr>
          <a:lstStyle/>
          <a:p>
            <a:pPr marL="149860">
              <a:lnSpc>
                <a:spcPct val="100000"/>
              </a:lnSpc>
              <a:spcBef>
                <a:spcPts val="345"/>
              </a:spcBef>
              <a:buFont typeface="Arial" pitchFamily="34" charset="0"/>
              <a:buChar char="•"/>
            </a:pPr>
            <a:r>
              <a:rPr lang="en-US" sz="2400" dirty="0" smtClean="0">
                <a:latin typeface="Calibri" panose="020F0502020204030204" pitchFamily="34" charset="0"/>
              </a:rPr>
              <a:t>Each platter is associated with the read/write Head.</a:t>
            </a:r>
          </a:p>
          <a:p>
            <a:pPr marL="149860">
              <a:lnSpc>
                <a:spcPct val="100000"/>
              </a:lnSpc>
              <a:spcBef>
                <a:spcPts val="345"/>
              </a:spcBef>
              <a:buFont typeface="Arial" pitchFamily="34" charset="0"/>
              <a:buChar char="•"/>
            </a:pPr>
            <a:r>
              <a:rPr lang="en-US" sz="2400" dirty="0" smtClean="0">
                <a:latin typeface="Calibri" panose="020F0502020204030204" pitchFamily="34" charset="0"/>
              </a:rPr>
              <a:t>They are energy converters: I.e., they transform electric signals into  magnetic(write the disk) and vice-versa(read the disk).</a:t>
            </a:r>
          </a:p>
          <a:p>
            <a:endParaRPr lang="en-US" dirty="0"/>
          </a:p>
        </p:txBody>
      </p:sp>
    </p:spTree>
  </p:cSld>
  <p:clrMapOvr>
    <a:masterClrMapping/>
  </p:clrMapOvr>
  <p:transition advTm="81566"/>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C:\Users\parul\Desktop\Digital Learning Content.png"/>
          <p:cNvPicPr>
            <a:picLocks noChangeAspect="1" noChangeArrowheads="1"/>
          </p:cNvPicPr>
          <p:nvPr>
            <p:custDataLst>
              <p:tags r:id="rId1"/>
            </p:custDataLst>
          </p:nvPr>
        </p:nvPicPr>
        <p:blipFill>
          <a:blip r:embed="rId7" cstate="print">
            <a:extLst>
              <a:ext uri="{28A0092B-C50C-407E-A947-70E740481C1C}">
                <a14:useLocalDpi xmlns:a14="http://schemas.microsoft.com/office/drawing/2010/main" val="0"/>
              </a:ext>
            </a:extLst>
          </a:blip>
          <a:srcRect/>
          <a:stretch>
            <a:fillRect/>
          </a:stretch>
        </p:blipFill>
        <p:spPr bwMode="auto">
          <a:xfrm>
            <a:off x="0" y="0"/>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1507" name="Picture 6" descr="C:\Users\parul\Desktop\Untitled-1.png"/>
          <p:cNvPicPr>
            <a:picLocks noChangeAspect="1" noChangeArrowheads="1"/>
          </p:cNvPicPr>
          <p:nvPr>
            <p:custDataLst>
              <p:tags r:id="rId2"/>
            </p:custDataLst>
          </p:nvPr>
        </p:nvPicPr>
        <p:blipFill>
          <a:blip r:embed="rId8"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16388" name="TextBox 4"/>
          <p:cNvSpPr txBox="1">
            <a:spLocks noChangeArrowheads="1"/>
          </p:cNvSpPr>
          <p:nvPr>
            <p:custDataLst>
              <p:tags r:id="rId3"/>
            </p:custDataLst>
          </p:nvPr>
        </p:nvSpPr>
        <p:spPr bwMode="auto">
          <a:xfrm>
            <a:off x="190500" y="2286000"/>
            <a:ext cx="8629650"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marL="342900" indent="-342900" algn="just">
              <a:buNone/>
              <a:defRPr/>
            </a:pPr>
            <a:r>
              <a:rPr lang="en-US" sz="2400" b="1" dirty="0" smtClean="0"/>
              <a:t>Tracks:</a:t>
            </a:r>
          </a:p>
          <a:p>
            <a:pPr marL="342900" indent="-342900" algn="just">
              <a:defRPr/>
            </a:pPr>
            <a:r>
              <a:rPr lang="en-US" sz="2400" dirty="0" smtClean="0"/>
              <a:t>circular areas of the disk</a:t>
            </a:r>
          </a:p>
          <a:p>
            <a:pPr marL="342900" indent="-342900" algn="just">
              <a:defRPr/>
            </a:pPr>
            <a:r>
              <a:rPr lang="en-US" sz="2400" dirty="0" smtClean="0"/>
              <a:t>Length of a track one circumference of disk</a:t>
            </a:r>
          </a:p>
          <a:p>
            <a:pPr marL="342900" indent="-342900" algn="just">
              <a:defRPr/>
            </a:pPr>
            <a:r>
              <a:rPr lang="en-US" sz="2400" dirty="0" smtClean="0"/>
              <a:t>Over 1000 on a hard disk</a:t>
            </a:r>
          </a:p>
          <a:p>
            <a:pPr marL="342900" indent="-342900" algn="just">
              <a:defRPr/>
            </a:pPr>
            <a:r>
              <a:rPr lang="en-US" sz="2400" dirty="0" smtClean="0"/>
              <a:t>Data first written to outer most track  </a:t>
            </a:r>
          </a:p>
          <a:p>
            <a:pPr marL="342900" indent="-342900" algn="just">
              <a:defRPr/>
            </a:pPr>
            <a:endParaRPr lang="en-US" sz="2400" dirty="0" smtClean="0"/>
          </a:p>
          <a:p>
            <a:pPr marL="342900" indent="-342900" algn="just">
              <a:buNone/>
              <a:defRPr/>
            </a:pPr>
            <a:r>
              <a:rPr lang="en-US" sz="2400" b="1" dirty="0" smtClean="0"/>
              <a:t>Sectors:</a:t>
            </a:r>
          </a:p>
          <a:p>
            <a:pPr marL="342900" indent="-342900" algn="just">
              <a:defRPr/>
            </a:pPr>
            <a:r>
              <a:rPr lang="en-US" sz="2400" dirty="0" smtClean="0"/>
              <a:t>Divide tracks sections</a:t>
            </a:r>
          </a:p>
        </p:txBody>
      </p:sp>
      <p:sp>
        <p:nvSpPr>
          <p:cNvPr id="21509"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1510"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US" altLang="en-US" sz="3000" b="1" dirty="0" smtClean="0">
                <a:solidFill>
                  <a:schemeClr val="bg1"/>
                </a:solidFill>
                <a:cs typeface="Times New Roman" panose="02020603050405020304" pitchFamily="18" charset="0"/>
              </a:rPr>
              <a:t>DISK GEOMETRY</a:t>
            </a:r>
            <a:endParaRPr lang="en-IN" altLang="en-US" sz="3000" b="1" dirty="0">
              <a:solidFill>
                <a:schemeClr val="bg1"/>
              </a:solidFill>
              <a:cs typeface="Times New Roman" panose="02020603050405020304" pitchFamily="18" charset="0"/>
            </a:endParaRPr>
          </a:p>
        </p:txBody>
      </p:sp>
    </p:spTree>
  </p:cSld>
  <p:clrMapOvr>
    <a:masterClrMapping/>
  </p:clrMapOvr>
  <p:transition advTm="81566"/>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Users\parul\Desktop\Digital Learning Content.png"/>
          <p:cNvPicPr>
            <a:picLocks noChangeAspect="1" noChangeArrowheads="1"/>
          </p:cNvPicPr>
          <p:nvPr>
            <p:custDataLst>
              <p:tags r:id="rId1"/>
            </p:custDataLst>
          </p:nvPr>
        </p:nvPicPr>
        <p:blipFill>
          <a:blip r:embed="rId9" cstate="print">
            <a:extLst>
              <a:ext uri="{28A0092B-C50C-407E-A947-70E740481C1C}">
                <a14:useLocalDpi xmlns:a14="http://schemas.microsoft.com/office/drawing/2010/main" val="0"/>
              </a:ext>
            </a:extLst>
          </a:blip>
          <a:srcRect/>
          <a:stretch>
            <a:fillRect/>
          </a:stretch>
        </p:blipFill>
        <p:spPr bwMode="auto">
          <a:xfrm>
            <a:off x="0" y="-27384"/>
            <a:ext cx="9144000" cy="690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22531" name="Picture 6" descr="C:\Users\parul\Desktop\Untitled-1.png"/>
          <p:cNvPicPr>
            <a:picLocks noChangeAspect="1" noChangeArrowheads="1"/>
          </p:cNvPicPr>
          <p:nvPr>
            <p:custDataLst>
              <p:tags r:id="rId2"/>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1857375" y="3071813"/>
            <a:ext cx="5430838" cy="280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pic>
      <p:sp>
        <p:nvSpPr>
          <p:cNvPr id="22532" name="TextBox 4"/>
          <p:cNvSpPr txBox="1">
            <a:spLocks noChangeArrowheads="1"/>
          </p:cNvSpPr>
          <p:nvPr>
            <p:custDataLst>
              <p:tags r:id="rId3"/>
            </p:custDataLst>
          </p:nvPr>
        </p:nvSpPr>
        <p:spPr bwMode="auto">
          <a:xfrm>
            <a:off x="190500" y="2852937"/>
            <a:ext cx="8341940" cy="216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just">
              <a:buNone/>
            </a:pPr>
            <a:r>
              <a:rPr lang="en-US" altLang="en-US" sz="2400" b="1" dirty="0" smtClean="0">
                <a:latin typeface="+mj-lt"/>
              </a:rPr>
              <a:t>Cylinders:</a:t>
            </a:r>
          </a:p>
          <a:p>
            <a:pPr algn="just"/>
            <a:r>
              <a:rPr lang="en-US" altLang="en-US" sz="2400" dirty="0" smtClean="0">
                <a:latin typeface="+mj-lt"/>
              </a:rPr>
              <a:t>Logical groupings of the same track on each disk surface in a disk unit.</a:t>
            </a:r>
          </a:p>
          <a:p>
            <a:pPr algn="just"/>
            <a:r>
              <a:rPr lang="en-US" altLang="en-US" sz="2400" dirty="0" smtClean="0">
                <a:latin typeface="+mj-lt"/>
              </a:rPr>
              <a:t>OR</a:t>
            </a:r>
          </a:p>
          <a:p>
            <a:pPr algn="just"/>
            <a:r>
              <a:rPr lang="en-US" altLang="en-US" sz="2400" dirty="0" smtClean="0">
                <a:latin typeface="+mj-lt"/>
              </a:rPr>
              <a:t>All the tracks with the same radius are known as a CYLINDER.</a:t>
            </a:r>
          </a:p>
        </p:txBody>
      </p:sp>
      <p:sp>
        <p:nvSpPr>
          <p:cNvPr id="22533" name="Rectangle 7"/>
          <p:cNvSpPr>
            <a:spLocks noChangeArrowheads="1"/>
          </p:cNvSpPr>
          <p:nvPr>
            <p:custDataLst>
              <p:tags r:id="rId4"/>
            </p:custDataLst>
          </p:nvPr>
        </p:nvSpPr>
        <p:spPr bwMode="auto">
          <a:xfrm>
            <a:off x="0" y="1643063"/>
            <a:ext cx="9144000" cy="642937"/>
          </a:xfrm>
          <a:prstGeom prst="rect">
            <a:avLst/>
          </a:prstGeom>
          <a:solidFill>
            <a:srgbClr val="1F497D"/>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4" name="TextBox 6"/>
          <p:cNvSpPr>
            <a:spLocks noChangeArrowheads="1"/>
          </p:cNvSpPr>
          <p:nvPr>
            <p:custDataLst>
              <p:tags r:id="rId5"/>
            </p:custDataLst>
          </p:nvPr>
        </p:nvSpPr>
        <p:spPr bwMode="auto">
          <a:xfrm>
            <a:off x="190500" y="1687513"/>
            <a:ext cx="8763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spcBef>
                <a:spcPct val="0"/>
              </a:spcBef>
              <a:buFontTx/>
              <a:buNone/>
            </a:pPr>
            <a:r>
              <a:rPr lang="en-IN" altLang="en-US" sz="3000" b="1" dirty="0" smtClean="0">
                <a:solidFill>
                  <a:schemeClr val="bg1"/>
                </a:solidFill>
                <a:cs typeface="Times New Roman" panose="02020603050405020304" pitchFamily="18" charset="0"/>
              </a:rPr>
              <a:t>Disk Geometry</a:t>
            </a:r>
            <a:endParaRPr lang="en-IN" altLang="en-US" sz="3000" b="1" dirty="0">
              <a:solidFill>
                <a:schemeClr val="bg1"/>
              </a:solidFill>
              <a:cs typeface="Times New Roman" panose="02020603050405020304" pitchFamily="18" charset="0"/>
            </a:endParaRPr>
          </a:p>
        </p:txBody>
      </p:sp>
      <p:sp>
        <p:nvSpPr>
          <p:cNvPr id="22535" name="Rectangle 15"/>
          <p:cNvSpPr>
            <a:spLocks noChangeArrowheads="1"/>
          </p:cNvSpPr>
          <p:nvPr>
            <p:custDataLst>
              <p:tags r:id="rId6"/>
            </p:custDataLst>
          </p:nvPr>
        </p:nvSpPr>
        <p:spPr bwMode="auto">
          <a:xfrm>
            <a:off x="6194425" y="6197600"/>
            <a:ext cx="2500313" cy="214313"/>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22536" name="Rectangle 16"/>
          <p:cNvSpPr>
            <a:spLocks noChangeArrowheads="1"/>
          </p:cNvSpPr>
          <p:nvPr>
            <p:custDataLst>
              <p:tags r:id="rId7"/>
            </p:custDataLst>
          </p:nvPr>
        </p:nvSpPr>
        <p:spPr bwMode="auto">
          <a:xfrm flipH="1">
            <a:off x="6115050" y="6196013"/>
            <a:ext cx="46038" cy="214312"/>
          </a:xfrm>
          <a:prstGeom prst="rect">
            <a:avLst/>
          </a:prstGeom>
          <a:solidFill>
            <a:srgbClr val="F2F2F2"/>
          </a:solidFill>
          <a:ln>
            <a:noFill/>
          </a:ln>
          <a:extLst>
            <a:ext uri="{91240B29-F687-4F45-9708-019B960494DF}">
              <a14:hiddenLine xmlns:a14="http://schemas.microsoft.com/office/drawing/2010/main" w="25400" algn="ctr">
                <a:solidFill>
                  <a:srgbClr val="000000"/>
                </a:solidFill>
                <a:round/>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cs typeface="Arial" panose="020B0604020202020204" pitchFamily="34" charset="0"/>
              </a:defRPr>
            </a:lvl9pPr>
          </a:lstStyle>
          <a:p>
            <a:pPr algn="ctr">
              <a:spcBef>
                <a:spcPct val="0"/>
              </a:spcBef>
              <a:buFontTx/>
              <a:buNone/>
            </a:pPr>
            <a:endParaRPr lang="en-US" altLang="en-US" sz="1800">
              <a:latin typeface="Arial" panose="020B0604020202020204" pitchFamily="34" charset="0"/>
            </a:endParaRPr>
          </a:p>
        </p:txBody>
      </p:sp>
      <p:sp>
        <p:nvSpPr>
          <p:cNvPr id="11" name="Rectangle 10"/>
          <p:cNvSpPr/>
          <p:nvPr/>
        </p:nvSpPr>
        <p:spPr>
          <a:xfrm>
            <a:off x="251520" y="5085184"/>
            <a:ext cx="8136904" cy="1608133"/>
          </a:xfrm>
          <a:prstGeom prst="rect">
            <a:avLst/>
          </a:prstGeom>
        </p:spPr>
        <p:txBody>
          <a:bodyPr wrap="square">
            <a:spAutoFit/>
          </a:bodyPr>
          <a:lstStyle/>
          <a:p>
            <a:pPr marL="12700">
              <a:lnSpc>
                <a:spcPct val="100000"/>
              </a:lnSpc>
              <a:spcBef>
                <a:spcPts val="100"/>
              </a:spcBef>
            </a:pPr>
            <a:r>
              <a:rPr lang="en-US" sz="2400" b="1" spc="-5" dirty="0" smtClean="0">
                <a:latin typeface="+mj-lt"/>
                <a:cs typeface="Times New Roman" pitchFamily="18" charset="0"/>
              </a:rPr>
              <a:t>Clusters:</a:t>
            </a:r>
          </a:p>
          <a:p>
            <a:pPr marL="12700">
              <a:lnSpc>
                <a:spcPct val="100000"/>
              </a:lnSpc>
              <a:spcBef>
                <a:spcPts val="100"/>
              </a:spcBef>
              <a:buFont typeface="Arial" pitchFamily="34" charset="0"/>
              <a:buChar char="•"/>
            </a:pPr>
            <a:r>
              <a:rPr lang="en-US" sz="2400" spc="-5" dirty="0" smtClean="0">
                <a:latin typeface="+mj-lt"/>
                <a:cs typeface="Times New Roman" pitchFamily="18" charset="0"/>
              </a:rPr>
              <a:t>Several sectors form a cluster.</a:t>
            </a:r>
          </a:p>
          <a:p>
            <a:pPr marL="12700">
              <a:lnSpc>
                <a:spcPct val="100000"/>
              </a:lnSpc>
              <a:spcBef>
                <a:spcPts val="100"/>
              </a:spcBef>
              <a:buFont typeface="Arial" pitchFamily="34" charset="0"/>
              <a:buChar char="•"/>
            </a:pPr>
            <a:r>
              <a:rPr lang="en-US" sz="2400" spc="-5" dirty="0" smtClean="0">
                <a:latin typeface="+mj-lt"/>
                <a:cs typeface="Times New Roman" pitchFamily="18" charset="0"/>
              </a:rPr>
              <a:t>64 sectors in one cluster</a:t>
            </a:r>
          </a:p>
          <a:p>
            <a:pPr marL="12700">
              <a:lnSpc>
                <a:spcPct val="100000"/>
              </a:lnSpc>
              <a:spcBef>
                <a:spcPts val="100"/>
              </a:spcBef>
              <a:buFont typeface="Arial" pitchFamily="34" charset="0"/>
              <a:buChar char="•"/>
            </a:pPr>
            <a:r>
              <a:rPr lang="en-US" sz="2400" spc="-5" dirty="0" smtClean="0">
                <a:latin typeface="+mj-lt"/>
                <a:cs typeface="Times New Roman" pitchFamily="18" charset="0"/>
              </a:rPr>
              <a:t>Groups of sectors used by operating system</a:t>
            </a:r>
            <a:r>
              <a:rPr lang="en-US" sz="2400" spc="5" dirty="0" smtClean="0">
                <a:solidFill>
                  <a:srgbClr val="3F3F3F"/>
                </a:solidFill>
                <a:latin typeface="+mj-lt"/>
                <a:cs typeface="Arial"/>
              </a:rPr>
              <a:t>.</a:t>
            </a:r>
            <a:endParaRPr lang="en-US" sz="2400" dirty="0">
              <a:latin typeface="+mj-lt"/>
              <a:cs typeface="Arial"/>
            </a:endParaRPr>
          </a:p>
        </p:txBody>
      </p:sp>
    </p:spTree>
  </p:cSld>
  <p:clrMapOvr>
    <a:masterClrMapping/>
  </p:clrMapOvr>
  <p:transition advTm="81566"/>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0.03.14"/>
  <p:tag name="AS_TITLE" val="Aspose.Slides for .NET 2.0"/>
  <p:tag name="AS_VERSION" val="20.3"/>
</p:tagLst>
</file>

<file path=ppt/tags/tag10.xml><?xml version="1.0" encoding="utf-8"?>
<p:tagLst xmlns:a="http://schemas.openxmlformats.org/drawingml/2006/main" xmlns:r="http://schemas.openxmlformats.org/officeDocument/2006/relationships" xmlns:p="http://schemas.openxmlformats.org/presentationml/2006/main">
  <p:tag name="AS_UNIQUEID" val="45"/>
</p:tagLst>
</file>

<file path=ppt/tags/tag100.xml><?xml version="1.0" encoding="utf-8"?>
<p:tagLst xmlns:a="http://schemas.openxmlformats.org/drawingml/2006/main" xmlns:r="http://schemas.openxmlformats.org/officeDocument/2006/relationships" xmlns:p="http://schemas.openxmlformats.org/presentationml/2006/main">
  <p:tag name="AS_UNIQUEID" val="51"/>
</p:tagLst>
</file>

<file path=ppt/tags/tag101.xml><?xml version="1.0" encoding="utf-8"?>
<p:tagLst xmlns:a="http://schemas.openxmlformats.org/drawingml/2006/main" xmlns:r="http://schemas.openxmlformats.org/officeDocument/2006/relationships" xmlns:p="http://schemas.openxmlformats.org/presentationml/2006/main">
  <p:tag name="AS_UNIQUEID" val="52"/>
</p:tagLst>
</file>

<file path=ppt/tags/tag102.xml><?xml version="1.0" encoding="utf-8"?>
<p:tagLst xmlns:a="http://schemas.openxmlformats.org/drawingml/2006/main" xmlns:r="http://schemas.openxmlformats.org/officeDocument/2006/relationships" xmlns:p="http://schemas.openxmlformats.org/presentationml/2006/main">
  <p:tag name="AS_UNIQUEID" val="53"/>
</p:tagLst>
</file>

<file path=ppt/tags/tag103.xml><?xml version="1.0" encoding="utf-8"?>
<p:tagLst xmlns:a="http://schemas.openxmlformats.org/drawingml/2006/main" xmlns:r="http://schemas.openxmlformats.org/officeDocument/2006/relationships" xmlns:p="http://schemas.openxmlformats.org/presentationml/2006/main">
  <p:tag name="AS_UNIQUEID" val="49"/>
</p:tagLst>
</file>

<file path=ppt/tags/tag104.xml><?xml version="1.0" encoding="utf-8"?>
<p:tagLst xmlns:a="http://schemas.openxmlformats.org/drawingml/2006/main" xmlns:r="http://schemas.openxmlformats.org/officeDocument/2006/relationships" xmlns:p="http://schemas.openxmlformats.org/presentationml/2006/main">
  <p:tag name="AS_UNIQUEID" val="50"/>
</p:tagLst>
</file>

<file path=ppt/tags/tag105.xml><?xml version="1.0" encoding="utf-8"?>
<p:tagLst xmlns:a="http://schemas.openxmlformats.org/drawingml/2006/main" xmlns:r="http://schemas.openxmlformats.org/officeDocument/2006/relationships" xmlns:p="http://schemas.openxmlformats.org/presentationml/2006/main">
  <p:tag name="AS_UNIQUEID" val="51"/>
</p:tagLst>
</file>

<file path=ppt/tags/tag106.xml><?xml version="1.0" encoding="utf-8"?>
<p:tagLst xmlns:a="http://schemas.openxmlformats.org/drawingml/2006/main" xmlns:r="http://schemas.openxmlformats.org/officeDocument/2006/relationships" xmlns:p="http://schemas.openxmlformats.org/presentationml/2006/main">
  <p:tag name="AS_UNIQUEID" val="52"/>
</p:tagLst>
</file>

<file path=ppt/tags/tag107.xml><?xml version="1.0" encoding="utf-8"?>
<p:tagLst xmlns:a="http://schemas.openxmlformats.org/drawingml/2006/main" xmlns:r="http://schemas.openxmlformats.org/officeDocument/2006/relationships" xmlns:p="http://schemas.openxmlformats.org/presentationml/2006/main">
  <p:tag name="AS_UNIQUEID" val="53"/>
</p:tagLst>
</file>

<file path=ppt/tags/tag108.xml><?xml version="1.0" encoding="utf-8"?>
<p:tagLst xmlns:a="http://schemas.openxmlformats.org/drawingml/2006/main" xmlns:r="http://schemas.openxmlformats.org/officeDocument/2006/relationships" xmlns:p="http://schemas.openxmlformats.org/presentationml/2006/main">
  <p:tag name="AS_UNIQUEID" val="49"/>
</p:tagLst>
</file>

<file path=ppt/tags/tag109.xml><?xml version="1.0" encoding="utf-8"?>
<p:tagLst xmlns:a="http://schemas.openxmlformats.org/drawingml/2006/main" xmlns:r="http://schemas.openxmlformats.org/officeDocument/2006/relationships" xmlns:p="http://schemas.openxmlformats.org/presentationml/2006/main">
  <p:tag name="AS_UNIQUEID" val="50"/>
</p:tagLst>
</file>

<file path=ppt/tags/tag11.xml><?xml version="1.0" encoding="utf-8"?>
<p:tagLst xmlns:a="http://schemas.openxmlformats.org/drawingml/2006/main" xmlns:r="http://schemas.openxmlformats.org/officeDocument/2006/relationships" xmlns:p="http://schemas.openxmlformats.org/presentationml/2006/main">
  <p:tag name="AS_UNIQUEID" val="46"/>
</p:tagLst>
</file>

<file path=ppt/tags/tag110.xml><?xml version="1.0" encoding="utf-8"?>
<p:tagLst xmlns:a="http://schemas.openxmlformats.org/drawingml/2006/main" xmlns:r="http://schemas.openxmlformats.org/officeDocument/2006/relationships" xmlns:p="http://schemas.openxmlformats.org/presentationml/2006/main">
  <p:tag name="AS_UNIQUEID" val="51"/>
</p:tagLst>
</file>

<file path=ppt/tags/tag111.xml><?xml version="1.0" encoding="utf-8"?>
<p:tagLst xmlns:a="http://schemas.openxmlformats.org/drawingml/2006/main" xmlns:r="http://schemas.openxmlformats.org/officeDocument/2006/relationships" xmlns:p="http://schemas.openxmlformats.org/presentationml/2006/main">
  <p:tag name="AS_UNIQUEID" val="52"/>
</p:tagLst>
</file>

<file path=ppt/tags/tag112.xml><?xml version="1.0" encoding="utf-8"?>
<p:tagLst xmlns:a="http://schemas.openxmlformats.org/drawingml/2006/main" xmlns:r="http://schemas.openxmlformats.org/officeDocument/2006/relationships" xmlns:p="http://schemas.openxmlformats.org/presentationml/2006/main">
  <p:tag name="AS_UNIQUEID" val="53"/>
</p:tagLst>
</file>

<file path=ppt/tags/tag113.xml><?xml version="1.0" encoding="utf-8"?>
<p:tagLst xmlns:a="http://schemas.openxmlformats.org/drawingml/2006/main" xmlns:r="http://schemas.openxmlformats.org/officeDocument/2006/relationships" xmlns:p="http://schemas.openxmlformats.org/presentationml/2006/main">
  <p:tag name="AS_UNIQUEID" val="49"/>
</p:tagLst>
</file>

<file path=ppt/tags/tag114.xml><?xml version="1.0" encoding="utf-8"?>
<p:tagLst xmlns:a="http://schemas.openxmlformats.org/drawingml/2006/main" xmlns:r="http://schemas.openxmlformats.org/officeDocument/2006/relationships" xmlns:p="http://schemas.openxmlformats.org/presentationml/2006/main">
  <p:tag name="AS_UNIQUEID" val="50"/>
</p:tagLst>
</file>

<file path=ppt/tags/tag115.xml><?xml version="1.0" encoding="utf-8"?>
<p:tagLst xmlns:a="http://schemas.openxmlformats.org/drawingml/2006/main" xmlns:r="http://schemas.openxmlformats.org/officeDocument/2006/relationships" xmlns:p="http://schemas.openxmlformats.org/presentationml/2006/main">
  <p:tag name="AS_UNIQUEID" val="51"/>
</p:tagLst>
</file>

<file path=ppt/tags/tag116.xml><?xml version="1.0" encoding="utf-8"?>
<p:tagLst xmlns:a="http://schemas.openxmlformats.org/drawingml/2006/main" xmlns:r="http://schemas.openxmlformats.org/officeDocument/2006/relationships" xmlns:p="http://schemas.openxmlformats.org/presentationml/2006/main">
  <p:tag name="AS_UNIQUEID" val="52"/>
</p:tagLst>
</file>

<file path=ppt/tags/tag117.xml><?xml version="1.0" encoding="utf-8"?>
<p:tagLst xmlns:a="http://schemas.openxmlformats.org/drawingml/2006/main" xmlns:r="http://schemas.openxmlformats.org/officeDocument/2006/relationships" xmlns:p="http://schemas.openxmlformats.org/presentationml/2006/main">
  <p:tag name="AS_UNIQUEID" val="53"/>
</p:tagLst>
</file>

<file path=ppt/tags/tag118.xml><?xml version="1.0" encoding="utf-8"?>
<p:tagLst xmlns:a="http://schemas.openxmlformats.org/drawingml/2006/main" xmlns:r="http://schemas.openxmlformats.org/officeDocument/2006/relationships" xmlns:p="http://schemas.openxmlformats.org/presentationml/2006/main">
  <p:tag name="AS_UNIQUEID" val="49"/>
</p:tagLst>
</file>

<file path=ppt/tags/tag119.xml><?xml version="1.0" encoding="utf-8"?>
<p:tagLst xmlns:a="http://schemas.openxmlformats.org/drawingml/2006/main" xmlns:r="http://schemas.openxmlformats.org/officeDocument/2006/relationships" xmlns:p="http://schemas.openxmlformats.org/presentationml/2006/main">
  <p:tag name="AS_UNIQUEID" val="50"/>
</p:tagLst>
</file>

<file path=ppt/tags/tag12.xml><?xml version="1.0" encoding="utf-8"?>
<p:tagLst xmlns:a="http://schemas.openxmlformats.org/drawingml/2006/main" xmlns:r="http://schemas.openxmlformats.org/officeDocument/2006/relationships" xmlns:p="http://schemas.openxmlformats.org/presentationml/2006/main">
  <p:tag name="AS_UNIQUEID" val="47"/>
</p:tagLst>
</file>

<file path=ppt/tags/tag120.xml><?xml version="1.0" encoding="utf-8"?>
<p:tagLst xmlns:a="http://schemas.openxmlformats.org/drawingml/2006/main" xmlns:r="http://schemas.openxmlformats.org/officeDocument/2006/relationships" xmlns:p="http://schemas.openxmlformats.org/presentationml/2006/main">
  <p:tag name="AS_UNIQUEID" val="51"/>
</p:tagLst>
</file>

<file path=ppt/tags/tag121.xml><?xml version="1.0" encoding="utf-8"?>
<p:tagLst xmlns:a="http://schemas.openxmlformats.org/drawingml/2006/main" xmlns:r="http://schemas.openxmlformats.org/officeDocument/2006/relationships" xmlns:p="http://schemas.openxmlformats.org/presentationml/2006/main">
  <p:tag name="AS_UNIQUEID" val="52"/>
</p:tagLst>
</file>

<file path=ppt/tags/tag122.xml><?xml version="1.0" encoding="utf-8"?>
<p:tagLst xmlns:a="http://schemas.openxmlformats.org/drawingml/2006/main" xmlns:r="http://schemas.openxmlformats.org/officeDocument/2006/relationships" xmlns:p="http://schemas.openxmlformats.org/presentationml/2006/main">
  <p:tag name="AS_UNIQUEID" val="53"/>
</p:tagLst>
</file>

<file path=ppt/tags/tag123.xml><?xml version="1.0" encoding="utf-8"?>
<p:tagLst xmlns:a="http://schemas.openxmlformats.org/drawingml/2006/main" xmlns:r="http://schemas.openxmlformats.org/officeDocument/2006/relationships" xmlns:p="http://schemas.openxmlformats.org/presentationml/2006/main">
  <p:tag name="AS_UNIQUEID" val="49"/>
</p:tagLst>
</file>

<file path=ppt/tags/tag124.xml><?xml version="1.0" encoding="utf-8"?>
<p:tagLst xmlns:a="http://schemas.openxmlformats.org/drawingml/2006/main" xmlns:r="http://schemas.openxmlformats.org/officeDocument/2006/relationships" xmlns:p="http://schemas.openxmlformats.org/presentationml/2006/main">
  <p:tag name="AS_UNIQUEID" val="50"/>
</p:tagLst>
</file>

<file path=ppt/tags/tag125.xml><?xml version="1.0" encoding="utf-8"?>
<p:tagLst xmlns:a="http://schemas.openxmlformats.org/drawingml/2006/main" xmlns:r="http://schemas.openxmlformats.org/officeDocument/2006/relationships" xmlns:p="http://schemas.openxmlformats.org/presentationml/2006/main">
  <p:tag name="AS_UNIQUEID" val="52"/>
</p:tagLst>
</file>

<file path=ppt/tags/tag126.xml><?xml version="1.0" encoding="utf-8"?>
<p:tagLst xmlns:a="http://schemas.openxmlformats.org/drawingml/2006/main" xmlns:r="http://schemas.openxmlformats.org/officeDocument/2006/relationships" xmlns:p="http://schemas.openxmlformats.org/presentationml/2006/main">
  <p:tag name="AS_UNIQUEID" val="53"/>
</p:tagLst>
</file>

<file path=ppt/tags/tag127.xml><?xml version="1.0" encoding="utf-8"?>
<p:tagLst xmlns:a="http://schemas.openxmlformats.org/drawingml/2006/main" xmlns:r="http://schemas.openxmlformats.org/officeDocument/2006/relationships" xmlns:p="http://schemas.openxmlformats.org/presentationml/2006/main">
  <p:tag name="AS_UNIQUEID" val="49"/>
</p:tagLst>
</file>

<file path=ppt/tags/tag128.xml><?xml version="1.0" encoding="utf-8"?>
<p:tagLst xmlns:a="http://schemas.openxmlformats.org/drawingml/2006/main" xmlns:r="http://schemas.openxmlformats.org/officeDocument/2006/relationships" xmlns:p="http://schemas.openxmlformats.org/presentationml/2006/main">
  <p:tag name="AS_UNIQUEID" val="50"/>
</p:tagLst>
</file>

<file path=ppt/tags/tag129.xml><?xml version="1.0" encoding="utf-8"?>
<p:tagLst xmlns:a="http://schemas.openxmlformats.org/drawingml/2006/main" xmlns:r="http://schemas.openxmlformats.org/officeDocument/2006/relationships" xmlns:p="http://schemas.openxmlformats.org/presentationml/2006/main">
  <p:tag name="AS_UNIQUEID" val="51"/>
</p:tagLst>
</file>

<file path=ppt/tags/tag13.xml><?xml version="1.0" encoding="utf-8"?>
<p:tagLst xmlns:a="http://schemas.openxmlformats.org/drawingml/2006/main" xmlns:r="http://schemas.openxmlformats.org/officeDocument/2006/relationships" xmlns:p="http://schemas.openxmlformats.org/presentationml/2006/main">
  <p:tag name="AS_UNIQUEID" val="48"/>
</p:tagLst>
</file>

<file path=ppt/tags/tag130.xml><?xml version="1.0" encoding="utf-8"?>
<p:tagLst xmlns:a="http://schemas.openxmlformats.org/drawingml/2006/main" xmlns:r="http://schemas.openxmlformats.org/officeDocument/2006/relationships" xmlns:p="http://schemas.openxmlformats.org/presentationml/2006/main">
  <p:tag name="AS_UNIQUEID" val="52"/>
</p:tagLst>
</file>

<file path=ppt/tags/tag131.xml><?xml version="1.0" encoding="utf-8"?>
<p:tagLst xmlns:a="http://schemas.openxmlformats.org/drawingml/2006/main" xmlns:r="http://schemas.openxmlformats.org/officeDocument/2006/relationships" xmlns:p="http://schemas.openxmlformats.org/presentationml/2006/main">
  <p:tag name="AS_UNIQUEID" val="53"/>
</p:tagLst>
</file>

<file path=ppt/tags/tag132.xml><?xml version="1.0" encoding="utf-8"?>
<p:tagLst xmlns:a="http://schemas.openxmlformats.org/drawingml/2006/main" xmlns:r="http://schemas.openxmlformats.org/officeDocument/2006/relationships" xmlns:p="http://schemas.openxmlformats.org/presentationml/2006/main">
  <p:tag name="AS_UNIQUEID" val="49"/>
</p:tagLst>
</file>

<file path=ppt/tags/tag133.xml><?xml version="1.0" encoding="utf-8"?>
<p:tagLst xmlns:a="http://schemas.openxmlformats.org/drawingml/2006/main" xmlns:r="http://schemas.openxmlformats.org/officeDocument/2006/relationships" xmlns:p="http://schemas.openxmlformats.org/presentationml/2006/main">
  <p:tag name="AS_UNIQUEID" val="50"/>
</p:tagLst>
</file>

<file path=ppt/tags/tag134.xml><?xml version="1.0" encoding="utf-8"?>
<p:tagLst xmlns:a="http://schemas.openxmlformats.org/drawingml/2006/main" xmlns:r="http://schemas.openxmlformats.org/officeDocument/2006/relationships" xmlns:p="http://schemas.openxmlformats.org/presentationml/2006/main">
  <p:tag name="AS_UNIQUEID" val="51"/>
</p:tagLst>
</file>

<file path=ppt/tags/tag135.xml><?xml version="1.0" encoding="utf-8"?>
<p:tagLst xmlns:a="http://schemas.openxmlformats.org/drawingml/2006/main" xmlns:r="http://schemas.openxmlformats.org/officeDocument/2006/relationships" xmlns:p="http://schemas.openxmlformats.org/presentationml/2006/main">
  <p:tag name="AS_UNIQUEID" val="52"/>
</p:tagLst>
</file>

<file path=ppt/tags/tag136.xml><?xml version="1.0" encoding="utf-8"?>
<p:tagLst xmlns:a="http://schemas.openxmlformats.org/drawingml/2006/main" xmlns:r="http://schemas.openxmlformats.org/officeDocument/2006/relationships" xmlns:p="http://schemas.openxmlformats.org/presentationml/2006/main">
  <p:tag name="AS_UNIQUEID" val="53"/>
</p:tagLst>
</file>

<file path=ppt/tags/tag137.xml><?xml version="1.0" encoding="utf-8"?>
<p:tagLst xmlns:a="http://schemas.openxmlformats.org/drawingml/2006/main" xmlns:r="http://schemas.openxmlformats.org/officeDocument/2006/relationships" xmlns:p="http://schemas.openxmlformats.org/presentationml/2006/main">
  <p:tag name="AS_UNIQUEID" val="49"/>
</p:tagLst>
</file>

<file path=ppt/tags/tag138.xml><?xml version="1.0" encoding="utf-8"?>
<p:tagLst xmlns:a="http://schemas.openxmlformats.org/drawingml/2006/main" xmlns:r="http://schemas.openxmlformats.org/officeDocument/2006/relationships" xmlns:p="http://schemas.openxmlformats.org/presentationml/2006/main">
  <p:tag name="AS_UNIQUEID" val="50"/>
</p:tagLst>
</file>

<file path=ppt/tags/tag139.xml><?xml version="1.0" encoding="utf-8"?>
<p:tagLst xmlns:a="http://schemas.openxmlformats.org/drawingml/2006/main" xmlns:r="http://schemas.openxmlformats.org/officeDocument/2006/relationships" xmlns:p="http://schemas.openxmlformats.org/presentationml/2006/main">
  <p:tag name="AS_UNIQUEID" val="51"/>
</p:tagLst>
</file>

<file path=ppt/tags/tag14.xml><?xml version="1.0" encoding="utf-8"?>
<p:tagLst xmlns:a="http://schemas.openxmlformats.org/drawingml/2006/main" xmlns:r="http://schemas.openxmlformats.org/officeDocument/2006/relationships" xmlns:p="http://schemas.openxmlformats.org/presentationml/2006/main">
  <p:tag name="AS_UNIQUEID" val="49"/>
</p:tagLst>
</file>

<file path=ppt/tags/tag140.xml><?xml version="1.0" encoding="utf-8"?>
<p:tagLst xmlns:a="http://schemas.openxmlformats.org/drawingml/2006/main" xmlns:r="http://schemas.openxmlformats.org/officeDocument/2006/relationships" xmlns:p="http://schemas.openxmlformats.org/presentationml/2006/main">
  <p:tag name="AS_UNIQUEID" val="52"/>
</p:tagLst>
</file>

<file path=ppt/tags/tag141.xml><?xml version="1.0" encoding="utf-8"?>
<p:tagLst xmlns:a="http://schemas.openxmlformats.org/drawingml/2006/main" xmlns:r="http://schemas.openxmlformats.org/officeDocument/2006/relationships" xmlns:p="http://schemas.openxmlformats.org/presentationml/2006/main">
  <p:tag name="AS_UNIQUEID" val="53"/>
</p:tagLst>
</file>

<file path=ppt/tags/tag142.xml><?xml version="1.0" encoding="utf-8"?>
<p:tagLst xmlns:a="http://schemas.openxmlformats.org/drawingml/2006/main" xmlns:r="http://schemas.openxmlformats.org/officeDocument/2006/relationships" xmlns:p="http://schemas.openxmlformats.org/presentationml/2006/main">
  <p:tag name="AS_UNIQUEID" val="49"/>
</p:tagLst>
</file>

<file path=ppt/tags/tag143.xml><?xml version="1.0" encoding="utf-8"?>
<p:tagLst xmlns:a="http://schemas.openxmlformats.org/drawingml/2006/main" xmlns:r="http://schemas.openxmlformats.org/officeDocument/2006/relationships" xmlns:p="http://schemas.openxmlformats.org/presentationml/2006/main">
  <p:tag name="AS_UNIQUEID" val="50"/>
</p:tagLst>
</file>

<file path=ppt/tags/tag144.xml><?xml version="1.0" encoding="utf-8"?>
<p:tagLst xmlns:a="http://schemas.openxmlformats.org/drawingml/2006/main" xmlns:r="http://schemas.openxmlformats.org/officeDocument/2006/relationships" xmlns:p="http://schemas.openxmlformats.org/presentationml/2006/main">
  <p:tag name="AS_UNIQUEID" val="51"/>
</p:tagLst>
</file>

<file path=ppt/tags/tag145.xml><?xml version="1.0" encoding="utf-8"?>
<p:tagLst xmlns:a="http://schemas.openxmlformats.org/drawingml/2006/main" xmlns:r="http://schemas.openxmlformats.org/officeDocument/2006/relationships" xmlns:p="http://schemas.openxmlformats.org/presentationml/2006/main">
  <p:tag name="AS_UNIQUEID" val="52"/>
</p:tagLst>
</file>

<file path=ppt/tags/tag146.xml><?xml version="1.0" encoding="utf-8"?>
<p:tagLst xmlns:a="http://schemas.openxmlformats.org/drawingml/2006/main" xmlns:r="http://schemas.openxmlformats.org/officeDocument/2006/relationships" xmlns:p="http://schemas.openxmlformats.org/presentationml/2006/main">
  <p:tag name="AS_UNIQUEID" val="53"/>
</p:tagLst>
</file>

<file path=ppt/tags/tag147.xml><?xml version="1.0" encoding="utf-8"?>
<p:tagLst xmlns:a="http://schemas.openxmlformats.org/drawingml/2006/main" xmlns:r="http://schemas.openxmlformats.org/officeDocument/2006/relationships" xmlns:p="http://schemas.openxmlformats.org/presentationml/2006/main">
  <p:tag name="AS_UNIQUEID" val="49"/>
</p:tagLst>
</file>

<file path=ppt/tags/tag148.xml><?xml version="1.0" encoding="utf-8"?>
<p:tagLst xmlns:a="http://schemas.openxmlformats.org/drawingml/2006/main" xmlns:r="http://schemas.openxmlformats.org/officeDocument/2006/relationships" xmlns:p="http://schemas.openxmlformats.org/presentationml/2006/main">
  <p:tag name="AS_UNIQUEID" val="50"/>
</p:tagLst>
</file>

<file path=ppt/tags/tag149.xml><?xml version="1.0" encoding="utf-8"?>
<p:tagLst xmlns:a="http://schemas.openxmlformats.org/drawingml/2006/main" xmlns:r="http://schemas.openxmlformats.org/officeDocument/2006/relationships" xmlns:p="http://schemas.openxmlformats.org/presentationml/2006/main">
  <p:tag name="AS_UNIQUEID" val="51"/>
</p:tagLst>
</file>

<file path=ppt/tags/tag15.xml><?xml version="1.0" encoding="utf-8"?>
<p:tagLst xmlns:a="http://schemas.openxmlformats.org/drawingml/2006/main" xmlns:r="http://schemas.openxmlformats.org/officeDocument/2006/relationships" xmlns:p="http://schemas.openxmlformats.org/presentationml/2006/main">
  <p:tag name="AS_UNIQUEID" val="50"/>
</p:tagLst>
</file>

<file path=ppt/tags/tag150.xml><?xml version="1.0" encoding="utf-8"?>
<p:tagLst xmlns:a="http://schemas.openxmlformats.org/drawingml/2006/main" xmlns:r="http://schemas.openxmlformats.org/officeDocument/2006/relationships" xmlns:p="http://schemas.openxmlformats.org/presentationml/2006/main">
  <p:tag name="AS_UNIQUEID" val="52"/>
</p:tagLst>
</file>

<file path=ppt/tags/tag151.xml><?xml version="1.0" encoding="utf-8"?>
<p:tagLst xmlns:a="http://schemas.openxmlformats.org/drawingml/2006/main" xmlns:r="http://schemas.openxmlformats.org/officeDocument/2006/relationships" xmlns:p="http://schemas.openxmlformats.org/presentationml/2006/main">
  <p:tag name="AS_UNIQUEID" val="53"/>
</p:tagLst>
</file>

<file path=ppt/tags/tag152.xml><?xml version="1.0" encoding="utf-8"?>
<p:tagLst xmlns:a="http://schemas.openxmlformats.org/drawingml/2006/main" xmlns:r="http://schemas.openxmlformats.org/officeDocument/2006/relationships" xmlns:p="http://schemas.openxmlformats.org/presentationml/2006/main">
  <p:tag name="AS_UNIQUEID" val="49"/>
</p:tagLst>
</file>

<file path=ppt/tags/tag153.xml><?xml version="1.0" encoding="utf-8"?>
<p:tagLst xmlns:a="http://schemas.openxmlformats.org/drawingml/2006/main" xmlns:r="http://schemas.openxmlformats.org/officeDocument/2006/relationships" xmlns:p="http://schemas.openxmlformats.org/presentationml/2006/main">
  <p:tag name="AS_UNIQUEID" val="50"/>
</p:tagLst>
</file>

<file path=ppt/tags/tag154.xml><?xml version="1.0" encoding="utf-8"?>
<p:tagLst xmlns:a="http://schemas.openxmlformats.org/drawingml/2006/main" xmlns:r="http://schemas.openxmlformats.org/officeDocument/2006/relationships" xmlns:p="http://schemas.openxmlformats.org/presentationml/2006/main">
  <p:tag name="AS_UNIQUEID" val="52"/>
</p:tagLst>
</file>

<file path=ppt/tags/tag155.xml><?xml version="1.0" encoding="utf-8"?>
<p:tagLst xmlns:a="http://schemas.openxmlformats.org/drawingml/2006/main" xmlns:r="http://schemas.openxmlformats.org/officeDocument/2006/relationships" xmlns:p="http://schemas.openxmlformats.org/presentationml/2006/main">
  <p:tag name="AS_UNIQUEID" val="53"/>
</p:tagLst>
</file>

<file path=ppt/tags/tag156.xml><?xml version="1.0" encoding="utf-8"?>
<p:tagLst xmlns:a="http://schemas.openxmlformats.org/drawingml/2006/main" xmlns:r="http://schemas.openxmlformats.org/officeDocument/2006/relationships" xmlns:p="http://schemas.openxmlformats.org/presentationml/2006/main">
  <p:tag name="AS_UNIQUEID" val="49"/>
</p:tagLst>
</file>

<file path=ppt/tags/tag157.xml><?xml version="1.0" encoding="utf-8"?>
<p:tagLst xmlns:a="http://schemas.openxmlformats.org/drawingml/2006/main" xmlns:r="http://schemas.openxmlformats.org/officeDocument/2006/relationships" xmlns:p="http://schemas.openxmlformats.org/presentationml/2006/main">
  <p:tag name="AS_UNIQUEID" val="50"/>
</p:tagLst>
</file>

<file path=ppt/tags/tag158.xml><?xml version="1.0" encoding="utf-8"?>
<p:tagLst xmlns:a="http://schemas.openxmlformats.org/drawingml/2006/main" xmlns:r="http://schemas.openxmlformats.org/officeDocument/2006/relationships" xmlns:p="http://schemas.openxmlformats.org/presentationml/2006/main">
  <p:tag name="AS_UNIQUEID" val="51"/>
</p:tagLst>
</file>

<file path=ppt/tags/tag159.xml><?xml version="1.0" encoding="utf-8"?>
<p:tagLst xmlns:a="http://schemas.openxmlformats.org/drawingml/2006/main" xmlns:r="http://schemas.openxmlformats.org/officeDocument/2006/relationships" xmlns:p="http://schemas.openxmlformats.org/presentationml/2006/main">
  <p:tag name="AS_UNIQUEID" val="52"/>
</p:tagLst>
</file>

<file path=ppt/tags/tag16.xml><?xml version="1.0" encoding="utf-8"?>
<p:tagLst xmlns:a="http://schemas.openxmlformats.org/drawingml/2006/main" xmlns:r="http://schemas.openxmlformats.org/officeDocument/2006/relationships" xmlns:p="http://schemas.openxmlformats.org/presentationml/2006/main">
  <p:tag name="AS_UNIQUEID" val="51"/>
</p:tagLst>
</file>

<file path=ppt/tags/tag160.xml><?xml version="1.0" encoding="utf-8"?>
<p:tagLst xmlns:a="http://schemas.openxmlformats.org/drawingml/2006/main" xmlns:r="http://schemas.openxmlformats.org/officeDocument/2006/relationships" xmlns:p="http://schemas.openxmlformats.org/presentationml/2006/main">
  <p:tag name="AS_UNIQUEID" val="53"/>
</p:tagLst>
</file>

<file path=ppt/tags/tag161.xml><?xml version="1.0" encoding="utf-8"?>
<p:tagLst xmlns:a="http://schemas.openxmlformats.org/drawingml/2006/main" xmlns:r="http://schemas.openxmlformats.org/officeDocument/2006/relationships" xmlns:p="http://schemas.openxmlformats.org/presentationml/2006/main">
  <p:tag name="AS_UNIQUEID" val="49"/>
</p:tagLst>
</file>

<file path=ppt/tags/tag162.xml><?xml version="1.0" encoding="utf-8"?>
<p:tagLst xmlns:a="http://schemas.openxmlformats.org/drawingml/2006/main" xmlns:r="http://schemas.openxmlformats.org/officeDocument/2006/relationships" xmlns:p="http://schemas.openxmlformats.org/presentationml/2006/main">
  <p:tag name="AS_UNIQUEID" val="50"/>
</p:tagLst>
</file>

<file path=ppt/tags/tag163.xml><?xml version="1.0" encoding="utf-8"?>
<p:tagLst xmlns:a="http://schemas.openxmlformats.org/drawingml/2006/main" xmlns:r="http://schemas.openxmlformats.org/officeDocument/2006/relationships" xmlns:p="http://schemas.openxmlformats.org/presentationml/2006/main">
  <p:tag name="AS_UNIQUEID" val="51"/>
</p:tagLst>
</file>

<file path=ppt/tags/tag164.xml><?xml version="1.0" encoding="utf-8"?>
<p:tagLst xmlns:a="http://schemas.openxmlformats.org/drawingml/2006/main" xmlns:r="http://schemas.openxmlformats.org/officeDocument/2006/relationships" xmlns:p="http://schemas.openxmlformats.org/presentationml/2006/main">
  <p:tag name="AS_UNIQUEID" val="52"/>
</p:tagLst>
</file>

<file path=ppt/tags/tag165.xml><?xml version="1.0" encoding="utf-8"?>
<p:tagLst xmlns:a="http://schemas.openxmlformats.org/drawingml/2006/main" xmlns:r="http://schemas.openxmlformats.org/officeDocument/2006/relationships" xmlns:p="http://schemas.openxmlformats.org/presentationml/2006/main">
  <p:tag name="AS_UNIQUEID" val="53"/>
</p:tagLst>
</file>

<file path=ppt/tags/tag166.xml><?xml version="1.0" encoding="utf-8"?>
<p:tagLst xmlns:a="http://schemas.openxmlformats.org/drawingml/2006/main" xmlns:r="http://schemas.openxmlformats.org/officeDocument/2006/relationships" xmlns:p="http://schemas.openxmlformats.org/presentationml/2006/main">
  <p:tag name="AS_UNIQUEID" val="49"/>
</p:tagLst>
</file>

<file path=ppt/tags/tag167.xml><?xml version="1.0" encoding="utf-8"?>
<p:tagLst xmlns:a="http://schemas.openxmlformats.org/drawingml/2006/main" xmlns:r="http://schemas.openxmlformats.org/officeDocument/2006/relationships" xmlns:p="http://schemas.openxmlformats.org/presentationml/2006/main">
  <p:tag name="AS_UNIQUEID" val="50"/>
</p:tagLst>
</file>

<file path=ppt/tags/tag168.xml><?xml version="1.0" encoding="utf-8"?>
<p:tagLst xmlns:a="http://schemas.openxmlformats.org/drawingml/2006/main" xmlns:r="http://schemas.openxmlformats.org/officeDocument/2006/relationships" xmlns:p="http://schemas.openxmlformats.org/presentationml/2006/main">
  <p:tag name="AS_UNIQUEID" val="51"/>
</p:tagLst>
</file>

<file path=ppt/tags/tag169.xml><?xml version="1.0" encoding="utf-8"?>
<p:tagLst xmlns:a="http://schemas.openxmlformats.org/drawingml/2006/main" xmlns:r="http://schemas.openxmlformats.org/officeDocument/2006/relationships" xmlns:p="http://schemas.openxmlformats.org/presentationml/2006/main">
  <p:tag name="AS_UNIQUEID" val="52"/>
</p:tagLst>
</file>

<file path=ppt/tags/tag17.xml><?xml version="1.0" encoding="utf-8"?>
<p:tagLst xmlns:a="http://schemas.openxmlformats.org/drawingml/2006/main" xmlns:r="http://schemas.openxmlformats.org/officeDocument/2006/relationships" xmlns:p="http://schemas.openxmlformats.org/presentationml/2006/main">
  <p:tag name="AS_UNIQUEID" val="52"/>
</p:tagLst>
</file>

<file path=ppt/tags/tag170.xml><?xml version="1.0" encoding="utf-8"?>
<p:tagLst xmlns:a="http://schemas.openxmlformats.org/drawingml/2006/main" xmlns:r="http://schemas.openxmlformats.org/officeDocument/2006/relationships" xmlns:p="http://schemas.openxmlformats.org/presentationml/2006/main">
  <p:tag name="AS_UNIQUEID" val="53"/>
</p:tagLst>
</file>

<file path=ppt/tags/tag171.xml><?xml version="1.0" encoding="utf-8"?>
<p:tagLst xmlns:a="http://schemas.openxmlformats.org/drawingml/2006/main" xmlns:r="http://schemas.openxmlformats.org/officeDocument/2006/relationships" xmlns:p="http://schemas.openxmlformats.org/presentationml/2006/main">
  <p:tag name="AS_UNIQUEID" val="49"/>
</p:tagLst>
</file>

<file path=ppt/tags/tag172.xml><?xml version="1.0" encoding="utf-8"?>
<p:tagLst xmlns:a="http://schemas.openxmlformats.org/drawingml/2006/main" xmlns:r="http://schemas.openxmlformats.org/officeDocument/2006/relationships" xmlns:p="http://schemas.openxmlformats.org/presentationml/2006/main">
  <p:tag name="AS_UNIQUEID" val="50"/>
</p:tagLst>
</file>

<file path=ppt/tags/tag173.xml><?xml version="1.0" encoding="utf-8"?>
<p:tagLst xmlns:a="http://schemas.openxmlformats.org/drawingml/2006/main" xmlns:r="http://schemas.openxmlformats.org/officeDocument/2006/relationships" xmlns:p="http://schemas.openxmlformats.org/presentationml/2006/main">
  <p:tag name="AS_UNIQUEID" val="51"/>
</p:tagLst>
</file>

<file path=ppt/tags/tag174.xml><?xml version="1.0" encoding="utf-8"?>
<p:tagLst xmlns:a="http://schemas.openxmlformats.org/drawingml/2006/main" xmlns:r="http://schemas.openxmlformats.org/officeDocument/2006/relationships" xmlns:p="http://schemas.openxmlformats.org/presentationml/2006/main">
  <p:tag name="AS_UNIQUEID" val="52"/>
</p:tagLst>
</file>

<file path=ppt/tags/tag175.xml><?xml version="1.0" encoding="utf-8"?>
<p:tagLst xmlns:a="http://schemas.openxmlformats.org/drawingml/2006/main" xmlns:r="http://schemas.openxmlformats.org/officeDocument/2006/relationships" xmlns:p="http://schemas.openxmlformats.org/presentationml/2006/main">
  <p:tag name="AS_UNIQUEID" val="53"/>
</p:tagLst>
</file>

<file path=ppt/tags/tag176.xml><?xml version="1.0" encoding="utf-8"?>
<p:tagLst xmlns:a="http://schemas.openxmlformats.org/drawingml/2006/main" xmlns:r="http://schemas.openxmlformats.org/officeDocument/2006/relationships" xmlns:p="http://schemas.openxmlformats.org/presentationml/2006/main">
  <p:tag name="AS_UNIQUEID" val="49"/>
</p:tagLst>
</file>

<file path=ppt/tags/tag177.xml><?xml version="1.0" encoding="utf-8"?>
<p:tagLst xmlns:a="http://schemas.openxmlformats.org/drawingml/2006/main" xmlns:r="http://schemas.openxmlformats.org/officeDocument/2006/relationships" xmlns:p="http://schemas.openxmlformats.org/presentationml/2006/main">
  <p:tag name="AS_UNIQUEID" val="50"/>
</p:tagLst>
</file>

<file path=ppt/tags/tag178.xml><?xml version="1.0" encoding="utf-8"?>
<p:tagLst xmlns:a="http://schemas.openxmlformats.org/drawingml/2006/main" xmlns:r="http://schemas.openxmlformats.org/officeDocument/2006/relationships" xmlns:p="http://schemas.openxmlformats.org/presentationml/2006/main">
  <p:tag name="AS_UNIQUEID" val="51"/>
</p:tagLst>
</file>

<file path=ppt/tags/tag179.xml><?xml version="1.0" encoding="utf-8"?>
<p:tagLst xmlns:a="http://schemas.openxmlformats.org/drawingml/2006/main" xmlns:r="http://schemas.openxmlformats.org/officeDocument/2006/relationships" xmlns:p="http://schemas.openxmlformats.org/presentationml/2006/main">
  <p:tag name="AS_UNIQUEID" val="52"/>
</p:tagLst>
</file>

<file path=ppt/tags/tag18.xml><?xml version="1.0" encoding="utf-8"?>
<p:tagLst xmlns:a="http://schemas.openxmlformats.org/drawingml/2006/main" xmlns:r="http://schemas.openxmlformats.org/officeDocument/2006/relationships" xmlns:p="http://schemas.openxmlformats.org/presentationml/2006/main">
  <p:tag name="AS_UNIQUEID" val="53"/>
</p:tagLst>
</file>

<file path=ppt/tags/tag180.xml><?xml version="1.0" encoding="utf-8"?>
<p:tagLst xmlns:a="http://schemas.openxmlformats.org/drawingml/2006/main" xmlns:r="http://schemas.openxmlformats.org/officeDocument/2006/relationships" xmlns:p="http://schemas.openxmlformats.org/presentationml/2006/main">
  <p:tag name="AS_UNIQUEID" val="53"/>
</p:tagLst>
</file>

<file path=ppt/tags/tag181.xml><?xml version="1.0" encoding="utf-8"?>
<p:tagLst xmlns:a="http://schemas.openxmlformats.org/drawingml/2006/main" xmlns:r="http://schemas.openxmlformats.org/officeDocument/2006/relationships" xmlns:p="http://schemas.openxmlformats.org/presentationml/2006/main">
  <p:tag name="AS_UNIQUEID" val="49"/>
</p:tagLst>
</file>

<file path=ppt/tags/tag182.xml><?xml version="1.0" encoding="utf-8"?>
<p:tagLst xmlns:a="http://schemas.openxmlformats.org/drawingml/2006/main" xmlns:r="http://schemas.openxmlformats.org/officeDocument/2006/relationships" xmlns:p="http://schemas.openxmlformats.org/presentationml/2006/main">
  <p:tag name="AS_UNIQUEID" val="50"/>
</p:tagLst>
</file>

<file path=ppt/tags/tag183.xml><?xml version="1.0" encoding="utf-8"?>
<p:tagLst xmlns:a="http://schemas.openxmlformats.org/drawingml/2006/main" xmlns:r="http://schemas.openxmlformats.org/officeDocument/2006/relationships" xmlns:p="http://schemas.openxmlformats.org/presentationml/2006/main">
  <p:tag name="AS_UNIQUEID" val="51"/>
</p:tagLst>
</file>

<file path=ppt/tags/tag184.xml><?xml version="1.0" encoding="utf-8"?>
<p:tagLst xmlns:a="http://schemas.openxmlformats.org/drawingml/2006/main" xmlns:r="http://schemas.openxmlformats.org/officeDocument/2006/relationships" xmlns:p="http://schemas.openxmlformats.org/presentationml/2006/main">
  <p:tag name="AS_UNIQUEID" val="52"/>
</p:tagLst>
</file>

<file path=ppt/tags/tag185.xml><?xml version="1.0" encoding="utf-8"?>
<p:tagLst xmlns:a="http://schemas.openxmlformats.org/drawingml/2006/main" xmlns:r="http://schemas.openxmlformats.org/officeDocument/2006/relationships" xmlns:p="http://schemas.openxmlformats.org/presentationml/2006/main">
  <p:tag name="AS_UNIQUEID" val="53"/>
</p:tagLst>
</file>

<file path=ppt/tags/tag186.xml><?xml version="1.0" encoding="utf-8"?>
<p:tagLst xmlns:a="http://schemas.openxmlformats.org/drawingml/2006/main" xmlns:r="http://schemas.openxmlformats.org/officeDocument/2006/relationships" xmlns:p="http://schemas.openxmlformats.org/presentationml/2006/main">
  <p:tag name="AS_UNIQUEID" val="49"/>
</p:tagLst>
</file>

<file path=ppt/tags/tag187.xml><?xml version="1.0" encoding="utf-8"?>
<p:tagLst xmlns:a="http://schemas.openxmlformats.org/drawingml/2006/main" xmlns:r="http://schemas.openxmlformats.org/officeDocument/2006/relationships" xmlns:p="http://schemas.openxmlformats.org/presentationml/2006/main">
  <p:tag name="AS_UNIQUEID" val="50"/>
</p:tagLst>
</file>

<file path=ppt/tags/tag188.xml><?xml version="1.0" encoding="utf-8"?>
<p:tagLst xmlns:a="http://schemas.openxmlformats.org/drawingml/2006/main" xmlns:r="http://schemas.openxmlformats.org/officeDocument/2006/relationships" xmlns:p="http://schemas.openxmlformats.org/presentationml/2006/main">
  <p:tag name="AS_UNIQUEID" val="51"/>
</p:tagLst>
</file>

<file path=ppt/tags/tag189.xml><?xml version="1.0" encoding="utf-8"?>
<p:tagLst xmlns:a="http://schemas.openxmlformats.org/drawingml/2006/main" xmlns:r="http://schemas.openxmlformats.org/officeDocument/2006/relationships" xmlns:p="http://schemas.openxmlformats.org/presentationml/2006/main">
  <p:tag name="AS_UNIQUEID" val="52"/>
</p:tagLst>
</file>

<file path=ppt/tags/tag19.xml><?xml version="1.0" encoding="utf-8"?>
<p:tagLst xmlns:a="http://schemas.openxmlformats.org/drawingml/2006/main" xmlns:r="http://schemas.openxmlformats.org/officeDocument/2006/relationships" xmlns:p="http://schemas.openxmlformats.org/presentationml/2006/main">
  <p:tag name="AS_UNIQUEID" val="49"/>
</p:tagLst>
</file>

<file path=ppt/tags/tag190.xml><?xml version="1.0" encoding="utf-8"?>
<p:tagLst xmlns:a="http://schemas.openxmlformats.org/drawingml/2006/main" xmlns:r="http://schemas.openxmlformats.org/officeDocument/2006/relationships" xmlns:p="http://schemas.openxmlformats.org/presentationml/2006/main">
  <p:tag name="AS_UNIQUEID" val="53"/>
</p:tagLst>
</file>

<file path=ppt/tags/tag191.xml><?xml version="1.0" encoding="utf-8"?>
<p:tagLst xmlns:a="http://schemas.openxmlformats.org/drawingml/2006/main" xmlns:r="http://schemas.openxmlformats.org/officeDocument/2006/relationships" xmlns:p="http://schemas.openxmlformats.org/presentationml/2006/main">
  <p:tag name="AS_UNIQUEID" val="49"/>
</p:tagLst>
</file>

<file path=ppt/tags/tag192.xml><?xml version="1.0" encoding="utf-8"?>
<p:tagLst xmlns:a="http://schemas.openxmlformats.org/drawingml/2006/main" xmlns:r="http://schemas.openxmlformats.org/officeDocument/2006/relationships" xmlns:p="http://schemas.openxmlformats.org/presentationml/2006/main">
  <p:tag name="AS_UNIQUEID" val="50"/>
</p:tagLst>
</file>

<file path=ppt/tags/tag193.xml><?xml version="1.0" encoding="utf-8"?>
<p:tagLst xmlns:a="http://schemas.openxmlformats.org/drawingml/2006/main" xmlns:r="http://schemas.openxmlformats.org/officeDocument/2006/relationships" xmlns:p="http://schemas.openxmlformats.org/presentationml/2006/main">
  <p:tag name="AS_UNIQUEID" val="51"/>
</p:tagLst>
</file>

<file path=ppt/tags/tag194.xml><?xml version="1.0" encoding="utf-8"?>
<p:tagLst xmlns:a="http://schemas.openxmlformats.org/drawingml/2006/main" xmlns:r="http://schemas.openxmlformats.org/officeDocument/2006/relationships" xmlns:p="http://schemas.openxmlformats.org/presentationml/2006/main">
  <p:tag name="AS_UNIQUEID" val="52"/>
</p:tagLst>
</file>

<file path=ppt/tags/tag195.xml><?xml version="1.0" encoding="utf-8"?>
<p:tagLst xmlns:a="http://schemas.openxmlformats.org/drawingml/2006/main" xmlns:r="http://schemas.openxmlformats.org/officeDocument/2006/relationships" xmlns:p="http://schemas.openxmlformats.org/presentationml/2006/main">
  <p:tag name="AS_UNIQUEID" val="53"/>
</p:tagLst>
</file>

<file path=ppt/tags/tag196.xml><?xml version="1.0" encoding="utf-8"?>
<p:tagLst xmlns:a="http://schemas.openxmlformats.org/drawingml/2006/main" xmlns:r="http://schemas.openxmlformats.org/officeDocument/2006/relationships" xmlns:p="http://schemas.openxmlformats.org/presentationml/2006/main">
  <p:tag name="AS_UNIQUEID" val="49"/>
</p:tagLst>
</file>

<file path=ppt/tags/tag197.xml><?xml version="1.0" encoding="utf-8"?>
<p:tagLst xmlns:a="http://schemas.openxmlformats.org/drawingml/2006/main" xmlns:r="http://schemas.openxmlformats.org/officeDocument/2006/relationships" xmlns:p="http://schemas.openxmlformats.org/presentationml/2006/main">
  <p:tag name="AS_UNIQUEID" val="50"/>
</p:tagLst>
</file>

<file path=ppt/tags/tag198.xml><?xml version="1.0" encoding="utf-8"?>
<p:tagLst xmlns:a="http://schemas.openxmlformats.org/drawingml/2006/main" xmlns:r="http://schemas.openxmlformats.org/officeDocument/2006/relationships" xmlns:p="http://schemas.openxmlformats.org/presentationml/2006/main">
  <p:tag name="AS_UNIQUEID" val="51"/>
</p:tagLst>
</file>

<file path=ppt/tags/tag199.xml><?xml version="1.0" encoding="utf-8"?>
<p:tagLst xmlns:a="http://schemas.openxmlformats.org/drawingml/2006/main" xmlns:r="http://schemas.openxmlformats.org/officeDocument/2006/relationships" xmlns:p="http://schemas.openxmlformats.org/presentationml/2006/main">
  <p:tag name="AS_UNIQUEID" val="52"/>
</p:tagLst>
</file>

<file path=ppt/tags/tag2.xml><?xml version="1.0" encoding="utf-8"?>
<p:tagLst xmlns:a="http://schemas.openxmlformats.org/drawingml/2006/main" xmlns:r="http://schemas.openxmlformats.org/officeDocument/2006/relationships" xmlns:p="http://schemas.openxmlformats.org/presentationml/2006/main">
  <p:tag name="AS_UNIQUEID" val="37"/>
</p:tagLst>
</file>

<file path=ppt/tags/tag20.xml><?xml version="1.0" encoding="utf-8"?>
<p:tagLst xmlns:a="http://schemas.openxmlformats.org/drawingml/2006/main" xmlns:r="http://schemas.openxmlformats.org/officeDocument/2006/relationships" xmlns:p="http://schemas.openxmlformats.org/presentationml/2006/main">
  <p:tag name="AS_UNIQUEID" val="50"/>
</p:tagLst>
</file>

<file path=ppt/tags/tag200.xml><?xml version="1.0" encoding="utf-8"?>
<p:tagLst xmlns:a="http://schemas.openxmlformats.org/drawingml/2006/main" xmlns:r="http://schemas.openxmlformats.org/officeDocument/2006/relationships" xmlns:p="http://schemas.openxmlformats.org/presentationml/2006/main">
  <p:tag name="AS_UNIQUEID" val="53"/>
</p:tagLst>
</file>

<file path=ppt/tags/tag201.xml><?xml version="1.0" encoding="utf-8"?>
<p:tagLst xmlns:a="http://schemas.openxmlformats.org/drawingml/2006/main" xmlns:r="http://schemas.openxmlformats.org/officeDocument/2006/relationships" xmlns:p="http://schemas.openxmlformats.org/presentationml/2006/main">
  <p:tag name="AS_UNIQUEID" val="49"/>
</p:tagLst>
</file>

<file path=ppt/tags/tag202.xml><?xml version="1.0" encoding="utf-8"?>
<p:tagLst xmlns:a="http://schemas.openxmlformats.org/drawingml/2006/main" xmlns:r="http://schemas.openxmlformats.org/officeDocument/2006/relationships" xmlns:p="http://schemas.openxmlformats.org/presentationml/2006/main">
  <p:tag name="AS_UNIQUEID" val="50"/>
</p:tagLst>
</file>

<file path=ppt/tags/tag203.xml><?xml version="1.0" encoding="utf-8"?>
<p:tagLst xmlns:a="http://schemas.openxmlformats.org/drawingml/2006/main" xmlns:r="http://schemas.openxmlformats.org/officeDocument/2006/relationships" xmlns:p="http://schemas.openxmlformats.org/presentationml/2006/main">
  <p:tag name="AS_UNIQUEID" val="51"/>
</p:tagLst>
</file>

<file path=ppt/tags/tag204.xml><?xml version="1.0" encoding="utf-8"?>
<p:tagLst xmlns:a="http://schemas.openxmlformats.org/drawingml/2006/main" xmlns:r="http://schemas.openxmlformats.org/officeDocument/2006/relationships" xmlns:p="http://schemas.openxmlformats.org/presentationml/2006/main">
  <p:tag name="AS_UNIQUEID" val="52"/>
</p:tagLst>
</file>

<file path=ppt/tags/tag205.xml><?xml version="1.0" encoding="utf-8"?>
<p:tagLst xmlns:a="http://schemas.openxmlformats.org/drawingml/2006/main" xmlns:r="http://schemas.openxmlformats.org/officeDocument/2006/relationships" xmlns:p="http://schemas.openxmlformats.org/presentationml/2006/main">
  <p:tag name="AS_UNIQUEID" val="53"/>
</p:tagLst>
</file>

<file path=ppt/tags/tag206.xml><?xml version="1.0" encoding="utf-8"?>
<p:tagLst xmlns:a="http://schemas.openxmlformats.org/drawingml/2006/main" xmlns:r="http://schemas.openxmlformats.org/officeDocument/2006/relationships" xmlns:p="http://schemas.openxmlformats.org/presentationml/2006/main">
  <p:tag name="AS_UNIQUEID" val="49"/>
</p:tagLst>
</file>

<file path=ppt/tags/tag207.xml><?xml version="1.0" encoding="utf-8"?>
<p:tagLst xmlns:a="http://schemas.openxmlformats.org/drawingml/2006/main" xmlns:r="http://schemas.openxmlformats.org/officeDocument/2006/relationships" xmlns:p="http://schemas.openxmlformats.org/presentationml/2006/main">
  <p:tag name="AS_UNIQUEID" val="50"/>
</p:tagLst>
</file>

<file path=ppt/tags/tag208.xml><?xml version="1.0" encoding="utf-8"?>
<p:tagLst xmlns:a="http://schemas.openxmlformats.org/drawingml/2006/main" xmlns:r="http://schemas.openxmlformats.org/officeDocument/2006/relationships" xmlns:p="http://schemas.openxmlformats.org/presentationml/2006/main">
  <p:tag name="AS_UNIQUEID" val="51"/>
</p:tagLst>
</file>

<file path=ppt/tags/tag209.xml><?xml version="1.0" encoding="utf-8"?>
<p:tagLst xmlns:a="http://schemas.openxmlformats.org/drawingml/2006/main" xmlns:r="http://schemas.openxmlformats.org/officeDocument/2006/relationships" xmlns:p="http://schemas.openxmlformats.org/presentationml/2006/main">
  <p:tag name="AS_UNIQUEID" val="52"/>
</p:tagLst>
</file>

<file path=ppt/tags/tag21.xml><?xml version="1.0" encoding="utf-8"?>
<p:tagLst xmlns:a="http://schemas.openxmlformats.org/drawingml/2006/main" xmlns:r="http://schemas.openxmlformats.org/officeDocument/2006/relationships" xmlns:p="http://schemas.openxmlformats.org/presentationml/2006/main">
  <p:tag name="AS_UNIQUEID" val="51"/>
</p:tagLst>
</file>

<file path=ppt/tags/tag210.xml><?xml version="1.0" encoding="utf-8"?>
<p:tagLst xmlns:a="http://schemas.openxmlformats.org/drawingml/2006/main" xmlns:r="http://schemas.openxmlformats.org/officeDocument/2006/relationships" xmlns:p="http://schemas.openxmlformats.org/presentationml/2006/main">
  <p:tag name="AS_UNIQUEID" val="53"/>
</p:tagLst>
</file>

<file path=ppt/tags/tag211.xml><?xml version="1.0" encoding="utf-8"?>
<p:tagLst xmlns:a="http://schemas.openxmlformats.org/drawingml/2006/main" xmlns:r="http://schemas.openxmlformats.org/officeDocument/2006/relationships" xmlns:p="http://schemas.openxmlformats.org/presentationml/2006/main">
  <p:tag name="AS_UNIQUEID" val="49"/>
</p:tagLst>
</file>

<file path=ppt/tags/tag212.xml><?xml version="1.0" encoding="utf-8"?>
<p:tagLst xmlns:a="http://schemas.openxmlformats.org/drawingml/2006/main" xmlns:r="http://schemas.openxmlformats.org/officeDocument/2006/relationships" xmlns:p="http://schemas.openxmlformats.org/presentationml/2006/main">
  <p:tag name="AS_UNIQUEID" val="50"/>
</p:tagLst>
</file>

<file path=ppt/tags/tag213.xml><?xml version="1.0" encoding="utf-8"?>
<p:tagLst xmlns:a="http://schemas.openxmlformats.org/drawingml/2006/main" xmlns:r="http://schemas.openxmlformats.org/officeDocument/2006/relationships" xmlns:p="http://schemas.openxmlformats.org/presentationml/2006/main">
  <p:tag name="AS_UNIQUEID" val="51"/>
</p:tagLst>
</file>

<file path=ppt/tags/tag214.xml><?xml version="1.0" encoding="utf-8"?>
<p:tagLst xmlns:a="http://schemas.openxmlformats.org/drawingml/2006/main" xmlns:r="http://schemas.openxmlformats.org/officeDocument/2006/relationships" xmlns:p="http://schemas.openxmlformats.org/presentationml/2006/main">
  <p:tag name="AS_UNIQUEID" val="52"/>
</p:tagLst>
</file>

<file path=ppt/tags/tag215.xml><?xml version="1.0" encoding="utf-8"?>
<p:tagLst xmlns:a="http://schemas.openxmlformats.org/drawingml/2006/main" xmlns:r="http://schemas.openxmlformats.org/officeDocument/2006/relationships" xmlns:p="http://schemas.openxmlformats.org/presentationml/2006/main">
  <p:tag name="AS_UNIQUEID" val="53"/>
</p:tagLst>
</file>

<file path=ppt/tags/tag216.xml><?xml version="1.0" encoding="utf-8"?>
<p:tagLst xmlns:a="http://schemas.openxmlformats.org/drawingml/2006/main" xmlns:r="http://schemas.openxmlformats.org/officeDocument/2006/relationships" xmlns:p="http://schemas.openxmlformats.org/presentationml/2006/main">
  <p:tag name="AS_UNIQUEID" val="49"/>
</p:tagLst>
</file>

<file path=ppt/tags/tag217.xml><?xml version="1.0" encoding="utf-8"?>
<p:tagLst xmlns:a="http://schemas.openxmlformats.org/drawingml/2006/main" xmlns:r="http://schemas.openxmlformats.org/officeDocument/2006/relationships" xmlns:p="http://schemas.openxmlformats.org/presentationml/2006/main">
  <p:tag name="AS_UNIQUEID" val="50"/>
</p:tagLst>
</file>

<file path=ppt/tags/tag218.xml><?xml version="1.0" encoding="utf-8"?>
<p:tagLst xmlns:a="http://schemas.openxmlformats.org/drawingml/2006/main" xmlns:r="http://schemas.openxmlformats.org/officeDocument/2006/relationships" xmlns:p="http://schemas.openxmlformats.org/presentationml/2006/main">
  <p:tag name="AS_UNIQUEID" val="51"/>
</p:tagLst>
</file>

<file path=ppt/tags/tag219.xml><?xml version="1.0" encoding="utf-8"?>
<p:tagLst xmlns:a="http://schemas.openxmlformats.org/drawingml/2006/main" xmlns:r="http://schemas.openxmlformats.org/officeDocument/2006/relationships" xmlns:p="http://schemas.openxmlformats.org/presentationml/2006/main">
  <p:tag name="AS_UNIQUEID" val="52"/>
</p:tagLst>
</file>

<file path=ppt/tags/tag22.xml><?xml version="1.0" encoding="utf-8"?>
<p:tagLst xmlns:a="http://schemas.openxmlformats.org/drawingml/2006/main" xmlns:r="http://schemas.openxmlformats.org/officeDocument/2006/relationships" xmlns:p="http://schemas.openxmlformats.org/presentationml/2006/main">
  <p:tag name="AS_UNIQUEID" val="52"/>
</p:tagLst>
</file>

<file path=ppt/tags/tag220.xml><?xml version="1.0" encoding="utf-8"?>
<p:tagLst xmlns:a="http://schemas.openxmlformats.org/drawingml/2006/main" xmlns:r="http://schemas.openxmlformats.org/officeDocument/2006/relationships" xmlns:p="http://schemas.openxmlformats.org/presentationml/2006/main">
  <p:tag name="AS_UNIQUEID" val="53"/>
</p:tagLst>
</file>

<file path=ppt/tags/tag221.xml><?xml version="1.0" encoding="utf-8"?>
<p:tagLst xmlns:a="http://schemas.openxmlformats.org/drawingml/2006/main" xmlns:r="http://schemas.openxmlformats.org/officeDocument/2006/relationships" xmlns:p="http://schemas.openxmlformats.org/presentationml/2006/main">
  <p:tag name="AS_UNIQUEID" val="49"/>
</p:tagLst>
</file>

<file path=ppt/tags/tag222.xml><?xml version="1.0" encoding="utf-8"?>
<p:tagLst xmlns:a="http://schemas.openxmlformats.org/drawingml/2006/main" xmlns:r="http://schemas.openxmlformats.org/officeDocument/2006/relationships" xmlns:p="http://schemas.openxmlformats.org/presentationml/2006/main">
  <p:tag name="AS_UNIQUEID" val="50"/>
</p:tagLst>
</file>

<file path=ppt/tags/tag223.xml><?xml version="1.0" encoding="utf-8"?>
<p:tagLst xmlns:a="http://schemas.openxmlformats.org/drawingml/2006/main" xmlns:r="http://schemas.openxmlformats.org/officeDocument/2006/relationships" xmlns:p="http://schemas.openxmlformats.org/presentationml/2006/main">
  <p:tag name="AS_UNIQUEID" val="51"/>
</p:tagLst>
</file>

<file path=ppt/tags/tag224.xml><?xml version="1.0" encoding="utf-8"?>
<p:tagLst xmlns:a="http://schemas.openxmlformats.org/drawingml/2006/main" xmlns:r="http://schemas.openxmlformats.org/officeDocument/2006/relationships" xmlns:p="http://schemas.openxmlformats.org/presentationml/2006/main">
  <p:tag name="AS_UNIQUEID" val="52"/>
</p:tagLst>
</file>

<file path=ppt/tags/tag225.xml><?xml version="1.0" encoding="utf-8"?>
<p:tagLst xmlns:a="http://schemas.openxmlformats.org/drawingml/2006/main" xmlns:r="http://schemas.openxmlformats.org/officeDocument/2006/relationships" xmlns:p="http://schemas.openxmlformats.org/presentationml/2006/main">
  <p:tag name="AS_UNIQUEID" val="53"/>
</p:tagLst>
</file>

<file path=ppt/tags/tag226.xml><?xml version="1.0" encoding="utf-8"?>
<p:tagLst xmlns:a="http://schemas.openxmlformats.org/drawingml/2006/main" xmlns:r="http://schemas.openxmlformats.org/officeDocument/2006/relationships" xmlns:p="http://schemas.openxmlformats.org/presentationml/2006/main">
  <p:tag name="AS_UNIQUEID" val="49"/>
</p:tagLst>
</file>

<file path=ppt/tags/tag227.xml><?xml version="1.0" encoding="utf-8"?>
<p:tagLst xmlns:a="http://schemas.openxmlformats.org/drawingml/2006/main" xmlns:r="http://schemas.openxmlformats.org/officeDocument/2006/relationships" xmlns:p="http://schemas.openxmlformats.org/presentationml/2006/main">
  <p:tag name="AS_UNIQUEID" val="50"/>
</p:tagLst>
</file>

<file path=ppt/tags/tag228.xml><?xml version="1.0" encoding="utf-8"?>
<p:tagLst xmlns:a="http://schemas.openxmlformats.org/drawingml/2006/main" xmlns:r="http://schemas.openxmlformats.org/officeDocument/2006/relationships" xmlns:p="http://schemas.openxmlformats.org/presentationml/2006/main">
  <p:tag name="AS_UNIQUEID" val="51"/>
</p:tagLst>
</file>

<file path=ppt/tags/tag229.xml><?xml version="1.0" encoding="utf-8"?>
<p:tagLst xmlns:a="http://schemas.openxmlformats.org/drawingml/2006/main" xmlns:r="http://schemas.openxmlformats.org/officeDocument/2006/relationships" xmlns:p="http://schemas.openxmlformats.org/presentationml/2006/main">
  <p:tag name="AS_UNIQUEID" val="52"/>
</p:tagLst>
</file>

<file path=ppt/tags/tag23.xml><?xml version="1.0" encoding="utf-8"?>
<p:tagLst xmlns:a="http://schemas.openxmlformats.org/drawingml/2006/main" xmlns:r="http://schemas.openxmlformats.org/officeDocument/2006/relationships" xmlns:p="http://schemas.openxmlformats.org/presentationml/2006/main">
  <p:tag name="AS_UNIQUEID" val="53"/>
</p:tagLst>
</file>

<file path=ppt/tags/tag230.xml><?xml version="1.0" encoding="utf-8"?>
<p:tagLst xmlns:a="http://schemas.openxmlformats.org/drawingml/2006/main" xmlns:r="http://schemas.openxmlformats.org/officeDocument/2006/relationships" xmlns:p="http://schemas.openxmlformats.org/presentationml/2006/main">
  <p:tag name="AS_UNIQUEID" val="53"/>
</p:tagLst>
</file>

<file path=ppt/tags/tag231.xml><?xml version="1.0" encoding="utf-8"?>
<p:tagLst xmlns:a="http://schemas.openxmlformats.org/drawingml/2006/main" xmlns:r="http://schemas.openxmlformats.org/officeDocument/2006/relationships" xmlns:p="http://schemas.openxmlformats.org/presentationml/2006/main">
  <p:tag name="AS_UNIQUEID" val="49"/>
</p:tagLst>
</file>

<file path=ppt/tags/tag232.xml><?xml version="1.0" encoding="utf-8"?>
<p:tagLst xmlns:a="http://schemas.openxmlformats.org/drawingml/2006/main" xmlns:r="http://schemas.openxmlformats.org/officeDocument/2006/relationships" xmlns:p="http://schemas.openxmlformats.org/presentationml/2006/main">
  <p:tag name="AS_UNIQUEID" val="50"/>
</p:tagLst>
</file>

<file path=ppt/tags/tag233.xml><?xml version="1.0" encoding="utf-8"?>
<p:tagLst xmlns:a="http://schemas.openxmlformats.org/drawingml/2006/main" xmlns:r="http://schemas.openxmlformats.org/officeDocument/2006/relationships" xmlns:p="http://schemas.openxmlformats.org/presentationml/2006/main">
  <p:tag name="AS_UNIQUEID" val="51"/>
</p:tagLst>
</file>

<file path=ppt/tags/tag234.xml><?xml version="1.0" encoding="utf-8"?>
<p:tagLst xmlns:a="http://schemas.openxmlformats.org/drawingml/2006/main" xmlns:r="http://schemas.openxmlformats.org/officeDocument/2006/relationships" xmlns:p="http://schemas.openxmlformats.org/presentationml/2006/main">
  <p:tag name="AS_UNIQUEID" val="52"/>
</p:tagLst>
</file>

<file path=ppt/tags/tag235.xml><?xml version="1.0" encoding="utf-8"?>
<p:tagLst xmlns:a="http://schemas.openxmlformats.org/drawingml/2006/main" xmlns:r="http://schemas.openxmlformats.org/officeDocument/2006/relationships" xmlns:p="http://schemas.openxmlformats.org/presentationml/2006/main">
  <p:tag name="AS_UNIQUEID" val="53"/>
</p:tagLst>
</file>

<file path=ppt/tags/tag236.xml><?xml version="1.0" encoding="utf-8"?>
<p:tagLst xmlns:a="http://schemas.openxmlformats.org/drawingml/2006/main" xmlns:r="http://schemas.openxmlformats.org/officeDocument/2006/relationships" xmlns:p="http://schemas.openxmlformats.org/presentationml/2006/main">
  <p:tag name="AS_UNIQUEID" val="49"/>
</p:tagLst>
</file>

<file path=ppt/tags/tag237.xml><?xml version="1.0" encoding="utf-8"?>
<p:tagLst xmlns:a="http://schemas.openxmlformats.org/drawingml/2006/main" xmlns:r="http://schemas.openxmlformats.org/officeDocument/2006/relationships" xmlns:p="http://schemas.openxmlformats.org/presentationml/2006/main">
  <p:tag name="AS_UNIQUEID" val="50"/>
</p:tagLst>
</file>

<file path=ppt/tags/tag238.xml><?xml version="1.0" encoding="utf-8"?>
<p:tagLst xmlns:a="http://schemas.openxmlformats.org/drawingml/2006/main" xmlns:r="http://schemas.openxmlformats.org/officeDocument/2006/relationships" xmlns:p="http://schemas.openxmlformats.org/presentationml/2006/main">
  <p:tag name="AS_UNIQUEID" val="51"/>
</p:tagLst>
</file>

<file path=ppt/tags/tag239.xml><?xml version="1.0" encoding="utf-8"?>
<p:tagLst xmlns:a="http://schemas.openxmlformats.org/drawingml/2006/main" xmlns:r="http://schemas.openxmlformats.org/officeDocument/2006/relationships" xmlns:p="http://schemas.openxmlformats.org/presentationml/2006/main">
  <p:tag name="AS_UNIQUEID" val="52"/>
</p:tagLst>
</file>

<file path=ppt/tags/tag24.xml><?xml version="1.0" encoding="utf-8"?>
<p:tagLst xmlns:a="http://schemas.openxmlformats.org/drawingml/2006/main" xmlns:r="http://schemas.openxmlformats.org/officeDocument/2006/relationships" xmlns:p="http://schemas.openxmlformats.org/presentationml/2006/main">
  <p:tag name="AS_UNIQUEID" val="49"/>
</p:tagLst>
</file>

<file path=ppt/tags/tag240.xml><?xml version="1.0" encoding="utf-8"?>
<p:tagLst xmlns:a="http://schemas.openxmlformats.org/drawingml/2006/main" xmlns:r="http://schemas.openxmlformats.org/officeDocument/2006/relationships" xmlns:p="http://schemas.openxmlformats.org/presentationml/2006/main">
  <p:tag name="AS_UNIQUEID" val="53"/>
</p:tagLst>
</file>

<file path=ppt/tags/tag241.xml><?xml version="1.0" encoding="utf-8"?>
<p:tagLst xmlns:a="http://schemas.openxmlformats.org/drawingml/2006/main" xmlns:r="http://schemas.openxmlformats.org/officeDocument/2006/relationships" xmlns:p="http://schemas.openxmlformats.org/presentationml/2006/main">
  <p:tag name="AS_UNIQUEID" val="49"/>
</p:tagLst>
</file>

<file path=ppt/tags/tag242.xml><?xml version="1.0" encoding="utf-8"?>
<p:tagLst xmlns:a="http://schemas.openxmlformats.org/drawingml/2006/main" xmlns:r="http://schemas.openxmlformats.org/officeDocument/2006/relationships" xmlns:p="http://schemas.openxmlformats.org/presentationml/2006/main">
  <p:tag name="AS_UNIQUEID" val="50"/>
</p:tagLst>
</file>

<file path=ppt/tags/tag243.xml><?xml version="1.0" encoding="utf-8"?>
<p:tagLst xmlns:a="http://schemas.openxmlformats.org/drawingml/2006/main" xmlns:r="http://schemas.openxmlformats.org/officeDocument/2006/relationships" xmlns:p="http://schemas.openxmlformats.org/presentationml/2006/main">
  <p:tag name="AS_UNIQUEID" val="51"/>
</p:tagLst>
</file>

<file path=ppt/tags/tag244.xml><?xml version="1.0" encoding="utf-8"?>
<p:tagLst xmlns:a="http://schemas.openxmlformats.org/drawingml/2006/main" xmlns:r="http://schemas.openxmlformats.org/officeDocument/2006/relationships" xmlns:p="http://schemas.openxmlformats.org/presentationml/2006/main">
  <p:tag name="AS_UNIQUEID" val="52"/>
</p:tagLst>
</file>

<file path=ppt/tags/tag245.xml><?xml version="1.0" encoding="utf-8"?>
<p:tagLst xmlns:a="http://schemas.openxmlformats.org/drawingml/2006/main" xmlns:r="http://schemas.openxmlformats.org/officeDocument/2006/relationships" xmlns:p="http://schemas.openxmlformats.org/presentationml/2006/main">
  <p:tag name="AS_UNIQUEID" val="53"/>
</p:tagLst>
</file>

<file path=ppt/tags/tag246.xml><?xml version="1.0" encoding="utf-8"?>
<p:tagLst xmlns:a="http://schemas.openxmlformats.org/drawingml/2006/main" xmlns:r="http://schemas.openxmlformats.org/officeDocument/2006/relationships" xmlns:p="http://schemas.openxmlformats.org/presentationml/2006/main">
  <p:tag name="AS_UNIQUEID" val="49"/>
</p:tagLst>
</file>

<file path=ppt/tags/tag247.xml><?xml version="1.0" encoding="utf-8"?>
<p:tagLst xmlns:a="http://schemas.openxmlformats.org/drawingml/2006/main" xmlns:r="http://schemas.openxmlformats.org/officeDocument/2006/relationships" xmlns:p="http://schemas.openxmlformats.org/presentationml/2006/main">
  <p:tag name="AS_UNIQUEID" val="50"/>
</p:tagLst>
</file>

<file path=ppt/tags/tag248.xml><?xml version="1.0" encoding="utf-8"?>
<p:tagLst xmlns:a="http://schemas.openxmlformats.org/drawingml/2006/main" xmlns:r="http://schemas.openxmlformats.org/officeDocument/2006/relationships" xmlns:p="http://schemas.openxmlformats.org/presentationml/2006/main">
  <p:tag name="AS_UNIQUEID" val="51"/>
</p:tagLst>
</file>

<file path=ppt/tags/tag249.xml><?xml version="1.0" encoding="utf-8"?>
<p:tagLst xmlns:a="http://schemas.openxmlformats.org/drawingml/2006/main" xmlns:r="http://schemas.openxmlformats.org/officeDocument/2006/relationships" xmlns:p="http://schemas.openxmlformats.org/presentationml/2006/main">
  <p:tag name="AS_UNIQUEID" val="52"/>
</p:tagLst>
</file>

<file path=ppt/tags/tag25.xml><?xml version="1.0" encoding="utf-8"?>
<p:tagLst xmlns:a="http://schemas.openxmlformats.org/drawingml/2006/main" xmlns:r="http://schemas.openxmlformats.org/officeDocument/2006/relationships" xmlns:p="http://schemas.openxmlformats.org/presentationml/2006/main">
  <p:tag name="AS_UNIQUEID" val="50"/>
</p:tagLst>
</file>

<file path=ppt/tags/tag250.xml><?xml version="1.0" encoding="utf-8"?>
<p:tagLst xmlns:a="http://schemas.openxmlformats.org/drawingml/2006/main" xmlns:r="http://schemas.openxmlformats.org/officeDocument/2006/relationships" xmlns:p="http://schemas.openxmlformats.org/presentationml/2006/main">
  <p:tag name="AS_UNIQUEID" val="53"/>
</p:tagLst>
</file>

<file path=ppt/tags/tag251.xml><?xml version="1.0" encoding="utf-8"?>
<p:tagLst xmlns:a="http://schemas.openxmlformats.org/drawingml/2006/main" xmlns:r="http://schemas.openxmlformats.org/officeDocument/2006/relationships" xmlns:p="http://schemas.openxmlformats.org/presentationml/2006/main">
  <p:tag name="AS_UNIQUEID" val="49"/>
</p:tagLst>
</file>

<file path=ppt/tags/tag252.xml><?xml version="1.0" encoding="utf-8"?>
<p:tagLst xmlns:a="http://schemas.openxmlformats.org/drawingml/2006/main" xmlns:r="http://schemas.openxmlformats.org/officeDocument/2006/relationships" xmlns:p="http://schemas.openxmlformats.org/presentationml/2006/main">
  <p:tag name="AS_UNIQUEID" val="50"/>
</p:tagLst>
</file>

<file path=ppt/tags/tag253.xml><?xml version="1.0" encoding="utf-8"?>
<p:tagLst xmlns:a="http://schemas.openxmlformats.org/drawingml/2006/main" xmlns:r="http://schemas.openxmlformats.org/officeDocument/2006/relationships" xmlns:p="http://schemas.openxmlformats.org/presentationml/2006/main">
  <p:tag name="AS_UNIQUEID" val="51"/>
</p:tagLst>
</file>

<file path=ppt/tags/tag254.xml><?xml version="1.0" encoding="utf-8"?>
<p:tagLst xmlns:a="http://schemas.openxmlformats.org/drawingml/2006/main" xmlns:r="http://schemas.openxmlformats.org/officeDocument/2006/relationships" xmlns:p="http://schemas.openxmlformats.org/presentationml/2006/main">
  <p:tag name="AS_UNIQUEID" val="52"/>
</p:tagLst>
</file>

<file path=ppt/tags/tag255.xml><?xml version="1.0" encoding="utf-8"?>
<p:tagLst xmlns:a="http://schemas.openxmlformats.org/drawingml/2006/main" xmlns:r="http://schemas.openxmlformats.org/officeDocument/2006/relationships" xmlns:p="http://schemas.openxmlformats.org/presentationml/2006/main">
  <p:tag name="AS_UNIQUEID" val="53"/>
</p:tagLst>
</file>

<file path=ppt/tags/tag256.xml><?xml version="1.0" encoding="utf-8"?>
<p:tagLst xmlns:a="http://schemas.openxmlformats.org/drawingml/2006/main" xmlns:r="http://schemas.openxmlformats.org/officeDocument/2006/relationships" xmlns:p="http://schemas.openxmlformats.org/presentationml/2006/main">
  <p:tag name="AS_UNIQUEID" val="49"/>
</p:tagLst>
</file>

<file path=ppt/tags/tag257.xml><?xml version="1.0" encoding="utf-8"?>
<p:tagLst xmlns:a="http://schemas.openxmlformats.org/drawingml/2006/main" xmlns:r="http://schemas.openxmlformats.org/officeDocument/2006/relationships" xmlns:p="http://schemas.openxmlformats.org/presentationml/2006/main">
  <p:tag name="AS_UNIQUEID" val="50"/>
</p:tagLst>
</file>

<file path=ppt/tags/tag258.xml><?xml version="1.0" encoding="utf-8"?>
<p:tagLst xmlns:a="http://schemas.openxmlformats.org/drawingml/2006/main" xmlns:r="http://schemas.openxmlformats.org/officeDocument/2006/relationships" xmlns:p="http://schemas.openxmlformats.org/presentationml/2006/main">
  <p:tag name="AS_UNIQUEID" val="51"/>
</p:tagLst>
</file>

<file path=ppt/tags/tag259.xml><?xml version="1.0" encoding="utf-8"?>
<p:tagLst xmlns:a="http://schemas.openxmlformats.org/drawingml/2006/main" xmlns:r="http://schemas.openxmlformats.org/officeDocument/2006/relationships" xmlns:p="http://schemas.openxmlformats.org/presentationml/2006/main">
  <p:tag name="AS_UNIQUEID" val="52"/>
</p:tagLst>
</file>

<file path=ppt/tags/tag26.xml><?xml version="1.0" encoding="utf-8"?>
<p:tagLst xmlns:a="http://schemas.openxmlformats.org/drawingml/2006/main" xmlns:r="http://schemas.openxmlformats.org/officeDocument/2006/relationships" xmlns:p="http://schemas.openxmlformats.org/presentationml/2006/main">
  <p:tag name="AS_UNIQUEID" val="51"/>
</p:tagLst>
</file>

<file path=ppt/tags/tag260.xml><?xml version="1.0" encoding="utf-8"?>
<p:tagLst xmlns:a="http://schemas.openxmlformats.org/drawingml/2006/main" xmlns:r="http://schemas.openxmlformats.org/officeDocument/2006/relationships" xmlns:p="http://schemas.openxmlformats.org/presentationml/2006/main">
  <p:tag name="AS_UNIQUEID" val="53"/>
</p:tagLst>
</file>

<file path=ppt/tags/tag261.xml><?xml version="1.0" encoding="utf-8"?>
<p:tagLst xmlns:a="http://schemas.openxmlformats.org/drawingml/2006/main" xmlns:r="http://schemas.openxmlformats.org/officeDocument/2006/relationships" xmlns:p="http://schemas.openxmlformats.org/presentationml/2006/main">
  <p:tag name="AS_UNIQUEID" val="49"/>
</p:tagLst>
</file>

<file path=ppt/tags/tag262.xml><?xml version="1.0" encoding="utf-8"?>
<p:tagLst xmlns:a="http://schemas.openxmlformats.org/drawingml/2006/main" xmlns:r="http://schemas.openxmlformats.org/officeDocument/2006/relationships" xmlns:p="http://schemas.openxmlformats.org/presentationml/2006/main">
  <p:tag name="AS_UNIQUEID" val="50"/>
</p:tagLst>
</file>

<file path=ppt/tags/tag263.xml><?xml version="1.0" encoding="utf-8"?>
<p:tagLst xmlns:a="http://schemas.openxmlformats.org/drawingml/2006/main" xmlns:r="http://schemas.openxmlformats.org/officeDocument/2006/relationships" xmlns:p="http://schemas.openxmlformats.org/presentationml/2006/main">
  <p:tag name="AS_UNIQUEID" val="51"/>
</p:tagLst>
</file>

<file path=ppt/tags/tag264.xml><?xml version="1.0" encoding="utf-8"?>
<p:tagLst xmlns:a="http://schemas.openxmlformats.org/drawingml/2006/main" xmlns:r="http://schemas.openxmlformats.org/officeDocument/2006/relationships" xmlns:p="http://schemas.openxmlformats.org/presentationml/2006/main">
  <p:tag name="AS_UNIQUEID" val="52"/>
</p:tagLst>
</file>

<file path=ppt/tags/tag265.xml><?xml version="1.0" encoding="utf-8"?>
<p:tagLst xmlns:a="http://schemas.openxmlformats.org/drawingml/2006/main" xmlns:r="http://schemas.openxmlformats.org/officeDocument/2006/relationships" xmlns:p="http://schemas.openxmlformats.org/presentationml/2006/main">
  <p:tag name="AS_UNIQUEID" val="53"/>
</p:tagLst>
</file>

<file path=ppt/tags/tag266.xml><?xml version="1.0" encoding="utf-8"?>
<p:tagLst xmlns:a="http://schemas.openxmlformats.org/drawingml/2006/main" xmlns:r="http://schemas.openxmlformats.org/officeDocument/2006/relationships" xmlns:p="http://schemas.openxmlformats.org/presentationml/2006/main">
  <p:tag name="AS_UNIQUEID" val="49"/>
</p:tagLst>
</file>

<file path=ppt/tags/tag267.xml><?xml version="1.0" encoding="utf-8"?>
<p:tagLst xmlns:a="http://schemas.openxmlformats.org/drawingml/2006/main" xmlns:r="http://schemas.openxmlformats.org/officeDocument/2006/relationships" xmlns:p="http://schemas.openxmlformats.org/presentationml/2006/main">
  <p:tag name="AS_UNIQUEID" val="50"/>
</p:tagLst>
</file>

<file path=ppt/tags/tag268.xml><?xml version="1.0" encoding="utf-8"?>
<p:tagLst xmlns:a="http://schemas.openxmlformats.org/drawingml/2006/main" xmlns:r="http://schemas.openxmlformats.org/officeDocument/2006/relationships" xmlns:p="http://schemas.openxmlformats.org/presentationml/2006/main">
  <p:tag name="AS_UNIQUEID" val="51"/>
</p:tagLst>
</file>

<file path=ppt/tags/tag269.xml><?xml version="1.0" encoding="utf-8"?>
<p:tagLst xmlns:a="http://schemas.openxmlformats.org/drawingml/2006/main" xmlns:r="http://schemas.openxmlformats.org/officeDocument/2006/relationships" xmlns:p="http://schemas.openxmlformats.org/presentationml/2006/main">
  <p:tag name="AS_UNIQUEID" val="52"/>
</p:tagLst>
</file>

<file path=ppt/tags/tag27.xml><?xml version="1.0" encoding="utf-8"?>
<p:tagLst xmlns:a="http://schemas.openxmlformats.org/drawingml/2006/main" xmlns:r="http://schemas.openxmlformats.org/officeDocument/2006/relationships" xmlns:p="http://schemas.openxmlformats.org/presentationml/2006/main">
  <p:tag name="AS_UNIQUEID" val="52"/>
</p:tagLst>
</file>

<file path=ppt/tags/tag270.xml><?xml version="1.0" encoding="utf-8"?>
<p:tagLst xmlns:a="http://schemas.openxmlformats.org/drawingml/2006/main" xmlns:r="http://schemas.openxmlformats.org/officeDocument/2006/relationships" xmlns:p="http://schemas.openxmlformats.org/presentationml/2006/main">
  <p:tag name="AS_UNIQUEID" val="53"/>
</p:tagLst>
</file>

<file path=ppt/tags/tag271.xml><?xml version="1.0" encoding="utf-8"?>
<p:tagLst xmlns:a="http://schemas.openxmlformats.org/drawingml/2006/main" xmlns:r="http://schemas.openxmlformats.org/officeDocument/2006/relationships" xmlns:p="http://schemas.openxmlformats.org/presentationml/2006/main">
  <p:tag name="AS_UNIQUEID" val="49"/>
</p:tagLst>
</file>

<file path=ppt/tags/tag272.xml><?xml version="1.0" encoding="utf-8"?>
<p:tagLst xmlns:a="http://schemas.openxmlformats.org/drawingml/2006/main" xmlns:r="http://schemas.openxmlformats.org/officeDocument/2006/relationships" xmlns:p="http://schemas.openxmlformats.org/presentationml/2006/main">
  <p:tag name="AS_UNIQUEID" val="50"/>
</p:tagLst>
</file>

<file path=ppt/tags/tag273.xml><?xml version="1.0" encoding="utf-8"?>
<p:tagLst xmlns:a="http://schemas.openxmlformats.org/drawingml/2006/main" xmlns:r="http://schemas.openxmlformats.org/officeDocument/2006/relationships" xmlns:p="http://schemas.openxmlformats.org/presentationml/2006/main">
  <p:tag name="AS_UNIQUEID" val="52"/>
</p:tagLst>
</file>

<file path=ppt/tags/tag274.xml><?xml version="1.0" encoding="utf-8"?>
<p:tagLst xmlns:a="http://schemas.openxmlformats.org/drawingml/2006/main" xmlns:r="http://schemas.openxmlformats.org/officeDocument/2006/relationships" xmlns:p="http://schemas.openxmlformats.org/presentationml/2006/main">
  <p:tag name="AS_UNIQUEID" val="53"/>
</p:tagLst>
</file>

<file path=ppt/tags/tag275.xml><?xml version="1.0" encoding="utf-8"?>
<p:tagLst xmlns:a="http://schemas.openxmlformats.org/drawingml/2006/main" xmlns:r="http://schemas.openxmlformats.org/officeDocument/2006/relationships" xmlns:p="http://schemas.openxmlformats.org/presentationml/2006/main">
  <p:tag name="AS_UNIQUEID" val="49"/>
</p:tagLst>
</file>

<file path=ppt/tags/tag276.xml><?xml version="1.0" encoding="utf-8"?>
<p:tagLst xmlns:a="http://schemas.openxmlformats.org/drawingml/2006/main" xmlns:r="http://schemas.openxmlformats.org/officeDocument/2006/relationships" xmlns:p="http://schemas.openxmlformats.org/presentationml/2006/main">
  <p:tag name="AS_UNIQUEID" val="50"/>
</p:tagLst>
</file>

<file path=ppt/tags/tag277.xml><?xml version="1.0" encoding="utf-8"?>
<p:tagLst xmlns:a="http://schemas.openxmlformats.org/drawingml/2006/main" xmlns:r="http://schemas.openxmlformats.org/officeDocument/2006/relationships" xmlns:p="http://schemas.openxmlformats.org/presentationml/2006/main">
  <p:tag name="AS_UNIQUEID" val="52"/>
</p:tagLst>
</file>

<file path=ppt/tags/tag278.xml><?xml version="1.0" encoding="utf-8"?>
<p:tagLst xmlns:a="http://schemas.openxmlformats.org/drawingml/2006/main" xmlns:r="http://schemas.openxmlformats.org/officeDocument/2006/relationships" xmlns:p="http://schemas.openxmlformats.org/presentationml/2006/main">
  <p:tag name="AS_UNIQUEID" val="53"/>
</p:tagLst>
</file>

<file path=ppt/tags/tag279.xml><?xml version="1.0" encoding="utf-8"?>
<p:tagLst xmlns:a="http://schemas.openxmlformats.org/drawingml/2006/main" xmlns:r="http://schemas.openxmlformats.org/officeDocument/2006/relationships" xmlns:p="http://schemas.openxmlformats.org/presentationml/2006/main">
  <p:tag name="AS_UNIQUEID" val="51"/>
</p:tagLst>
</file>

<file path=ppt/tags/tag28.xml><?xml version="1.0" encoding="utf-8"?>
<p:tagLst xmlns:a="http://schemas.openxmlformats.org/drawingml/2006/main" xmlns:r="http://schemas.openxmlformats.org/officeDocument/2006/relationships" xmlns:p="http://schemas.openxmlformats.org/presentationml/2006/main">
  <p:tag name="AS_UNIQUEID" val="53"/>
</p:tagLst>
</file>

<file path=ppt/tags/tag280.xml><?xml version="1.0" encoding="utf-8"?>
<p:tagLst xmlns:a="http://schemas.openxmlformats.org/drawingml/2006/main" xmlns:r="http://schemas.openxmlformats.org/officeDocument/2006/relationships" xmlns:p="http://schemas.openxmlformats.org/presentationml/2006/main">
  <p:tag name="AS_UNIQUEID" val="49"/>
</p:tagLst>
</file>

<file path=ppt/tags/tag281.xml><?xml version="1.0" encoding="utf-8"?>
<p:tagLst xmlns:a="http://schemas.openxmlformats.org/drawingml/2006/main" xmlns:r="http://schemas.openxmlformats.org/officeDocument/2006/relationships" xmlns:p="http://schemas.openxmlformats.org/presentationml/2006/main">
  <p:tag name="AS_UNIQUEID" val="50"/>
</p:tagLst>
</file>

<file path=ppt/tags/tag282.xml><?xml version="1.0" encoding="utf-8"?>
<p:tagLst xmlns:a="http://schemas.openxmlformats.org/drawingml/2006/main" xmlns:r="http://schemas.openxmlformats.org/officeDocument/2006/relationships" xmlns:p="http://schemas.openxmlformats.org/presentationml/2006/main">
  <p:tag name="AS_UNIQUEID" val="52"/>
</p:tagLst>
</file>

<file path=ppt/tags/tag283.xml><?xml version="1.0" encoding="utf-8"?>
<p:tagLst xmlns:a="http://schemas.openxmlformats.org/drawingml/2006/main" xmlns:r="http://schemas.openxmlformats.org/officeDocument/2006/relationships" xmlns:p="http://schemas.openxmlformats.org/presentationml/2006/main">
  <p:tag name="AS_UNIQUEID" val="53"/>
</p:tagLst>
</file>

<file path=ppt/tags/tag284.xml><?xml version="1.0" encoding="utf-8"?>
<p:tagLst xmlns:a="http://schemas.openxmlformats.org/drawingml/2006/main" xmlns:r="http://schemas.openxmlformats.org/officeDocument/2006/relationships" xmlns:p="http://schemas.openxmlformats.org/presentationml/2006/main">
  <p:tag name="AS_UNIQUEID" val="51"/>
</p:tagLst>
</file>

<file path=ppt/tags/tag285.xml><?xml version="1.0" encoding="utf-8"?>
<p:tagLst xmlns:a="http://schemas.openxmlformats.org/drawingml/2006/main" xmlns:r="http://schemas.openxmlformats.org/officeDocument/2006/relationships" xmlns:p="http://schemas.openxmlformats.org/presentationml/2006/main">
  <p:tag name="AS_UNIQUEID" val="49"/>
</p:tagLst>
</file>

<file path=ppt/tags/tag286.xml><?xml version="1.0" encoding="utf-8"?>
<p:tagLst xmlns:a="http://schemas.openxmlformats.org/drawingml/2006/main" xmlns:r="http://schemas.openxmlformats.org/officeDocument/2006/relationships" xmlns:p="http://schemas.openxmlformats.org/presentationml/2006/main">
  <p:tag name="AS_UNIQUEID" val="50"/>
</p:tagLst>
</file>

<file path=ppt/tags/tag287.xml><?xml version="1.0" encoding="utf-8"?>
<p:tagLst xmlns:a="http://schemas.openxmlformats.org/drawingml/2006/main" xmlns:r="http://schemas.openxmlformats.org/officeDocument/2006/relationships" xmlns:p="http://schemas.openxmlformats.org/presentationml/2006/main">
  <p:tag name="AS_UNIQUEID" val="52"/>
</p:tagLst>
</file>

<file path=ppt/tags/tag288.xml><?xml version="1.0" encoding="utf-8"?>
<p:tagLst xmlns:a="http://schemas.openxmlformats.org/drawingml/2006/main" xmlns:r="http://schemas.openxmlformats.org/officeDocument/2006/relationships" xmlns:p="http://schemas.openxmlformats.org/presentationml/2006/main">
  <p:tag name="AS_UNIQUEID" val="53"/>
</p:tagLst>
</file>

<file path=ppt/tags/tag289.xml><?xml version="1.0" encoding="utf-8"?>
<p:tagLst xmlns:a="http://schemas.openxmlformats.org/drawingml/2006/main" xmlns:r="http://schemas.openxmlformats.org/officeDocument/2006/relationships" xmlns:p="http://schemas.openxmlformats.org/presentationml/2006/main">
  <p:tag name="AS_UNIQUEID" val="51"/>
</p:tagLst>
</file>

<file path=ppt/tags/tag29.xml><?xml version="1.0" encoding="utf-8"?>
<p:tagLst xmlns:a="http://schemas.openxmlformats.org/drawingml/2006/main" xmlns:r="http://schemas.openxmlformats.org/officeDocument/2006/relationships" xmlns:p="http://schemas.openxmlformats.org/presentationml/2006/main">
  <p:tag name="AS_UNIQUEID" val="49"/>
</p:tagLst>
</file>

<file path=ppt/tags/tag290.xml><?xml version="1.0" encoding="utf-8"?>
<p:tagLst xmlns:a="http://schemas.openxmlformats.org/drawingml/2006/main" xmlns:r="http://schemas.openxmlformats.org/officeDocument/2006/relationships" xmlns:p="http://schemas.openxmlformats.org/presentationml/2006/main">
  <p:tag name="AS_UNIQUEID" val="49"/>
</p:tagLst>
</file>

<file path=ppt/tags/tag291.xml><?xml version="1.0" encoding="utf-8"?>
<p:tagLst xmlns:a="http://schemas.openxmlformats.org/drawingml/2006/main" xmlns:r="http://schemas.openxmlformats.org/officeDocument/2006/relationships" xmlns:p="http://schemas.openxmlformats.org/presentationml/2006/main">
  <p:tag name="AS_UNIQUEID" val="50"/>
</p:tagLst>
</file>

<file path=ppt/tags/tag292.xml><?xml version="1.0" encoding="utf-8"?>
<p:tagLst xmlns:a="http://schemas.openxmlformats.org/drawingml/2006/main" xmlns:r="http://schemas.openxmlformats.org/officeDocument/2006/relationships" xmlns:p="http://schemas.openxmlformats.org/presentationml/2006/main">
  <p:tag name="AS_UNIQUEID" val="52"/>
</p:tagLst>
</file>

<file path=ppt/tags/tag293.xml><?xml version="1.0" encoding="utf-8"?>
<p:tagLst xmlns:a="http://schemas.openxmlformats.org/drawingml/2006/main" xmlns:r="http://schemas.openxmlformats.org/officeDocument/2006/relationships" xmlns:p="http://schemas.openxmlformats.org/presentationml/2006/main">
  <p:tag name="AS_UNIQUEID" val="53"/>
</p:tagLst>
</file>

<file path=ppt/tags/tag294.xml><?xml version="1.0" encoding="utf-8"?>
<p:tagLst xmlns:a="http://schemas.openxmlformats.org/drawingml/2006/main" xmlns:r="http://schemas.openxmlformats.org/officeDocument/2006/relationships" xmlns:p="http://schemas.openxmlformats.org/presentationml/2006/main">
  <p:tag name="AS_UNIQUEID" val="51"/>
</p:tagLst>
</file>

<file path=ppt/tags/tag295.xml><?xml version="1.0" encoding="utf-8"?>
<p:tagLst xmlns:a="http://schemas.openxmlformats.org/drawingml/2006/main" xmlns:r="http://schemas.openxmlformats.org/officeDocument/2006/relationships" xmlns:p="http://schemas.openxmlformats.org/presentationml/2006/main">
  <p:tag name="AS_UNIQUEID" val="49"/>
</p:tagLst>
</file>

<file path=ppt/tags/tag296.xml><?xml version="1.0" encoding="utf-8"?>
<p:tagLst xmlns:a="http://schemas.openxmlformats.org/drawingml/2006/main" xmlns:r="http://schemas.openxmlformats.org/officeDocument/2006/relationships" xmlns:p="http://schemas.openxmlformats.org/presentationml/2006/main">
  <p:tag name="AS_UNIQUEID" val="50"/>
</p:tagLst>
</file>

<file path=ppt/tags/tag297.xml><?xml version="1.0" encoding="utf-8"?>
<p:tagLst xmlns:a="http://schemas.openxmlformats.org/drawingml/2006/main" xmlns:r="http://schemas.openxmlformats.org/officeDocument/2006/relationships" xmlns:p="http://schemas.openxmlformats.org/presentationml/2006/main">
  <p:tag name="AS_UNIQUEID" val="52"/>
</p:tagLst>
</file>

<file path=ppt/tags/tag298.xml><?xml version="1.0" encoding="utf-8"?>
<p:tagLst xmlns:a="http://schemas.openxmlformats.org/drawingml/2006/main" xmlns:r="http://schemas.openxmlformats.org/officeDocument/2006/relationships" xmlns:p="http://schemas.openxmlformats.org/presentationml/2006/main">
  <p:tag name="AS_UNIQUEID" val="53"/>
</p:tagLst>
</file>

<file path=ppt/tags/tag299.xml><?xml version="1.0" encoding="utf-8"?>
<p:tagLst xmlns:a="http://schemas.openxmlformats.org/drawingml/2006/main" xmlns:r="http://schemas.openxmlformats.org/officeDocument/2006/relationships" xmlns:p="http://schemas.openxmlformats.org/presentationml/2006/main">
  <p:tag name="AS_UNIQUEID" val="51"/>
</p:tagLst>
</file>

<file path=ppt/tags/tag3.xml><?xml version="1.0" encoding="utf-8"?>
<p:tagLst xmlns:a="http://schemas.openxmlformats.org/drawingml/2006/main" xmlns:r="http://schemas.openxmlformats.org/officeDocument/2006/relationships" xmlns:p="http://schemas.openxmlformats.org/presentationml/2006/main">
  <p:tag name="AS_UNIQUEID" val="38"/>
</p:tagLst>
</file>

<file path=ppt/tags/tag30.xml><?xml version="1.0" encoding="utf-8"?>
<p:tagLst xmlns:a="http://schemas.openxmlformats.org/drawingml/2006/main" xmlns:r="http://schemas.openxmlformats.org/officeDocument/2006/relationships" xmlns:p="http://schemas.openxmlformats.org/presentationml/2006/main">
  <p:tag name="AS_UNIQUEID" val="50"/>
</p:tagLst>
</file>

<file path=ppt/tags/tag300.xml><?xml version="1.0" encoding="utf-8"?>
<p:tagLst xmlns:a="http://schemas.openxmlformats.org/drawingml/2006/main" xmlns:r="http://schemas.openxmlformats.org/officeDocument/2006/relationships" xmlns:p="http://schemas.openxmlformats.org/presentationml/2006/main">
  <p:tag name="AS_UNIQUEID" val="49"/>
</p:tagLst>
</file>

<file path=ppt/tags/tag301.xml><?xml version="1.0" encoding="utf-8"?>
<p:tagLst xmlns:a="http://schemas.openxmlformats.org/drawingml/2006/main" xmlns:r="http://schemas.openxmlformats.org/officeDocument/2006/relationships" xmlns:p="http://schemas.openxmlformats.org/presentationml/2006/main">
  <p:tag name="AS_UNIQUEID" val="50"/>
</p:tagLst>
</file>

<file path=ppt/tags/tag302.xml><?xml version="1.0" encoding="utf-8"?>
<p:tagLst xmlns:a="http://schemas.openxmlformats.org/drawingml/2006/main" xmlns:r="http://schemas.openxmlformats.org/officeDocument/2006/relationships" xmlns:p="http://schemas.openxmlformats.org/presentationml/2006/main">
  <p:tag name="AS_UNIQUEID" val="52"/>
</p:tagLst>
</file>

<file path=ppt/tags/tag303.xml><?xml version="1.0" encoding="utf-8"?>
<p:tagLst xmlns:a="http://schemas.openxmlformats.org/drawingml/2006/main" xmlns:r="http://schemas.openxmlformats.org/officeDocument/2006/relationships" xmlns:p="http://schemas.openxmlformats.org/presentationml/2006/main">
  <p:tag name="AS_UNIQUEID" val="53"/>
</p:tagLst>
</file>

<file path=ppt/tags/tag304.xml><?xml version="1.0" encoding="utf-8"?>
<p:tagLst xmlns:a="http://schemas.openxmlformats.org/drawingml/2006/main" xmlns:r="http://schemas.openxmlformats.org/officeDocument/2006/relationships" xmlns:p="http://schemas.openxmlformats.org/presentationml/2006/main">
  <p:tag name="AS_UNIQUEID" val="51"/>
</p:tagLst>
</file>

<file path=ppt/tags/tag305.xml><?xml version="1.0" encoding="utf-8"?>
<p:tagLst xmlns:a="http://schemas.openxmlformats.org/drawingml/2006/main" xmlns:r="http://schemas.openxmlformats.org/officeDocument/2006/relationships" xmlns:p="http://schemas.openxmlformats.org/presentationml/2006/main">
  <p:tag name="AS_UNIQUEID" val="92"/>
</p:tagLst>
</file>

<file path=ppt/tags/tag306.xml><?xml version="1.0" encoding="utf-8"?>
<p:tagLst xmlns:a="http://schemas.openxmlformats.org/drawingml/2006/main" xmlns:r="http://schemas.openxmlformats.org/officeDocument/2006/relationships" xmlns:p="http://schemas.openxmlformats.org/presentationml/2006/main">
  <p:tag name="AS_UNIQUEID" val="93"/>
</p:tagLst>
</file>

<file path=ppt/tags/tag307.xml><?xml version="1.0" encoding="utf-8"?>
<p:tagLst xmlns:a="http://schemas.openxmlformats.org/drawingml/2006/main" xmlns:r="http://schemas.openxmlformats.org/officeDocument/2006/relationships" xmlns:p="http://schemas.openxmlformats.org/presentationml/2006/main">
  <p:tag name="AS_UNIQUEID" val="94"/>
</p:tagLst>
</file>

<file path=ppt/tags/tag308.xml><?xml version="1.0" encoding="utf-8"?>
<p:tagLst xmlns:a="http://schemas.openxmlformats.org/drawingml/2006/main" xmlns:r="http://schemas.openxmlformats.org/officeDocument/2006/relationships" xmlns:p="http://schemas.openxmlformats.org/presentationml/2006/main">
  <p:tag name="AS_UNIQUEID" val="95"/>
</p:tagLst>
</file>

<file path=ppt/tags/tag309.xml><?xml version="1.0" encoding="utf-8"?>
<p:tagLst xmlns:a="http://schemas.openxmlformats.org/drawingml/2006/main" xmlns:r="http://schemas.openxmlformats.org/officeDocument/2006/relationships" xmlns:p="http://schemas.openxmlformats.org/presentationml/2006/main">
  <p:tag name="AS_UNIQUEID" val="96"/>
</p:tagLst>
</file>

<file path=ppt/tags/tag31.xml><?xml version="1.0" encoding="utf-8"?>
<p:tagLst xmlns:a="http://schemas.openxmlformats.org/drawingml/2006/main" xmlns:r="http://schemas.openxmlformats.org/officeDocument/2006/relationships" xmlns:p="http://schemas.openxmlformats.org/presentationml/2006/main">
  <p:tag name="AS_UNIQUEID" val="52"/>
</p:tagLst>
</file>

<file path=ppt/tags/tag310.xml><?xml version="1.0" encoding="utf-8"?>
<p:tagLst xmlns:a="http://schemas.openxmlformats.org/drawingml/2006/main" xmlns:r="http://schemas.openxmlformats.org/officeDocument/2006/relationships" xmlns:p="http://schemas.openxmlformats.org/presentationml/2006/main">
  <p:tag name="AS_UNIQUEID" val="97"/>
</p:tagLst>
</file>

<file path=ppt/tags/tag32.xml><?xml version="1.0" encoding="utf-8"?>
<p:tagLst xmlns:a="http://schemas.openxmlformats.org/drawingml/2006/main" xmlns:r="http://schemas.openxmlformats.org/officeDocument/2006/relationships" xmlns:p="http://schemas.openxmlformats.org/presentationml/2006/main">
  <p:tag name="AS_UNIQUEID" val="53"/>
</p:tagLst>
</file>

<file path=ppt/tags/tag33.xml><?xml version="1.0" encoding="utf-8"?>
<p:tagLst xmlns:a="http://schemas.openxmlformats.org/drawingml/2006/main" xmlns:r="http://schemas.openxmlformats.org/officeDocument/2006/relationships" xmlns:p="http://schemas.openxmlformats.org/presentationml/2006/main">
  <p:tag name="AS_UNIQUEID" val="49"/>
</p:tagLst>
</file>

<file path=ppt/tags/tag34.xml><?xml version="1.0" encoding="utf-8"?>
<p:tagLst xmlns:a="http://schemas.openxmlformats.org/drawingml/2006/main" xmlns:r="http://schemas.openxmlformats.org/officeDocument/2006/relationships" xmlns:p="http://schemas.openxmlformats.org/presentationml/2006/main">
  <p:tag name="AS_UNIQUEID" val="50"/>
</p:tagLst>
</file>

<file path=ppt/tags/tag35.xml><?xml version="1.0" encoding="utf-8"?>
<p:tagLst xmlns:a="http://schemas.openxmlformats.org/drawingml/2006/main" xmlns:r="http://schemas.openxmlformats.org/officeDocument/2006/relationships" xmlns:p="http://schemas.openxmlformats.org/presentationml/2006/main">
  <p:tag name="AS_UNIQUEID" val="51"/>
</p:tagLst>
</file>

<file path=ppt/tags/tag36.xml><?xml version="1.0" encoding="utf-8"?>
<p:tagLst xmlns:a="http://schemas.openxmlformats.org/drawingml/2006/main" xmlns:r="http://schemas.openxmlformats.org/officeDocument/2006/relationships" xmlns:p="http://schemas.openxmlformats.org/presentationml/2006/main">
  <p:tag name="AS_UNIQUEID" val="52"/>
</p:tagLst>
</file>

<file path=ppt/tags/tag37.xml><?xml version="1.0" encoding="utf-8"?>
<p:tagLst xmlns:a="http://schemas.openxmlformats.org/drawingml/2006/main" xmlns:r="http://schemas.openxmlformats.org/officeDocument/2006/relationships" xmlns:p="http://schemas.openxmlformats.org/presentationml/2006/main">
  <p:tag name="AS_UNIQUEID" val="53"/>
</p:tagLst>
</file>

<file path=ppt/tags/tag38.xml><?xml version="1.0" encoding="utf-8"?>
<p:tagLst xmlns:a="http://schemas.openxmlformats.org/drawingml/2006/main" xmlns:r="http://schemas.openxmlformats.org/officeDocument/2006/relationships" xmlns:p="http://schemas.openxmlformats.org/presentationml/2006/main">
  <p:tag name="AS_UNIQUEID" val="49"/>
</p:tagLst>
</file>

<file path=ppt/tags/tag39.xml><?xml version="1.0" encoding="utf-8"?>
<p:tagLst xmlns:a="http://schemas.openxmlformats.org/drawingml/2006/main" xmlns:r="http://schemas.openxmlformats.org/officeDocument/2006/relationships" xmlns:p="http://schemas.openxmlformats.org/presentationml/2006/main">
  <p:tag name="AS_UNIQUEID" val="50"/>
</p:tagLst>
</file>

<file path=ppt/tags/tag4.xml><?xml version="1.0" encoding="utf-8"?>
<p:tagLst xmlns:a="http://schemas.openxmlformats.org/drawingml/2006/main" xmlns:r="http://schemas.openxmlformats.org/officeDocument/2006/relationships" xmlns:p="http://schemas.openxmlformats.org/presentationml/2006/main">
  <p:tag name="AS_UNIQUEID" val="39"/>
</p:tagLst>
</file>

<file path=ppt/tags/tag40.xml><?xml version="1.0" encoding="utf-8"?>
<p:tagLst xmlns:a="http://schemas.openxmlformats.org/drawingml/2006/main" xmlns:r="http://schemas.openxmlformats.org/officeDocument/2006/relationships" xmlns:p="http://schemas.openxmlformats.org/presentationml/2006/main">
  <p:tag name="AS_UNIQUEID" val="51"/>
</p:tagLst>
</file>

<file path=ppt/tags/tag41.xml><?xml version="1.0" encoding="utf-8"?>
<p:tagLst xmlns:a="http://schemas.openxmlformats.org/drawingml/2006/main" xmlns:r="http://schemas.openxmlformats.org/officeDocument/2006/relationships" xmlns:p="http://schemas.openxmlformats.org/presentationml/2006/main">
  <p:tag name="AS_UNIQUEID" val="52"/>
</p:tagLst>
</file>

<file path=ppt/tags/tag42.xml><?xml version="1.0" encoding="utf-8"?>
<p:tagLst xmlns:a="http://schemas.openxmlformats.org/drawingml/2006/main" xmlns:r="http://schemas.openxmlformats.org/officeDocument/2006/relationships" xmlns:p="http://schemas.openxmlformats.org/presentationml/2006/main">
  <p:tag name="AS_UNIQUEID" val="53"/>
</p:tagLst>
</file>

<file path=ppt/tags/tag43.xml><?xml version="1.0" encoding="utf-8"?>
<p:tagLst xmlns:a="http://schemas.openxmlformats.org/drawingml/2006/main" xmlns:r="http://schemas.openxmlformats.org/officeDocument/2006/relationships" xmlns:p="http://schemas.openxmlformats.org/presentationml/2006/main">
  <p:tag name="AS_UNIQUEID" val="49"/>
</p:tagLst>
</file>

<file path=ppt/tags/tag44.xml><?xml version="1.0" encoding="utf-8"?>
<p:tagLst xmlns:a="http://schemas.openxmlformats.org/drawingml/2006/main" xmlns:r="http://schemas.openxmlformats.org/officeDocument/2006/relationships" xmlns:p="http://schemas.openxmlformats.org/presentationml/2006/main">
  <p:tag name="AS_UNIQUEID" val="50"/>
</p:tagLst>
</file>

<file path=ppt/tags/tag45.xml><?xml version="1.0" encoding="utf-8"?>
<p:tagLst xmlns:a="http://schemas.openxmlformats.org/drawingml/2006/main" xmlns:r="http://schemas.openxmlformats.org/officeDocument/2006/relationships" xmlns:p="http://schemas.openxmlformats.org/presentationml/2006/main">
  <p:tag name="AS_UNIQUEID" val="51"/>
</p:tagLst>
</file>

<file path=ppt/tags/tag46.xml><?xml version="1.0" encoding="utf-8"?>
<p:tagLst xmlns:a="http://schemas.openxmlformats.org/drawingml/2006/main" xmlns:r="http://schemas.openxmlformats.org/officeDocument/2006/relationships" xmlns:p="http://schemas.openxmlformats.org/presentationml/2006/main">
  <p:tag name="AS_UNIQUEID" val="52"/>
</p:tagLst>
</file>

<file path=ppt/tags/tag47.xml><?xml version="1.0" encoding="utf-8"?>
<p:tagLst xmlns:a="http://schemas.openxmlformats.org/drawingml/2006/main" xmlns:r="http://schemas.openxmlformats.org/officeDocument/2006/relationships" xmlns:p="http://schemas.openxmlformats.org/presentationml/2006/main">
  <p:tag name="AS_UNIQUEID" val="53"/>
</p:tagLst>
</file>

<file path=ppt/tags/tag48.xml><?xml version="1.0" encoding="utf-8"?>
<p:tagLst xmlns:a="http://schemas.openxmlformats.org/drawingml/2006/main" xmlns:r="http://schemas.openxmlformats.org/officeDocument/2006/relationships" xmlns:p="http://schemas.openxmlformats.org/presentationml/2006/main">
  <p:tag name="AS_UNIQUEID" val="56"/>
</p:tagLst>
</file>

<file path=ppt/tags/tag49.xml><?xml version="1.0" encoding="utf-8"?>
<p:tagLst xmlns:a="http://schemas.openxmlformats.org/drawingml/2006/main" xmlns:r="http://schemas.openxmlformats.org/officeDocument/2006/relationships" xmlns:p="http://schemas.openxmlformats.org/presentationml/2006/main">
  <p:tag name="AS_UNIQUEID" val="58"/>
</p:tagLst>
</file>

<file path=ppt/tags/tag5.xml><?xml version="1.0" encoding="utf-8"?>
<p:tagLst xmlns:a="http://schemas.openxmlformats.org/drawingml/2006/main" xmlns:r="http://schemas.openxmlformats.org/officeDocument/2006/relationships" xmlns:p="http://schemas.openxmlformats.org/presentationml/2006/main">
  <p:tag name="AS_UNIQUEID" val="40"/>
</p:tagLst>
</file>

<file path=ppt/tags/tag50.xml><?xml version="1.0" encoding="utf-8"?>
<p:tagLst xmlns:a="http://schemas.openxmlformats.org/drawingml/2006/main" xmlns:r="http://schemas.openxmlformats.org/officeDocument/2006/relationships" xmlns:p="http://schemas.openxmlformats.org/presentationml/2006/main">
  <p:tag name="AS_UNIQUEID" val="49"/>
</p:tagLst>
</file>

<file path=ppt/tags/tag51.xml><?xml version="1.0" encoding="utf-8"?>
<p:tagLst xmlns:a="http://schemas.openxmlformats.org/drawingml/2006/main" xmlns:r="http://schemas.openxmlformats.org/officeDocument/2006/relationships" xmlns:p="http://schemas.openxmlformats.org/presentationml/2006/main">
  <p:tag name="AS_UNIQUEID" val="50"/>
</p:tagLst>
</file>

<file path=ppt/tags/tag52.xml><?xml version="1.0" encoding="utf-8"?>
<p:tagLst xmlns:a="http://schemas.openxmlformats.org/drawingml/2006/main" xmlns:r="http://schemas.openxmlformats.org/officeDocument/2006/relationships" xmlns:p="http://schemas.openxmlformats.org/presentationml/2006/main">
  <p:tag name="AS_UNIQUEID" val="51"/>
</p:tagLst>
</file>

<file path=ppt/tags/tag53.xml><?xml version="1.0" encoding="utf-8"?>
<p:tagLst xmlns:a="http://schemas.openxmlformats.org/drawingml/2006/main" xmlns:r="http://schemas.openxmlformats.org/officeDocument/2006/relationships" xmlns:p="http://schemas.openxmlformats.org/presentationml/2006/main">
  <p:tag name="AS_UNIQUEID" val="52"/>
</p:tagLst>
</file>

<file path=ppt/tags/tag54.xml><?xml version="1.0" encoding="utf-8"?>
<p:tagLst xmlns:a="http://schemas.openxmlformats.org/drawingml/2006/main" xmlns:r="http://schemas.openxmlformats.org/officeDocument/2006/relationships" xmlns:p="http://schemas.openxmlformats.org/presentationml/2006/main">
  <p:tag name="AS_UNIQUEID" val="53"/>
</p:tagLst>
</file>

<file path=ppt/tags/tag55.xml><?xml version="1.0" encoding="utf-8"?>
<p:tagLst xmlns:a="http://schemas.openxmlformats.org/drawingml/2006/main" xmlns:r="http://schemas.openxmlformats.org/officeDocument/2006/relationships" xmlns:p="http://schemas.openxmlformats.org/presentationml/2006/main">
  <p:tag name="AS_UNIQUEID" val="49"/>
</p:tagLst>
</file>

<file path=ppt/tags/tag56.xml><?xml version="1.0" encoding="utf-8"?>
<p:tagLst xmlns:a="http://schemas.openxmlformats.org/drawingml/2006/main" xmlns:r="http://schemas.openxmlformats.org/officeDocument/2006/relationships" xmlns:p="http://schemas.openxmlformats.org/presentationml/2006/main">
  <p:tag name="AS_UNIQUEID" val="50"/>
</p:tagLst>
</file>

<file path=ppt/tags/tag57.xml><?xml version="1.0" encoding="utf-8"?>
<p:tagLst xmlns:a="http://schemas.openxmlformats.org/drawingml/2006/main" xmlns:r="http://schemas.openxmlformats.org/officeDocument/2006/relationships" xmlns:p="http://schemas.openxmlformats.org/presentationml/2006/main">
  <p:tag name="AS_UNIQUEID" val="52"/>
</p:tagLst>
</file>

<file path=ppt/tags/tag58.xml><?xml version="1.0" encoding="utf-8"?>
<p:tagLst xmlns:a="http://schemas.openxmlformats.org/drawingml/2006/main" xmlns:r="http://schemas.openxmlformats.org/officeDocument/2006/relationships" xmlns:p="http://schemas.openxmlformats.org/presentationml/2006/main">
  <p:tag name="AS_UNIQUEID" val="53"/>
</p:tagLst>
</file>

<file path=ppt/tags/tag59.xml><?xml version="1.0" encoding="utf-8"?>
<p:tagLst xmlns:a="http://schemas.openxmlformats.org/drawingml/2006/main" xmlns:r="http://schemas.openxmlformats.org/officeDocument/2006/relationships" xmlns:p="http://schemas.openxmlformats.org/presentationml/2006/main">
  <p:tag name="AS_UNIQUEID" val="49"/>
</p:tagLst>
</file>

<file path=ppt/tags/tag6.xml><?xml version="1.0" encoding="utf-8"?>
<p:tagLst xmlns:a="http://schemas.openxmlformats.org/drawingml/2006/main" xmlns:r="http://schemas.openxmlformats.org/officeDocument/2006/relationships" xmlns:p="http://schemas.openxmlformats.org/presentationml/2006/main">
  <p:tag name="AS_UNIQUEID" val="41"/>
</p:tagLst>
</file>

<file path=ppt/tags/tag60.xml><?xml version="1.0" encoding="utf-8"?>
<p:tagLst xmlns:a="http://schemas.openxmlformats.org/drawingml/2006/main" xmlns:r="http://schemas.openxmlformats.org/officeDocument/2006/relationships" xmlns:p="http://schemas.openxmlformats.org/presentationml/2006/main">
  <p:tag name="AS_UNIQUEID" val="50"/>
</p:tagLst>
</file>

<file path=ppt/tags/tag61.xml><?xml version="1.0" encoding="utf-8"?>
<p:tagLst xmlns:a="http://schemas.openxmlformats.org/drawingml/2006/main" xmlns:r="http://schemas.openxmlformats.org/officeDocument/2006/relationships" xmlns:p="http://schemas.openxmlformats.org/presentationml/2006/main">
  <p:tag name="AS_UNIQUEID" val="52"/>
</p:tagLst>
</file>

<file path=ppt/tags/tag62.xml><?xml version="1.0" encoding="utf-8"?>
<p:tagLst xmlns:a="http://schemas.openxmlformats.org/drawingml/2006/main" xmlns:r="http://schemas.openxmlformats.org/officeDocument/2006/relationships" xmlns:p="http://schemas.openxmlformats.org/presentationml/2006/main">
  <p:tag name="AS_UNIQUEID" val="53"/>
</p:tagLst>
</file>

<file path=ppt/tags/tag63.xml><?xml version="1.0" encoding="utf-8"?>
<p:tagLst xmlns:a="http://schemas.openxmlformats.org/drawingml/2006/main" xmlns:r="http://schemas.openxmlformats.org/officeDocument/2006/relationships" xmlns:p="http://schemas.openxmlformats.org/presentationml/2006/main">
  <p:tag name="AS_UNIQUEID" val="51"/>
</p:tagLst>
</file>

<file path=ppt/tags/tag64.xml><?xml version="1.0" encoding="utf-8"?>
<p:tagLst xmlns:a="http://schemas.openxmlformats.org/drawingml/2006/main" xmlns:r="http://schemas.openxmlformats.org/officeDocument/2006/relationships" xmlns:p="http://schemas.openxmlformats.org/presentationml/2006/main">
  <p:tag name="AS_UNIQUEID" val="49"/>
</p:tagLst>
</file>

<file path=ppt/tags/tag65.xml><?xml version="1.0" encoding="utf-8"?>
<p:tagLst xmlns:a="http://schemas.openxmlformats.org/drawingml/2006/main" xmlns:r="http://schemas.openxmlformats.org/officeDocument/2006/relationships" xmlns:p="http://schemas.openxmlformats.org/presentationml/2006/main">
  <p:tag name="AS_UNIQUEID" val="50"/>
</p:tagLst>
</file>

<file path=ppt/tags/tag66.xml><?xml version="1.0" encoding="utf-8"?>
<p:tagLst xmlns:a="http://schemas.openxmlformats.org/drawingml/2006/main" xmlns:r="http://schemas.openxmlformats.org/officeDocument/2006/relationships" xmlns:p="http://schemas.openxmlformats.org/presentationml/2006/main">
  <p:tag name="AS_UNIQUEID" val="51"/>
</p:tagLst>
</file>

<file path=ppt/tags/tag67.xml><?xml version="1.0" encoding="utf-8"?>
<p:tagLst xmlns:a="http://schemas.openxmlformats.org/drawingml/2006/main" xmlns:r="http://schemas.openxmlformats.org/officeDocument/2006/relationships" xmlns:p="http://schemas.openxmlformats.org/presentationml/2006/main">
  <p:tag name="AS_UNIQUEID" val="52"/>
</p:tagLst>
</file>

<file path=ppt/tags/tag68.xml><?xml version="1.0" encoding="utf-8"?>
<p:tagLst xmlns:a="http://schemas.openxmlformats.org/drawingml/2006/main" xmlns:r="http://schemas.openxmlformats.org/officeDocument/2006/relationships" xmlns:p="http://schemas.openxmlformats.org/presentationml/2006/main">
  <p:tag name="AS_UNIQUEID" val="53"/>
</p:tagLst>
</file>

<file path=ppt/tags/tag69.xml><?xml version="1.0" encoding="utf-8"?>
<p:tagLst xmlns:a="http://schemas.openxmlformats.org/drawingml/2006/main" xmlns:r="http://schemas.openxmlformats.org/officeDocument/2006/relationships" xmlns:p="http://schemas.openxmlformats.org/presentationml/2006/main">
  <p:tag name="AS_UNIQUEID" val="49"/>
</p:tagLst>
</file>

<file path=ppt/tags/tag7.xml><?xml version="1.0" encoding="utf-8"?>
<p:tagLst xmlns:a="http://schemas.openxmlformats.org/drawingml/2006/main" xmlns:r="http://schemas.openxmlformats.org/officeDocument/2006/relationships" xmlns:p="http://schemas.openxmlformats.org/presentationml/2006/main">
  <p:tag name="AS_UNIQUEID" val="42"/>
</p:tagLst>
</file>

<file path=ppt/tags/tag70.xml><?xml version="1.0" encoding="utf-8"?>
<p:tagLst xmlns:a="http://schemas.openxmlformats.org/drawingml/2006/main" xmlns:r="http://schemas.openxmlformats.org/officeDocument/2006/relationships" xmlns:p="http://schemas.openxmlformats.org/presentationml/2006/main">
  <p:tag name="AS_UNIQUEID" val="50"/>
</p:tagLst>
</file>

<file path=ppt/tags/tag71.xml><?xml version="1.0" encoding="utf-8"?>
<p:tagLst xmlns:a="http://schemas.openxmlformats.org/drawingml/2006/main" xmlns:r="http://schemas.openxmlformats.org/officeDocument/2006/relationships" xmlns:p="http://schemas.openxmlformats.org/presentationml/2006/main">
  <p:tag name="AS_UNIQUEID" val="51"/>
</p:tagLst>
</file>

<file path=ppt/tags/tag72.xml><?xml version="1.0" encoding="utf-8"?>
<p:tagLst xmlns:a="http://schemas.openxmlformats.org/drawingml/2006/main" xmlns:r="http://schemas.openxmlformats.org/officeDocument/2006/relationships" xmlns:p="http://schemas.openxmlformats.org/presentationml/2006/main">
  <p:tag name="AS_UNIQUEID" val="52"/>
</p:tagLst>
</file>

<file path=ppt/tags/tag73.xml><?xml version="1.0" encoding="utf-8"?>
<p:tagLst xmlns:a="http://schemas.openxmlformats.org/drawingml/2006/main" xmlns:r="http://schemas.openxmlformats.org/officeDocument/2006/relationships" xmlns:p="http://schemas.openxmlformats.org/presentationml/2006/main">
  <p:tag name="AS_UNIQUEID" val="53"/>
</p:tagLst>
</file>

<file path=ppt/tags/tag74.xml><?xml version="1.0" encoding="utf-8"?>
<p:tagLst xmlns:a="http://schemas.openxmlformats.org/drawingml/2006/main" xmlns:r="http://schemas.openxmlformats.org/officeDocument/2006/relationships" xmlns:p="http://schemas.openxmlformats.org/presentationml/2006/main">
  <p:tag name="AS_UNIQUEID" val="49"/>
</p:tagLst>
</file>

<file path=ppt/tags/tag75.xml><?xml version="1.0" encoding="utf-8"?>
<p:tagLst xmlns:a="http://schemas.openxmlformats.org/drawingml/2006/main" xmlns:r="http://schemas.openxmlformats.org/officeDocument/2006/relationships" xmlns:p="http://schemas.openxmlformats.org/presentationml/2006/main">
  <p:tag name="AS_UNIQUEID" val="50"/>
</p:tagLst>
</file>

<file path=ppt/tags/tag76.xml><?xml version="1.0" encoding="utf-8"?>
<p:tagLst xmlns:a="http://schemas.openxmlformats.org/drawingml/2006/main" xmlns:r="http://schemas.openxmlformats.org/officeDocument/2006/relationships" xmlns:p="http://schemas.openxmlformats.org/presentationml/2006/main">
  <p:tag name="AS_UNIQUEID" val="51"/>
</p:tagLst>
</file>

<file path=ppt/tags/tag77.xml><?xml version="1.0" encoding="utf-8"?>
<p:tagLst xmlns:a="http://schemas.openxmlformats.org/drawingml/2006/main" xmlns:r="http://schemas.openxmlformats.org/officeDocument/2006/relationships" xmlns:p="http://schemas.openxmlformats.org/presentationml/2006/main">
  <p:tag name="AS_UNIQUEID" val="52"/>
</p:tagLst>
</file>

<file path=ppt/tags/tag78.xml><?xml version="1.0" encoding="utf-8"?>
<p:tagLst xmlns:a="http://schemas.openxmlformats.org/drawingml/2006/main" xmlns:r="http://schemas.openxmlformats.org/officeDocument/2006/relationships" xmlns:p="http://schemas.openxmlformats.org/presentationml/2006/main">
  <p:tag name="AS_UNIQUEID" val="53"/>
</p:tagLst>
</file>

<file path=ppt/tags/tag79.xml><?xml version="1.0" encoding="utf-8"?>
<p:tagLst xmlns:a="http://schemas.openxmlformats.org/drawingml/2006/main" xmlns:r="http://schemas.openxmlformats.org/officeDocument/2006/relationships" xmlns:p="http://schemas.openxmlformats.org/presentationml/2006/main">
  <p:tag name="AS_UNIQUEID" val="49"/>
</p:tagLst>
</file>

<file path=ppt/tags/tag8.xml><?xml version="1.0" encoding="utf-8"?>
<p:tagLst xmlns:a="http://schemas.openxmlformats.org/drawingml/2006/main" xmlns:r="http://schemas.openxmlformats.org/officeDocument/2006/relationships" xmlns:p="http://schemas.openxmlformats.org/presentationml/2006/main">
  <p:tag name="AS_UNIQUEID" val="43"/>
</p:tagLst>
</file>

<file path=ppt/tags/tag80.xml><?xml version="1.0" encoding="utf-8"?>
<p:tagLst xmlns:a="http://schemas.openxmlformats.org/drawingml/2006/main" xmlns:r="http://schemas.openxmlformats.org/officeDocument/2006/relationships" xmlns:p="http://schemas.openxmlformats.org/presentationml/2006/main">
  <p:tag name="AS_UNIQUEID" val="50"/>
</p:tagLst>
</file>

<file path=ppt/tags/tag81.xml><?xml version="1.0" encoding="utf-8"?>
<p:tagLst xmlns:a="http://schemas.openxmlformats.org/drawingml/2006/main" xmlns:r="http://schemas.openxmlformats.org/officeDocument/2006/relationships" xmlns:p="http://schemas.openxmlformats.org/presentationml/2006/main">
  <p:tag name="AS_UNIQUEID" val="51"/>
</p:tagLst>
</file>

<file path=ppt/tags/tag82.xml><?xml version="1.0" encoding="utf-8"?>
<p:tagLst xmlns:a="http://schemas.openxmlformats.org/drawingml/2006/main" xmlns:r="http://schemas.openxmlformats.org/officeDocument/2006/relationships" xmlns:p="http://schemas.openxmlformats.org/presentationml/2006/main">
  <p:tag name="AS_UNIQUEID" val="52"/>
</p:tagLst>
</file>

<file path=ppt/tags/tag83.xml><?xml version="1.0" encoding="utf-8"?>
<p:tagLst xmlns:a="http://schemas.openxmlformats.org/drawingml/2006/main" xmlns:r="http://schemas.openxmlformats.org/officeDocument/2006/relationships" xmlns:p="http://schemas.openxmlformats.org/presentationml/2006/main">
  <p:tag name="AS_UNIQUEID" val="53"/>
</p:tagLst>
</file>

<file path=ppt/tags/tag84.xml><?xml version="1.0" encoding="utf-8"?>
<p:tagLst xmlns:a="http://schemas.openxmlformats.org/drawingml/2006/main" xmlns:r="http://schemas.openxmlformats.org/officeDocument/2006/relationships" xmlns:p="http://schemas.openxmlformats.org/presentationml/2006/main">
  <p:tag name="AS_UNIQUEID" val="49"/>
</p:tagLst>
</file>

<file path=ppt/tags/tag85.xml><?xml version="1.0" encoding="utf-8"?>
<p:tagLst xmlns:a="http://schemas.openxmlformats.org/drawingml/2006/main" xmlns:r="http://schemas.openxmlformats.org/officeDocument/2006/relationships" xmlns:p="http://schemas.openxmlformats.org/presentationml/2006/main">
  <p:tag name="AS_UNIQUEID" val="50"/>
</p:tagLst>
</file>

<file path=ppt/tags/tag86.xml><?xml version="1.0" encoding="utf-8"?>
<p:tagLst xmlns:a="http://schemas.openxmlformats.org/drawingml/2006/main" xmlns:r="http://schemas.openxmlformats.org/officeDocument/2006/relationships" xmlns:p="http://schemas.openxmlformats.org/presentationml/2006/main">
  <p:tag name="AS_UNIQUEID" val="51"/>
</p:tagLst>
</file>

<file path=ppt/tags/tag87.xml><?xml version="1.0" encoding="utf-8"?>
<p:tagLst xmlns:a="http://schemas.openxmlformats.org/drawingml/2006/main" xmlns:r="http://schemas.openxmlformats.org/officeDocument/2006/relationships" xmlns:p="http://schemas.openxmlformats.org/presentationml/2006/main">
  <p:tag name="AS_UNIQUEID" val="52"/>
</p:tagLst>
</file>

<file path=ppt/tags/tag88.xml><?xml version="1.0" encoding="utf-8"?>
<p:tagLst xmlns:a="http://schemas.openxmlformats.org/drawingml/2006/main" xmlns:r="http://schemas.openxmlformats.org/officeDocument/2006/relationships" xmlns:p="http://schemas.openxmlformats.org/presentationml/2006/main">
  <p:tag name="AS_UNIQUEID" val="53"/>
</p:tagLst>
</file>

<file path=ppt/tags/tag89.xml><?xml version="1.0" encoding="utf-8"?>
<p:tagLst xmlns:a="http://schemas.openxmlformats.org/drawingml/2006/main" xmlns:r="http://schemas.openxmlformats.org/officeDocument/2006/relationships" xmlns:p="http://schemas.openxmlformats.org/presentationml/2006/main">
  <p:tag name="AS_UNIQUEID" val="49"/>
</p:tagLst>
</file>

<file path=ppt/tags/tag9.xml><?xml version="1.0" encoding="utf-8"?>
<p:tagLst xmlns:a="http://schemas.openxmlformats.org/drawingml/2006/main" xmlns:r="http://schemas.openxmlformats.org/officeDocument/2006/relationships" xmlns:p="http://schemas.openxmlformats.org/presentationml/2006/main">
  <p:tag name="AS_UNIQUEID" val="44"/>
</p:tagLst>
</file>

<file path=ppt/tags/tag90.xml><?xml version="1.0" encoding="utf-8"?>
<p:tagLst xmlns:a="http://schemas.openxmlformats.org/drawingml/2006/main" xmlns:r="http://schemas.openxmlformats.org/officeDocument/2006/relationships" xmlns:p="http://schemas.openxmlformats.org/presentationml/2006/main">
  <p:tag name="AS_UNIQUEID" val="50"/>
</p:tagLst>
</file>

<file path=ppt/tags/tag91.xml><?xml version="1.0" encoding="utf-8"?>
<p:tagLst xmlns:a="http://schemas.openxmlformats.org/drawingml/2006/main" xmlns:r="http://schemas.openxmlformats.org/officeDocument/2006/relationships" xmlns:p="http://schemas.openxmlformats.org/presentationml/2006/main">
  <p:tag name="AS_UNIQUEID" val="51"/>
</p:tagLst>
</file>

<file path=ppt/tags/tag92.xml><?xml version="1.0" encoding="utf-8"?>
<p:tagLst xmlns:a="http://schemas.openxmlformats.org/drawingml/2006/main" xmlns:r="http://schemas.openxmlformats.org/officeDocument/2006/relationships" xmlns:p="http://schemas.openxmlformats.org/presentationml/2006/main">
  <p:tag name="AS_UNIQUEID" val="52"/>
</p:tagLst>
</file>

<file path=ppt/tags/tag93.xml><?xml version="1.0" encoding="utf-8"?>
<p:tagLst xmlns:a="http://schemas.openxmlformats.org/drawingml/2006/main" xmlns:r="http://schemas.openxmlformats.org/officeDocument/2006/relationships" xmlns:p="http://schemas.openxmlformats.org/presentationml/2006/main">
  <p:tag name="AS_UNIQUEID" val="53"/>
</p:tagLst>
</file>

<file path=ppt/tags/tag94.xml><?xml version="1.0" encoding="utf-8"?>
<p:tagLst xmlns:a="http://schemas.openxmlformats.org/drawingml/2006/main" xmlns:r="http://schemas.openxmlformats.org/officeDocument/2006/relationships" xmlns:p="http://schemas.openxmlformats.org/presentationml/2006/main">
  <p:tag name="AS_UNIQUEID" val="49"/>
</p:tagLst>
</file>

<file path=ppt/tags/tag95.xml><?xml version="1.0" encoding="utf-8"?>
<p:tagLst xmlns:a="http://schemas.openxmlformats.org/drawingml/2006/main" xmlns:r="http://schemas.openxmlformats.org/officeDocument/2006/relationships" xmlns:p="http://schemas.openxmlformats.org/presentationml/2006/main">
  <p:tag name="AS_UNIQUEID" val="50"/>
</p:tagLst>
</file>

<file path=ppt/tags/tag96.xml><?xml version="1.0" encoding="utf-8"?>
<p:tagLst xmlns:a="http://schemas.openxmlformats.org/drawingml/2006/main" xmlns:r="http://schemas.openxmlformats.org/officeDocument/2006/relationships" xmlns:p="http://schemas.openxmlformats.org/presentationml/2006/main">
  <p:tag name="AS_UNIQUEID" val="52"/>
</p:tagLst>
</file>

<file path=ppt/tags/tag97.xml><?xml version="1.0" encoding="utf-8"?>
<p:tagLst xmlns:a="http://schemas.openxmlformats.org/drawingml/2006/main" xmlns:r="http://schemas.openxmlformats.org/officeDocument/2006/relationships" xmlns:p="http://schemas.openxmlformats.org/presentationml/2006/main">
  <p:tag name="AS_UNIQUEID" val="53"/>
</p:tagLst>
</file>

<file path=ppt/tags/tag98.xml><?xml version="1.0" encoding="utf-8"?>
<p:tagLst xmlns:a="http://schemas.openxmlformats.org/drawingml/2006/main" xmlns:r="http://schemas.openxmlformats.org/officeDocument/2006/relationships" xmlns:p="http://schemas.openxmlformats.org/presentationml/2006/main">
  <p:tag name="AS_UNIQUEID" val="49"/>
</p:tagLst>
</file>

<file path=ppt/tags/tag99.xml><?xml version="1.0" encoding="utf-8"?>
<p:tagLst xmlns:a="http://schemas.openxmlformats.org/drawingml/2006/main" xmlns:r="http://schemas.openxmlformats.org/officeDocument/2006/relationships" xmlns:p="http://schemas.openxmlformats.org/presentationml/2006/main">
  <p:tag name="AS_UNIQUEID" val="5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2496</TotalTime>
  <Words>3022</Words>
  <Application>Microsoft Office PowerPoint</Application>
  <PresentationFormat>On-screen Show (4:3)</PresentationFormat>
  <Paragraphs>368</Paragraphs>
  <Slides>62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parul</dc:creator>
  <cp:lastModifiedBy>Abhijit Parmar</cp:lastModifiedBy>
  <cp:revision>137</cp:revision>
  <cp:lastPrinted>2020-05-29T09:39:12Z</cp:lastPrinted>
  <dcterms:created xsi:type="dcterms:W3CDTF">2020-05-18T10:32:41Z</dcterms:created>
  <dcterms:modified xsi:type="dcterms:W3CDTF">2020-06-13T04:45:12Z</dcterms:modified>
</cp:coreProperties>
</file>