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sldIdLst>
    <p:sldId id="256" r:id="rId3"/>
    <p:sldId id="257" r:id="rId4"/>
    <p:sldId id="259" r:id="rId5"/>
    <p:sldId id="327" r:id="rId6"/>
    <p:sldId id="326" r:id="rId7"/>
    <p:sldId id="328" r:id="rId8"/>
    <p:sldId id="268" r:id="rId9"/>
    <p:sldId id="329" r:id="rId10"/>
    <p:sldId id="330" r:id="rId11"/>
    <p:sldId id="331" r:id="rId12"/>
    <p:sldId id="332" r:id="rId13"/>
    <p:sldId id="334" r:id="rId14"/>
    <p:sldId id="335" r:id="rId15"/>
    <p:sldId id="333" r:id="rId16"/>
    <p:sldId id="336" r:id="rId17"/>
    <p:sldId id="338" r:id="rId18"/>
    <p:sldId id="339" r:id="rId19"/>
    <p:sldId id="340" r:id="rId20"/>
    <p:sldId id="337" r:id="rId21"/>
    <p:sldId id="285" r:id="rId22"/>
    <p:sldId id="341" r:id="rId23"/>
    <p:sldId id="286" r:id="rId24"/>
    <p:sldId id="342" r:id="rId25"/>
    <p:sldId id="343" r:id="rId26"/>
    <p:sldId id="344" r:id="rId27"/>
    <p:sldId id="346" r:id="rId28"/>
    <p:sldId id="347" r:id="rId29"/>
    <p:sldId id="261" r:id="rId30"/>
    <p:sldId id="348" r:id="rId31"/>
    <p:sldId id="349" r:id="rId32"/>
    <p:sldId id="350" r:id="rId33"/>
    <p:sldId id="351" r:id="rId34"/>
    <p:sldId id="353" r:id="rId35"/>
    <p:sldId id="354" r:id="rId36"/>
    <p:sldId id="356" r:id="rId37"/>
    <p:sldId id="263" r:id="rId38"/>
    <p:sldId id="362" r:id="rId39"/>
    <p:sldId id="363" r:id="rId40"/>
    <p:sldId id="361" r:id="rId41"/>
    <p:sldId id="359" r:id="rId42"/>
    <p:sldId id="358" r:id="rId43"/>
    <p:sldId id="360" r:id="rId44"/>
    <p:sldId id="365" r:id="rId45"/>
    <p:sldId id="366" r:id="rId46"/>
    <p:sldId id="367" r:id="rId47"/>
    <p:sldId id="368" r:id="rId48"/>
    <p:sldId id="369" r:id="rId49"/>
    <p:sldId id="370" r:id="rId50"/>
    <p:sldId id="371" r:id="rId51"/>
    <p:sldId id="372" r:id="rId52"/>
    <p:sldId id="374" r:id="rId53"/>
    <p:sldId id="375" r:id="rId54"/>
    <p:sldId id="266" r:id="rId55"/>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78" d="100"/>
          <a:sy n="78" d="100"/>
        </p:scale>
        <p:origin x="1594" y="62"/>
      </p:cViewPr>
      <p:guideLst>
        <p:guide orient="horz" pos="217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9BEE382-647E-4CB3-A85D-2365765E86EE}"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449CA5C-5C4B-40A8-A5E2-BF9B36D731C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F472446-1B72-4204-9587-B6515722061B}"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09BEE382-647E-4CB3-A85D-2365765E86EE}"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FAFDB1F-4FE8-41FF-856B-FAE7B2BBE925}"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6D0CB75-3C3F-4535-86CB-4BA4D718A080}"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853735D0-84ED-4570-BB01-7EF3BBDC0EE9}"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83F3AEA-01A6-41DF-B7C4-7D883C32267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1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1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DB4DF1F-C945-48FC-9B05-A7C178E800C8}"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01FD55F-7759-44A5-96C5-7474FAEE9D16}"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C6CD71A-64E5-4321-B998-14C8EAE34710}"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FAFDB1F-4FE8-41FF-856B-FAE7B2BBE925}"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A88CC82-ADB7-4988-B9AF-0EB26F8DD597}"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449CA5C-5C4B-40A8-A5E2-BF9B36D731C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bg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FF472446-1B72-4204-9587-B6515722061B}"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C6D0CB75-3C3F-4535-86CB-4BA4D718A080}"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853735D0-84ED-4570-BB01-7EF3BBDC0EE9}"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E83F3AEA-01A6-41DF-B7C4-7D883C32267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1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1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2DB4DF1F-C945-48FC-9B05-A7C178E800C8}"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1"/>
        </a:solidFill>
        <a:effectLst/>
      </p:bgPr>
    </p:bg>
    <p:spTree>
      <p:nvGrpSpPr>
        <p:cNvPr id="1" name=""/>
        <p:cNvGrpSpPr/>
        <p:nvPr/>
      </p:nvGrpSpPr>
      <p:grpSpPr>
        <a:xfrm>
          <a:off x="0" y="0"/>
          <a:ext cx="0" cy="0"/>
          <a:chOff x="0" y="0"/>
          <a:chExt cx="0" cy="0"/>
        </a:xfrm>
      </p:grpSpPr>
      <p:sp>
        <p:nvSpPr>
          <p:cNvPr id="7" name="Date Placeholder 3"/>
          <p:cNvSpPr>
            <a:spLocks noGrp="1" noChangeArrowheads="1"/>
          </p:cNvSpPr>
          <p:nvPr>
            <p:ph type="dt" sz="half" idx="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901FD55F-7759-44A5-96C5-7474FAEE9D16}"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3C6CD71A-64E5-4321-B998-14C8EAE34710}"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7" name="Date Placeholder 3"/>
          <p:cNvSpPr>
            <a:spLocks noGrp="1" noChangeArrowheads="1"/>
          </p:cNvSpPr>
          <p:nvPr>
            <p:ph type="dt" sz="half" idx="12"/>
          </p:nvPr>
        </p:nvSpPr>
        <p:spPr bwMode="auto">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4A88CC82-ADB7-4988-B9AF-0EB26F8DD597}"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8" name="Footer Placeholder 4"/>
          <p:cNvSpPr>
            <a:spLocks noGrp="1" noChangeArrowheads="1"/>
          </p:cNvSpPr>
          <p:nvPr>
            <p:ph type="ftr" sz="quarter" idx="3"/>
          </p:nvPr>
        </p:nvSpPr>
        <p:spPr bwMode="auto">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9" name="Slide Number Placeholder 5"/>
          <p:cNvSpPr>
            <a:spLocks noGrp="1"/>
          </p:cNvSpPr>
          <p:nvPr>
            <p:ph type="sldNum" sz="quarter" idx="4"/>
          </p:nvPr>
        </p:nvSpPr>
        <p:spPr>
          <a:xfrm>
            <a:off x="6553200" y="6356350"/>
            <a:ext cx="2133600" cy="365125"/>
          </a:xfrm>
          <a:prstGeom prst="rect">
            <a:avLst/>
          </a:prstGeom>
          <a:ln cap="flat" algn="ctr">
            <a:round/>
            <a:headEnd type="none" w="med" len="med"/>
            <a:tailEnd type="none" w="med" len="med"/>
          </a:ln>
        </p:spPr>
        <p:txBody>
          <a:bodyPr vert="horz" wrap="square" lIns="91440" tIns="45720" rIns="91440" bIns="45720" numCol="1" anchor="ctr" anchorCtr="0" compatLnSpc="1"/>
          <a:lstStyle/>
          <a:p>
            <a:pPr algn="r"/>
            <a:fld id="{9A0DB2DC-4C9A-4742-B13C-FB6460FD3503}" type="slidenum">
              <a:rPr lang="en-US" altLang="en-US" dirty="0">
                <a:latin typeface="Calibri" panose="020F0502020204030204"/>
              </a:rPr>
              <a:t>‹#›</a:t>
            </a:fld>
            <a:endParaRPr lang="en-US" altLang="en-US" dirty="0">
              <a:latin typeface="Calibri" panose="020F0502020204030204"/>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0" hangingPunct="0">
              <a:defRPr sz="1200">
                <a:latin typeface="Calibri" panose="020F0502020204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2BBC107-7BEE-4A38-ACEF-C967F2CB6E4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0" hangingPunct="0">
              <a:defRPr sz="1200">
                <a:latin typeface="Calibri" panose="020F050202020403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lstStyle>
            <a:lvl1pPr algn="r">
              <a:defRPr sz="1200">
                <a:latin typeface="Calibri" panose="020F0502020204030204"/>
              </a:defRPr>
            </a:lvl1pPr>
          </a:lstStyle>
          <a:p>
            <a:pPr lvl="0"/>
            <a:fld id="{9A0DB2DC-4C9A-4742-B13C-FB6460FD3503}" type="slidenum">
              <a:rPr lang="en-US" altLang="en-US" dirty="0"/>
              <a:t>‹#›</a:t>
            </a:fld>
            <a:endParaRPr lang="en-US"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lstStyle/>
          <a:p>
            <a:pPr lvl="0"/>
            <a:r>
              <a:rPr lang="en-US" altLang="en-US"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lstStyle>
            <a:lvl1pPr eaLnBrk="0" hangingPunct="0">
              <a:defRPr sz="1200">
                <a:latin typeface="Calibri" panose="020F0502020204030204"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defRPr/>
            </a:pPr>
            <a:fld id="{62BBC107-7BEE-4A38-ACEF-C967F2CB6E4F}" type="datetime1">
              <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rPr>
              <a:t>10/14/2023</a:t>
            </a:fld>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lstStyle>
            <a:lvl1pPr algn="ctr" eaLnBrk="0" hangingPunct="0">
              <a:defRPr sz="1200">
                <a:latin typeface="Calibri" panose="020F0502020204030204" pitchFamily="34" charset="0"/>
              </a:defRPr>
            </a:lvl1p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Arial" panose="020B0604020202020204" pitchFamily="34" charset="0"/>
            </a:endParaRPr>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lstStyle>
            <a:lvl1pPr algn="r">
              <a:defRPr sz="1200">
                <a:latin typeface="Calibri" panose="020F0502020204030204"/>
              </a:defRPr>
            </a:lvl1pPr>
          </a:lstStyle>
          <a:p>
            <a:pPr lvl="0"/>
            <a:fld id="{9A0DB2DC-4C9A-4742-B13C-FB6460FD3503}" type="slidenum">
              <a:rPr lang="en-US" altLang="en-US" dirty="0"/>
              <a:t>‹#›</a:t>
            </a:fld>
            <a:endParaRPr lang="en-US"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3.png"/><Relationship Id="rId5" Type="http://schemas.openxmlformats.org/officeDocument/2006/relationships/tags" Target="../tags/tag5.xml"/><Relationship Id="rId10" Type="http://schemas.openxmlformats.org/officeDocument/2006/relationships/image" Target="../media/image2.png"/><Relationship Id="rId4" Type="http://schemas.openxmlformats.org/officeDocument/2006/relationships/tags" Target="../tags/tag4.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8.xml"/><Relationship Id="rId7" Type="http://schemas.openxmlformats.org/officeDocument/2006/relationships/image" Target="../media/image4.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Layout" Target="../slideLayouts/slideLayout13.xml"/><Relationship Id="rId5" Type="http://schemas.openxmlformats.org/officeDocument/2006/relationships/tags" Target="../tags/tag70.xml"/><Relationship Id="rId10" Type="http://schemas.openxmlformats.org/officeDocument/2006/relationships/image" Target="../media/image10.jpg"/><Relationship Id="rId4" Type="http://schemas.openxmlformats.org/officeDocument/2006/relationships/tags" Target="../tags/tag69.xml"/><Relationship Id="rId9"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3.xml"/><Relationship Id="rId7" Type="http://schemas.openxmlformats.org/officeDocument/2006/relationships/image" Target="../media/image4.png"/><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slideLayout" Target="../slideLayouts/slideLayout13.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78.xml"/><Relationship Id="rId7" Type="http://schemas.openxmlformats.org/officeDocument/2006/relationships/image" Target="../media/image4.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slideLayout" Target="../slideLayouts/slideLayout13.xml"/><Relationship Id="rId5" Type="http://schemas.openxmlformats.org/officeDocument/2006/relationships/tags" Target="../tags/tag80.xml"/><Relationship Id="rId4" Type="http://schemas.openxmlformats.org/officeDocument/2006/relationships/tags" Target="../tags/tag79.xml"/><Relationship Id="rId9"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3.xml"/><Relationship Id="rId7" Type="http://schemas.openxmlformats.org/officeDocument/2006/relationships/image" Target="../media/image4.pn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Layout" Target="../slideLayouts/slideLayout13.xml"/><Relationship Id="rId5" Type="http://schemas.openxmlformats.org/officeDocument/2006/relationships/tags" Target="../tags/tag85.xml"/><Relationship Id="rId4" Type="http://schemas.openxmlformats.org/officeDocument/2006/relationships/tags" Target="../tags/tag84.xml"/><Relationship Id="rId9"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88.xml"/><Relationship Id="rId7" Type="http://schemas.openxmlformats.org/officeDocument/2006/relationships/image" Target="../media/image4.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slideLayout" Target="../slideLayouts/slideLayout13.xml"/><Relationship Id="rId5" Type="http://schemas.openxmlformats.org/officeDocument/2006/relationships/tags" Target="../tags/tag90.xml"/><Relationship Id="rId4" Type="http://schemas.openxmlformats.org/officeDocument/2006/relationships/tags" Target="../tags/tag89.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93.xml"/><Relationship Id="rId7" Type="http://schemas.openxmlformats.org/officeDocument/2006/relationships/image" Target="../media/image4.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slideLayout" Target="../slideLayouts/slideLayout13.xml"/><Relationship Id="rId5" Type="http://schemas.openxmlformats.org/officeDocument/2006/relationships/tags" Target="../tags/tag95.xml"/><Relationship Id="rId4" Type="http://schemas.openxmlformats.org/officeDocument/2006/relationships/tags" Target="../tags/tag94.xml"/><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98.xml"/><Relationship Id="rId7" Type="http://schemas.openxmlformats.org/officeDocument/2006/relationships/image" Target="../media/image4.png"/><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slideLayout" Target="../slideLayouts/slideLayout13.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3.xml"/><Relationship Id="rId7" Type="http://schemas.openxmlformats.org/officeDocument/2006/relationships/image" Target="../media/image4.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slideLayout" Target="../slideLayouts/slideLayout13.xml"/><Relationship Id="rId5" Type="http://schemas.openxmlformats.org/officeDocument/2006/relationships/tags" Target="../tags/tag105.xml"/><Relationship Id="rId4" Type="http://schemas.openxmlformats.org/officeDocument/2006/relationships/tags" Target="../tags/tag104.xml"/><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08.xml"/><Relationship Id="rId7" Type="http://schemas.openxmlformats.org/officeDocument/2006/relationships/image" Target="../media/image4.png"/><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slideLayout" Target="../slideLayouts/slideLayout13.xml"/><Relationship Id="rId5" Type="http://schemas.openxmlformats.org/officeDocument/2006/relationships/tags" Target="../tags/tag110.xml"/><Relationship Id="rId4" Type="http://schemas.openxmlformats.org/officeDocument/2006/relationships/tags" Target="../tags/tag109.xml"/><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13.xml"/><Relationship Id="rId7" Type="http://schemas.openxmlformats.org/officeDocument/2006/relationships/image" Target="../media/image4.png"/><Relationship Id="rId2" Type="http://schemas.openxmlformats.org/officeDocument/2006/relationships/tags" Target="../tags/tag112.xml"/><Relationship Id="rId1" Type="http://schemas.openxmlformats.org/officeDocument/2006/relationships/tags" Target="../tags/tag111.xml"/><Relationship Id="rId6" Type="http://schemas.openxmlformats.org/officeDocument/2006/relationships/slideLayout" Target="../slideLayouts/slideLayout13.xml"/><Relationship Id="rId5" Type="http://schemas.openxmlformats.org/officeDocument/2006/relationships/tags" Target="../tags/tag115.xml"/><Relationship Id="rId4" Type="http://schemas.openxmlformats.org/officeDocument/2006/relationships/tags" Target="../tags/tag114.xml"/><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xml"/><Relationship Id="rId7"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audio" Target="../media/audio1.wav"/><Relationship Id="rId11" Type="http://schemas.openxmlformats.org/officeDocument/2006/relationships/image" Target="../media/image7.png"/><Relationship Id="rId5" Type="http://schemas.openxmlformats.org/officeDocument/2006/relationships/tags" Target="../tags/tag12.xml"/><Relationship Id="rId10" Type="http://schemas.openxmlformats.org/officeDocument/2006/relationships/image" Target="../media/image6.png"/><Relationship Id="rId4" Type="http://schemas.openxmlformats.org/officeDocument/2006/relationships/tags" Target="../tags/tag11.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18.xml"/><Relationship Id="rId7" Type="http://schemas.openxmlformats.org/officeDocument/2006/relationships/image" Target="../media/image4.png"/><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slideLayout" Target="../slideLayouts/slideLayout2.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image" Target="../media/image3.pn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3.xml"/><Relationship Id="rId7" Type="http://schemas.openxmlformats.org/officeDocument/2006/relationships/image" Target="../media/image4.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xml"/><Relationship Id="rId5" Type="http://schemas.openxmlformats.org/officeDocument/2006/relationships/tags" Target="../tags/tag125.xml"/><Relationship Id="rId10" Type="http://schemas.openxmlformats.org/officeDocument/2006/relationships/image" Target="../media/image11.jpg"/><Relationship Id="rId4" Type="http://schemas.openxmlformats.org/officeDocument/2006/relationships/tags" Target="../tags/tag124.xml"/><Relationship Id="rId9"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28.xml"/><Relationship Id="rId7" Type="http://schemas.openxmlformats.org/officeDocument/2006/relationships/image" Target="../media/image4.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slideLayout" Target="../slideLayouts/slideLayout2.xml"/><Relationship Id="rId5" Type="http://schemas.openxmlformats.org/officeDocument/2006/relationships/tags" Target="../tags/tag130.xml"/><Relationship Id="rId10" Type="http://schemas.openxmlformats.org/officeDocument/2006/relationships/image" Target="../media/image12.jpg"/><Relationship Id="rId4" Type="http://schemas.openxmlformats.org/officeDocument/2006/relationships/tags" Target="../tags/tag129.xml"/><Relationship Id="rId9"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33.xml"/><Relationship Id="rId7" Type="http://schemas.openxmlformats.org/officeDocument/2006/relationships/image" Target="../media/image4.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slideLayout" Target="../slideLayouts/slideLayout2.xml"/><Relationship Id="rId5" Type="http://schemas.openxmlformats.org/officeDocument/2006/relationships/tags" Target="../tags/tag135.xml"/><Relationship Id="rId4" Type="http://schemas.openxmlformats.org/officeDocument/2006/relationships/tags" Target="../tags/tag134.xml"/><Relationship Id="rId9"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38.xml"/><Relationship Id="rId7" Type="http://schemas.openxmlformats.org/officeDocument/2006/relationships/image" Target="../media/image4.png"/><Relationship Id="rId2" Type="http://schemas.openxmlformats.org/officeDocument/2006/relationships/tags" Target="../tags/tag137.xml"/><Relationship Id="rId1" Type="http://schemas.openxmlformats.org/officeDocument/2006/relationships/tags" Target="../tags/tag136.xml"/><Relationship Id="rId6" Type="http://schemas.openxmlformats.org/officeDocument/2006/relationships/slideLayout" Target="../slideLayouts/slideLayout2.xml"/><Relationship Id="rId5" Type="http://schemas.openxmlformats.org/officeDocument/2006/relationships/tags" Target="../tags/tag140.xml"/><Relationship Id="rId10" Type="http://schemas.openxmlformats.org/officeDocument/2006/relationships/image" Target="../media/image13.jpg"/><Relationship Id="rId4" Type="http://schemas.openxmlformats.org/officeDocument/2006/relationships/tags" Target="../tags/tag139.xml"/><Relationship Id="rId9" Type="http://schemas.openxmlformats.org/officeDocument/2006/relationships/image" Target="../media/image3.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3.xml"/><Relationship Id="rId7" Type="http://schemas.openxmlformats.org/officeDocument/2006/relationships/image" Target="../media/image4.png"/><Relationship Id="rId2" Type="http://schemas.openxmlformats.org/officeDocument/2006/relationships/tags" Target="../tags/tag142.xml"/><Relationship Id="rId1" Type="http://schemas.openxmlformats.org/officeDocument/2006/relationships/tags" Target="../tags/tag141.xml"/><Relationship Id="rId6" Type="http://schemas.openxmlformats.org/officeDocument/2006/relationships/slideLayout" Target="../slideLayouts/slideLayout2.xml"/><Relationship Id="rId5" Type="http://schemas.openxmlformats.org/officeDocument/2006/relationships/tags" Target="../tags/tag145.xml"/><Relationship Id="rId10" Type="http://schemas.openxmlformats.org/officeDocument/2006/relationships/image" Target="../media/image14.jpg"/><Relationship Id="rId4" Type="http://schemas.openxmlformats.org/officeDocument/2006/relationships/tags" Target="../tags/tag144.xml"/><Relationship Id="rId9"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48.xml"/><Relationship Id="rId7" Type="http://schemas.openxmlformats.org/officeDocument/2006/relationships/image" Target="../media/image4.png"/><Relationship Id="rId2" Type="http://schemas.openxmlformats.org/officeDocument/2006/relationships/tags" Target="../tags/tag147.xml"/><Relationship Id="rId1" Type="http://schemas.openxmlformats.org/officeDocument/2006/relationships/tags" Target="../tags/tag146.xml"/><Relationship Id="rId6" Type="http://schemas.openxmlformats.org/officeDocument/2006/relationships/slideLayout" Target="../slideLayouts/slideLayout2.xml"/><Relationship Id="rId5" Type="http://schemas.openxmlformats.org/officeDocument/2006/relationships/tags" Target="../tags/tag150.xml"/><Relationship Id="rId4" Type="http://schemas.openxmlformats.org/officeDocument/2006/relationships/tags" Target="../tags/tag149.xml"/><Relationship Id="rId9"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53.xml"/><Relationship Id="rId7" Type="http://schemas.openxmlformats.org/officeDocument/2006/relationships/image" Target="../media/image4.png"/><Relationship Id="rId2" Type="http://schemas.openxmlformats.org/officeDocument/2006/relationships/tags" Target="../tags/tag152.xml"/><Relationship Id="rId1" Type="http://schemas.openxmlformats.org/officeDocument/2006/relationships/tags" Target="../tags/tag151.xml"/><Relationship Id="rId6" Type="http://schemas.openxmlformats.org/officeDocument/2006/relationships/slideLayout" Target="../slideLayouts/slideLayout2.xml"/><Relationship Id="rId5" Type="http://schemas.openxmlformats.org/officeDocument/2006/relationships/tags" Target="../tags/tag155.xml"/><Relationship Id="rId4" Type="http://schemas.openxmlformats.org/officeDocument/2006/relationships/tags" Target="../tags/tag154.xml"/><Relationship Id="rId9" Type="http://schemas.openxmlformats.org/officeDocument/2006/relationships/image" Target="../media/image3.png"/></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58.xml"/><Relationship Id="rId7" Type="http://schemas.openxmlformats.org/officeDocument/2006/relationships/tags" Target="../tags/tag162.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tags" Target="../tags/tag161.xml"/><Relationship Id="rId5" Type="http://schemas.openxmlformats.org/officeDocument/2006/relationships/tags" Target="../tags/tag160.xml"/><Relationship Id="rId10" Type="http://schemas.openxmlformats.org/officeDocument/2006/relationships/image" Target="../media/image8.png"/><Relationship Id="rId4" Type="http://schemas.openxmlformats.org/officeDocument/2006/relationships/tags" Target="../tags/tag159.xml"/><Relationship Id="rId9" Type="http://schemas.openxmlformats.org/officeDocument/2006/relationships/image" Target="../media/image4.png"/></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11" Type="http://schemas.openxmlformats.org/officeDocument/2006/relationships/image" Target="../media/image15.jpg"/><Relationship Id="rId5" Type="http://schemas.openxmlformats.org/officeDocument/2006/relationships/tags" Target="../tags/tag167.xml"/><Relationship Id="rId10" Type="http://schemas.openxmlformats.org/officeDocument/2006/relationships/image" Target="../media/image8.png"/><Relationship Id="rId4" Type="http://schemas.openxmlformats.org/officeDocument/2006/relationships/tags" Target="../tags/tag166.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image" Target="../media/image3.png"/><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image" Target="../media/image8.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image" Target="../media/image4.png"/><Relationship Id="rId5" Type="http://schemas.openxmlformats.org/officeDocument/2006/relationships/tags" Target="../tags/tag17.xml"/><Relationship Id="rId10" Type="http://schemas.openxmlformats.org/officeDocument/2006/relationships/slideLayout" Target="../slideLayouts/slideLayout2.xml"/><Relationship Id="rId4" Type="http://schemas.openxmlformats.org/officeDocument/2006/relationships/tags" Target="../tags/tag16.xml"/><Relationship Id="rId9" Type="http://schemas.openxmlformats.org/officeDocument/2006/relationships/tags" Target="../tags/tag21.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2.xml"/><Relationship Id="rId7" Type="http://schemas.openxmlformats.org/officeDocument/2006/relationships/tags" Target="../tags/tag176.xml"/><Relationship Id="rId2" Type="http://schemas.openxmlformats.org/officeDocument/2006/relationships/tags" Target="../tags/tag171.xml"/><Relationship Id="rId1" Type="http://schemas.openxmlformats.org/officeDocument/2006/relationships/tags" Target="../tags/tag170.xml"/><Relationship Id="rId6" Type="http://schemas.openxmlformats.org/officeDocument/2006/relationships/tags" Target="../tags/tag175.xml"/><Relationship Id="rId5" Type="http://schemas.openxmlformats.org/officeDocument/2006/relationships/tags" Target="../tags/tag174.xml"/><Relationship Id="rId10" Type="http://schemas.openxmlformats.org/officeDocument/2006/relationships/image" Target="../media/image8.png"/><Relationship Id="rId4" Type="http://schemas.openxmlformats.org/officeDocument/2006/relationships/tags" Target="../tags/tag173.xml"/><Relationship Id="rId9" Type="http://schemas.openxmlformats.org/officeDocument/2006/relationships/image" Target="../media/image4.png"/></Relationships>
</file>

<file path=ppt/slides/_rels/slide3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9.xml"/><Relationship Id="rId7" Type="http://schemas.openxmlformats.org/officeDocument/2006/relationships/tags" Target="../tags/tag183.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5" Type="http://schemas.openxmlformats.org/officeDocument/2006/relationships/tags" Target="../tags/tag181.xml"/><Relationship Id="rId10" Type="http://schemas.openxmlformats.org/officeDocument/2006/relationships/image" Target="../media/image8.png"/><Relationship Id="rId4" Type="http://schemas.openxmlformats.org/officeDocument/2006/relationships/tags" Target="../tags/tag180.xml"/><Relationship Id="rId9" Type="http://schemas.openxmlformats.org/officeDocument/2006/relationships/image" Target="../media/image4.png"/></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6.xml"/><Relationship Id="rId7" Type="http://schemas.openxmlformats.org/officeDocument/2006/relationships/tags" Target="../tags/tag190.xml"/><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5" Type="http://schemas.openxmlformats.org/officeDocument/2006/relationships/tags" Target="../tags/tag188.xml"/><Relationship Id="rId10" Type="http://schemas.openxmlformats.org/officeDocument/2006/relationships/image" Target="../media/image8.png"/><Relationship Id="rId4" Type="http://schemas.openxmlformats.org/officeDocument/2006/relationships/tags" Target="../tags/tag187.xml"/><Relationship Id="rId9" Type="http://schemas.openxmlformats.org/officeDocument/2006/relationships/image" Target="../media/image4.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10" Type="http://schemas.openxmlformats.org/officeDocument/2006/relationships/image" Target="../media/image8.png"/><Relationship Id="rId4" Type="http://schemas.openxmlformats.org/officeDocument/2006/relationships/tags" Target="../tags/tag194.xml"/><Relationship Id="rId9" Type="http://schemas.openxmlformats.org/officeDocument/2006/relationships/image" Target="../media/image4.png"/></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0.xml"/><Relationship Id="rId7" Type="http://schemas.openxmlformats.org/officeDocument/2006/relationships/tags" Target="../tags/tag204.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tags" Target="../tags/tag203.xml"/><Relationship Id="rId11" Type="http://schemas.openxmlformats.org/officeDocument/2006/relationships/image" Target="../media/image16.jpg"/><Relationship Id="rId5" Type="http://schemas.openxmlformats.org/officeDocument/2006/relationships/tags" Target="../tags/tag202.xml"/><Relationship Id="rId10" Type="http://schemas.openxmlformats.org/officeDocument/2006/relationships/image" Target="../media/image8.png"/><Relationship Id="rId4" Type="http://schemas.openxmlformats.org/officeDocument/2006/relationships/tags" Target="../tags/tag201.xml"/><Relationship Id="rId9" Type="http://schemas.openxmlformats.org/officeDocument/2006/relationships/image" Target="../media/image4.png"/></Relationships>
</file>

<file path=ppt/slides/_rels/slide3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7.xml"/><Relationship Id="rId7" Type="http://schemas.openxmlformats.org/officeDocument/2006/relationships/tags" Target="../tags/tag211.xml"/><Relationship Id="rId2" Type="http://schemas.openxmlformats.org/officeDocument/2006/relationships/tags" Target="../tags/tag206.xml"/><Relationship Id="rId1" Type="http://schemas.openxmlformats.org/officeDocument/2006/relationships/tags" Target="../tags/tag205.xml"/><Relationship Id="rId6" Type="http://schemas.openxmlformats.org/officeDocument/2006/relationships/tags" Target="../tags/tag210.xml"/><Relationship Id="rId11" Type="http://schemas.openxmlformats.org/officeDocument/2006/relationships/image" Target="../media/image17.jpg"/><Relationship Id="rId5" Type="http://schemas.openxmlformats.org/officeDocument/2006/relationships/tags" Target="../tags/tag209.xml"/><Relationship Id="rId10" Type="http://schemas.openxmlformats.org/officeDocument/2006/relationships/image" Target="../media/image8.png"/><Relationship Id="rId4" Type="http://schemas.openxmlformats.org/officeDocument/2006/relationships/tags" Target="../tags/tag208.xml"/><Relationship Id="rId9" Type="http://schemas.openxmlformats.org/officeDocument/2006/relationships/image" Target="../media/image4.png"/></Relationships>
</file>

<file path=ppt/slides/_rels/slide3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14.xml"/><Relationship Id="rId7" Type="http://schemas.openxmlformats.org/officeDocument/2006/relationships/image" Target="../media/image4.pn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slideLayout" Target="../slideLayouts/slideLayout2.xml"/><Relationship Id="rId5" Type="http://schemas.openxmlformats.org/officeDocument/2006/relationships/tags" Target="../tags/tag216.xml"/><Relationship Id="rId10" Type="http://schemas.openxmlformats.org/officeDocument/2006/relationships/image" Target="../media/image18.png"/><Relationship Id="rId4" Type="http://schemas.openxmlformats.org/officeDocument/2006/relationships/tags" Target="../tags/tag215.xml"/><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19.xml"/><Relationship Id="rId7" Type="http://schemas.openxmlformats.org/officeDocument/2006/relationships/image" Target="../media/image4.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Layout" Target="../slideLayouts/slideLayout2.xml"/><Relationship Id="rId5" Type="http://schemas.openxmlformats.org/officeDocument/2006/relationships/tags" Target="../tags/tag221.xml"/><Relationship Id="rId4" Type="http://schemas.openxmlformats.org/officeDocument/2006/relationships/tags" Target="../tags/tag220.xml"/><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24.xml"/><Relationship Id="rId7" Type="http://schemas.openxmlformats.org/officeDocument/2006/relationships/image" Target="../media/image4.png"/><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slideLayout" Target="../slideLayouts/slideLayout2.xml"/><Relationship Id="rId5" Type="http://schemas.openxmlformats.org/officeDocument/2006/relationships/tags" Target="../tags/tag226.xml"/><Relationship Id="rId4" Type="http://schemas.openxmlformats.org/officeDocument/2006/relationships/tags" Target="../tags/tag225.xml"/><Relationship Id="rId9" Type="http://schemas.openxmlformats.org/officeDocument/2006/relationships/image" Target="../media/image3.png"/></Relationships>
</file>

<file path=ppt/slides/_rels/slide3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29.xml"/><Relationship Id="rId7" Type="http://schemas.openxmlformats.org/officeDocument/2006/relationships/image" Target="../media/image8.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30.xml"/><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tags" Target="../tags/tag29.xml"/><Relationship Id="rId13" Type="http://schemas.openxmlformats.org/officeDocument/2006/relationships/image" Target="../media/image3.png"/><Relationship Id="rId3" Type="http://schemas.openxmlformats.org/officeDocument/2006/relationships/tags" Target="../tags/tag24.xml"/><Relationship Id="rId7" Type="http://schemas.openxmlformats.org/officeDocument/2006/relationships/tags" Target="../tags/tag28.xml"/><Relationship Id="rId12" Type="http://schemas.openxmlformats.org/officeDocument/2006/relationships/image" Target="../media/image8.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11" Type="http://schemas.openxmlformats.org/officeDocument/2006/relationships/image" Target="../media/image4.png"/><Relationship Id="rId5" Type="http://schemas.openxmlformats.org/officeDocument/2006/relationships/tags" Target="../tags/tag26.xml"/><Relationship Id="rId10" Type="http://schemas.openxmlformats.org/officeDocument/2006/relationships/slideLayout" Target="../slideLayouts/slideLayout2.xml"/><Relationship Id="rId4" Type="http://schemas.openxmlformats.org/officeDocument/2006/relationships/tags" Target="../tags/tag25.xml"/><Relationship Id="rId9" Type="http://schemas.openxmlformats.org/officeDocument/2006/relationships/tags" Target="../tags/tag30.xml"/></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33.xml"/><Relationship Id="rId7" Type="http://schemas.openxmlformats.org/officeDocument/2006/relationships/image" Target="../media/image4.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2.xml"/><Relationship Id="rId5" Type="http://schemas.openxmlformats.org/officeDocument/2006/relationships/tags" Target="../tags/tag235.xml"/><Relationship Id="rId4" Type="http://schemas.openxmlformats.org/officeDocument/2006/relationships/tags" Target="../tags/tag234.xml"/><Relationship Id="rId9" Type="http://schemas.openxmlformats.org/officeDocument/2006/relationships/image" Target="../media/image3.png"/></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38.xml"/><Relationship Id="rId7" Type="http://schemas.openxmlformats.org/officeDocument/2006/relationships/image" Target="../media/image4.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slideLayout" Target="../slideLayouts/slideLayout2.xml"/><Relationship Id="rId11" Type="http://schemas.openxmlformats.org/officeDocument/2006/relationships/image" Target="../media/image21.png"/><Relationship Id="rId5" Type="http://schemas.openxmlformats.org/officeDocument/2006/relationships/tags" Target="../tags/tag240.xml"/><Relationship Id="rId10" Type="http://schemas.openxmlformats.org/officeDocument/2006/relationships/image" Target="../media/image20.png"/><Relationship Id="rId4" Type="http://schemas.openxmlformats.org/officeDocument/2006/relationships/tags" Target="../tags/tag239.xml"/><Relationship Id="rId9" Type="http://schemas.openxmlformats.org/officeDocument/2006/relationships/image" Target="../media/image3.pn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3.xml"/><Relationship Id="rId7" Type="http://schemas.openxmlformats.org/officeDocument/2006/relationships/image" Target="../media/image4.png"/><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Layout" Target="../slideLayouts/slideLayout2.xml"/><Relationship Id="rId5" Type="http://schemas.openxmlformats.org/officeDocument/2006/relationships/tags" Target="../tags/tag245.xml"/><Relationship Id="rId4" Type="http://schemas.openxmlformats.org/officeDocument/2006/relationships/tags" Target="../tags/tag244.xml"/><Relationship Id="rId9" Type="http://schemas.openxmlformats.org/officeDocument/2006/relationships/image" Target="../media/image3.png"/></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48.xml"/><Relationship Id="rId7" Type="http://schemas.openxmlformats.org/officeDocument/2006/relationships/image" Target="../media/image4.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Layout" Target="../slideLayouts/slideLayout2.xml"/><Relationship Id="rId5" Type="http://schemas.openxmlformats.org/officeDocument/2006/relationships/tags" Target="../tags/tag250.xml"/><Relationship Id="rId4" Type="http://schemas.openxmlformats.org/officeDocument/2006/relationships/tags" Target="../tags/tag249.xml"/><Relationship Id="rId9" Type="http://schemas.openxmlformats.org/officeDocument/2006/relationships/image" Target="../media/image3.png"/></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53.xml"/><Relationship Id="rId7" Type="http://schemas.openxmlformats.org/officeDocument/2006/relationships/image" Target="../media/image4.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xml"/><Relationship Id="rId5" Type="http://schemas.openxmlformats.org/officeDocument/2006/relationships/tags" Target="../tags/tag255.xml"/><Relationship Id="rId4" Type="http://schemas.openxmlformats.org/officeDocument/2006/relationships/tags" Target="../tags/tag254.xml"/><Relationship Id="rId9" Type="http://schemas.openxmlformats.org/officeDocument/2006/relationships/image" Target="../media/image3.pn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58.xml"/><Relationship Id="rId7" Type="http://schemas.openxmlformats.org/officeDocument/2006/relationships/image" Target="../media/image4.png"/><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slideLayout" Target="../slideLayouts/slideLayout2.xml"/><Relationship Id="rId5" Type="http://schemas.openxmlformats.org/officeDocument/2006/relationships/tags" Target="../tags/tag260.xml"/><Relationship Id="rId10" Type="http://schemas.openxmlformats.org/officeDocument/2006/relationships/image" Target="../media/image22.png"/><Relationship Id="rId4" Type="http://schemas.openxmlformats.org/officeDocument/2006/relationships/tags" Target="../tags/tag259.xml"/><Relationship Id="rId9"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3.xml"/><Relationship Id="rId7" Type="http://schemas.openxmlformats.org/officeDocument/2006/relationships/image" Target="../media/image4.png"/><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Layout" Target="../slideLayouts/slideLayout2.xml"/><Relationship Id="rId5" Type="http://schemas.openxmlformats.org/officeDocument/2006/relationships/tags" Target="../tags/tag265.xml"/><Relationship Id="rId4" Type="http://schemas.openxmlformats.org/officeDocument/2006/relationships/tags" Target="../tags/tag264.xml"/><Relationship Id="rId9" Type="http://schemas.openxmlformats.org/officeDocument/2006/relationships/image" Target="../media/image3.pn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68.xml"/><Relationship Id="rId7" Type="http://schemas.openxmlformats.org/officeDocument/2006/relationships/image" Target="../media/image4.png"/><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Layout" Target="../slideLayouts/slideLayout2.xml"/><Relationship Id="rId5" Type="http://schemas.openxmlformats.org/officeDocument/2006/relationships/tags" Target="../tags/tag270.xml"/><Relationship Id="rId4" Type="http://schemas.openxmlformats.org/officeDocument/2006/relationships/tags" Target="../tags/tag269.xml"/><Relationship Id="rId9" Type="http://schemas.openxmlformats.org/officeDocument/2006/relationships/image" Target="../media/image3.png"/></Relationships>
</file>

<file path=ppt/slides/_rels/slide4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73.xml"/><Relationship Id="rId7" Type="http://schemas.openxmlformats.org/officeDocument/2006/relationships/image" Target="../media/image4.png"/><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slideLayout" Target="../slideLayouts/slideLayout2.xml"/><Relationship Id="rId5" Type="http://schemas.openxmlformats.org/officeDocument/2006/relationships/tags" Target="../tags/tag275.xml"/><Relationship Id="rId4" Type="http://schemas.openxmlformats.org/officeDocument/2006/relationships/tags" Target="../tags/tag274.xml"/><Relationship Id="rId9" Type="http://schemas.openxmlformats.org/officeDocument/2006/relationships/image" Target="../media/image3.png"/></Relationships>
</file>

<file path=ppt/slides/_rels/slide4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78.xml"/><Relationship Id="rId7" Type="http://schemas.openxmlformats.org/officeDocument/2006/relationships/image" Target="../media/image4.png"/><Relationship Id="rId2" Type="http://schemas.openxmlformats.org/officeDocument/2006/relationships/tags" Target="../tags/tag277.xml"/><Relationship Id="rId1" Type="http://schemas.openxmlformats.org/officeDocument/2006/relationships/tags" Target="../tags/tag276.xml"/><Relationship Id="rId6" Type="http://schemas.openxmlformats.org/officeDocument/2006/relationships/slideLayout" Target="../slideLayouts/slideLayout2.xml"/><Relationship Id="rId5" Type="http://schemas.openxmlformats.org/officeDocument/2006/relationships/tags" Target="../tags/tag280.xml"/><Relationship Id="rId4" Type="http://schemas.openxmlformats.org/officeDocument/2006/relationships/tags" Target="../tags/tag279.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image" Target="../media/image8.png"/><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image" Target="../media/image4.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slideLayout" Target="../slideLayouts/slideLayout2.xml"/><Relationship Id="rId5" Type="http://schemas.openxmlformats.org/officeDocument/2006/relationships/tags" Target="../tags/tag3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image" Target="../media/image3.png"/></Relationships>
</file>

<file path=ppt/slides/_rels/slide5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3.xml"/><Relationship Id="rId7" Type="http://schemas.openxmlformats.org/officeDocument/2006/relationships/image" Target="../media/image4.png"/><Relationship Id="rId2" Type="http://schemas.openxmlformats.org/officeDocument/2006/relationships/tags" Target="../tags/tag282.xml"/><Relationship Id="rId1" Type="http://schemas.openxmlformats.org/officeDocument/2006/relationships/tags" Target="../tags/tag281.xml"/><Relationship Id="rId6" Type="http://schemas.openxmlformats.org/officeDocument/2006/relationships/slideLayout" Target="../slideLayouts/slideLayout2.xml"/><Relationship Id="rId5" Type="http://schemas.openxmlformats.org/officeDocument/2006/relationships/tags" Target="../tags/tag285.xml"/><Relationship Id="rId10" Type="http://schemas.openxmlformats.org/officeDocument/2006/relationships/image" Target="../media/image23.png"/><Relationship Id="rId4" Type="http://schemas.openxmlformats.org/officeDocument/2006/relationships/tags" Target="../tags/tag284.xml"/><Relationship Id="rId9" Type="http://schemas.openxmlformats.org/officeDocument/2006/relationships/image" Target="../media/image3.png"/></Relationships>
</file>

<file path=ppt/slides/_rels/slide5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88.xml"/><Relationship Id="rId7" Type="http://schemas.openxmlformats.org/officeDocument/2006/relationships/image" Target="../media/image4.png"/><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slideLayout" Target="../slideLayouts/slideLayout2.xml"/><Relationship Id="rId5" Type="http://schemas.openxmlformats.org/officeDocument/2006/relationships/tags" Target="../tags/tag290.xml"/><Relationship Id="rId4" Type="http://schemas.openxmlformats.org/officeDocument/2006/relationships/tags" Target="../tags/tag289.xml"/><Relationship Id="rId9" Type="http://schemas.openxmlformats.org/officeDocument/2006/relationships/image" Target="../media/image3.png"/></Relationships>
</file>

<file path=ppt/slides/_rels/slide5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93.xml"/><Relationship Id="rId7" Type="http://schemas.openxmlformats.org/officeDocument/2006/relationships/image" Target="../media/image4.png"/><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slideLayout" Target="../slideLayouts/slideLayout2.xml"/><Relationship Id="rId11" Type="http://schemas.openxmlformats.org/officeDocument/2006/relationships/image" Target="../media/image25.png"/><Relationship Id="rId5" Type="http://schemas.openxmlformats.org/officeDocument/2006/relationships/tags" Target="../tags/tag295.xml"/><Relationship Id="rId10" Type="http://schemas.openxmlformats.org/officeDocument/2006/relationships/image" Target="../media/image24.png"/><Relationship Id="rId4" Type="http://schemas.openxmlformats.org/officeDocument/2006/relationships/tags" Target="../tags/tag294.xml"/><Relationship Id="rId9" Type="http://schemas.openxmlformats.org/officeDocument/2006/relationships/image" Target="../media/image3.png"/></Relationships>
</file>

<file path=ppt/slides/_rels/slide5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98.xml"/><Relationship Id="rId7" Type="http://schemas.openxmlformats.org/officeDocument/2006/relationships/slideLayout" Target="../slideLayouts/slideLayout2.xml"/><Relationship Id="rId2" Type="http://schemas.openxmlformats.org/officeDocument/2006/relationships/tags" Target="../tags/tag297.xml"/><Relationship Id="rId1" Type="http://schemas.openxmlformats.org/officeDocument/2006/relationships/tags" Target="../tags/tag296.xml"/><Relationship Id="rId6" Type="http://schemas.openxmlformats.org/officeDocument/2006/relationships/tags" Target="../tags/tag301.xml"/><Relationship Id="rId11" Type="http://schemas.openxmlformats.org/officeDocument/2006/relationships/image" Target="../media/image3.png"/><Relationship Id="rId5" Type="http://schemas.openxmlformats.org/officeDocument/2006/relationships/tags" Target="../tags/tag300.xml"/><Relationship Id="rId10" Type="http://schemas.openxmlformats.org/officeDocument/2006/relationships/image" Target="../media/image28.png"/><Relationship Id="rId4" Type="http://schemas.openxmlformats.org/officeDocument/2006/relationships/tags" Target="../tags/tag299.xml"/><Relationship Id="rId9"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tags" Target="../tags/tag48.xml"/><Relationship Id="rId13" Type="http://schemas.openxmlformats.org/officeDocument/2006/relationships/image" Target="../media/image8.png"/><Relationship Id="rId3" Type="http://schemas.openxmlformats.org/officeDocument/2006/relationships/tags" Target="../tags/tag43.xml"/><Relationship Id="rId7" Type="http://schemas.openxmlformats.org/officeDocument/2006/relationships/tags" Target="../tags/tag47.xml"/><Relationship Id="rId12" Type="http://schemas.openxmlformats.org/officeDocument/2006/relationships/image" Target="../media/image4.png"/><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slideLayout" Target="../slideLayouts/slideLayout2.xml"/><Relationship Id="rId5" Type="http://schemas.openxmlformats.org/officeDocument/2006/relationships/tags" Target="../tags/tag45.xml"/><Relationship Id="rId10" Type="http://schemas.openxmlformats.org/officeDocument/2006/relationships/tags" Target="../tags/tag50.xml"/><Relationship Id="rId4" Type="http://schemas.openxmlformats.org/officeDocument/2006/relationships/tags" Target="../tags/tag44.xml"/><Relationship Id="rId9" Type="http://schemas.openxmlformats.org/officeDocument/2006/relationships/tags" Target="../tags/tag49.xml"/><Relationship Id="rId1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3.xml"/><Relationship Id="rId7" Type="http://schemas.openxmlformats.org/officeDocument/2006/relationships/image" Target="../media/image4.png"/><Relationship Id="rId2" Type="http://schemas.openxmlformats.org/officeDocument/2006/relationships/tags" Target="../tags/tag52.xml"/><Relationship Id="rId1" Type="http://schemas.openxmlformats.org/officeDocument/2006/relationships/tags" Target="../tags/tag51.xml"/><Relationship Id="rId6" Type="http://schemas.openxmlformats.org/officeDocument/2006/relationships/slideLayout" Target="../slideLayouts/slideLayout13.xml"/><Relationship Id="rId5" Type="http://schemas.openxmlformats.org/officeDocument/2006/relationships/tags" Target="../tags/tag55.xml"/><Relationship Id="rId4" Type="http://schemas.openxmlformats.org/officeDocument/2006/relationships/tags" Target="../tags/tag54.xml"/><Relationship Id="rId9"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58.xml"/><Relationship Id="rId7" Type="http://schemas.openxmlformats.org/officeDocument/2006/relationships/image" Target="../media/image4.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slideLayout" Target="../slideLayouts/slideLayout13.xml"/><Relationship Id="rId5" Type="http://schemas.openxmlformats.org/officeDocument/2006/relationships/tags" Target="../tags/tag60.xml"/><Relationship Id="rId4" Type="http://schemas.openxmlformats.org/officeDocument/2006/relationships/tags" Target="../tags/tag59.xml"/><Relationship Id="rId9"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63.xml"/><Relationship Id="rId7" Type="http://schemas.openxmlformats.org/officeDocument/2006/relationships/image" Target="../media/image4.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slideLayout" Target="../slideLayouts/slideLayout13.xml"/><Relationship Id="rId5" Type="http://schemas.openxmlformats.org/officeDocument/2006/relationships/tags" Target="../tags/tag65.xml"/><Relationship Id="rId10" Type="http://schemas.openxmlformats.org/officeDocument/2006/relationships/image" Target="../media/image9.jpg"/><Relationship Id="rId4" Type="http://schemas.openxmlformats.org/officeDocument/2006/relationships/tags" Target="../tags/tag64.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descr="C:\Users\parul\Desktop\temp.png"/>
          <p:cNvPicPr>
            <a:picLocks noChangeAspect="1"/>
          </p:cNvPicPr>
          <p:nvPr>
            <p:custDataLst>
              <p:tags r:id="rId1"/>
            </p:custDataLst>
          </p:nvPr>
        </p:nvPicPr>
        <p:blipFill>
          <a:blip r:embed="rId9"/>
          <a:stretch>
            <a:fillRect/>
          </a:stretch>
        </p:blipFill>
        <p:spPr>
          <a:xfrm>
            <a:off x="0" y="-21590"/>
            <a:ext cx="9144000" cy="6900863"/>
          </a:xfrm>
          <a:prstGeom prst="rect">
            <a:avLst/>
          </a:prstGeom>
          <a:noFill/>
          <a:ln w="9525">
            <a:noFill/>
          </a:ln>
        </p:spPr>
      </p:pic>
      <p:sp>
        <p:nvSpPr>
          <p:cNvPr id="13315" name="TextBox 4"/>
          <p:cNvSpPr/>
          <p:nvPr>
            <p:custDataLst>
              <p:tags r:id="rId2"/>
            </p:custDataLst>
          </p:nvPr>
        </p:nvSpPr>
        <p:spPr>
          <a:xfrm>
            <a:off x="1143000" y="1918418"/>
            <a:ext cx="6858000" cy="724769"/>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IN" altLang="en-US" sz="3500" b="1" dirty="0">
                <a:solidFill>
                  <a:srgbClr val="000000"/>
                </a:solidFill>
                <a:ea typeface="Times New Roman" panose="02020603050405020304" pitchFamily="18" charset="0"/>
              </a:rPr>
              <a:t>Distributed Systems(203105393)</a:t>
            </a:r>
          </a:p>
        </p:txBody>
      </p:sp>
      <p:sp>
        <p:nvSpPr>
          <p:cNvPr id="13316" name="TextBox 5"/>
          <p:cNvSpPr/>
          <p:nvPr>
            <p:custDataLst>
              <p:tags r:id="rId3"/>
            </p:custDataLst>
          </p:nvPr>
        </p:nvSpPr>
        <p:spPr>
          <a:xfrm>
            <a:off x="1527175" y="2854325"/>
            <a:ext cx="6089650" cy="76993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IN" altLang="en-US" sz="2200" dirty="0">
              <a:solidFill>
                <a:srgbClr val="000000"/>
              </a:solidFill>
              <a:ea typeface="Times New Roman" panose="02020603050405020304" pitchFamily="18" charset="0"/>
            </a:endParaRPr>
          </a:p>
        </p:txBody>
      </p:sp>
      <p:pic>
        <p:nvPicPr>
          <p:cNvPr id="13317" name="Picture 2" descr="C:\Users\parul\Desktop\Registered Logosd.png"/>
          <p:cNvPicPr>
            <a:picLocks noChangeAspect="1"/>
          </p:cNvPicPr>
          <p:nvPr>
            <p:custDataLst>
              <p:tags r:id="rId4"/>
            </p:custDataLst>
          </p:nvPr>
        </p:nvPicPr>
        <p:blipFill>
          <a:blip r:embed="rId10"/>
          <a:stretch>
            <a:fillRect/>
          </a:stretch>
        </p:blipFill>
        <p:spPr>
          <a:xfrm>
            <a:off x="3381375" y="500063"/>
            <a:ext cx="2381250" cy="628650"/>
          </a:xfrm>
          <a:prstGeom prst="rect">
            <a:avLst/>
          </a:prstGeom>
          <a:noFill/>
          <a:ln w="9525">
            <a:noFill/>
          </a:ln>
        </p:spPr>
      </p:pic>
      <p:grpSp>
        <p:nvGrpSpPr>
          <p:cNvPr id="13318" name="Group 26"/>
          <p:cNvGrpSpPr/>
          <p:nvPr/>
        </p:nvGrpSpPr>
        <p:grpSpPr>
          <a:xfrm>
            <a:off x="1417638" y="2692400"/>
            <a:ext cx="6308725" cy="93663"/>
            <a:chOff x="1428728" y="2571744"/>
            <a:chExt cx="6309404" cy="94298"/>
          </a:xfrm>
        </p:grpSpPr>
        <p:sp>
          <p:nvSpPr>
            <p:cNvPr id="13320" name="Straight Connector 8"/>
            <p:cNvSpPr/>
            <p:nvPr>
              <p:custDataLst>
                <p:tags r:id="rId5"/>
              </p:custDataLst>
            </p:nvPr>
          </p:nvSpPr>
          <p:spPr>
            <a:xfrm>
              <a:off x="1428728" y="2618094"/>
              <a:ext cx="6287177" cy="1598"/>
            </a:xfrm>
            <a:prstGeom prst="line">
              <a:avLst/>
            </a:prstGeom>
            <a:ln w="9525" cap="flat" cmpd="sng">
              <a:solidFill>
                <a:srgbClr val="000000"/>
              </a:solidFill>
              <a:prstDash val="solid"/>
              <a:headEnd type="none" w="med" len="med"/>
              <a:tailEnd type="none" w="med" len="med"/>
            </a:ln>
          </p:spPr>
          <p:txBody>
            <a:bodyPr/>
            <a:lstStyle/>
            <a:p>
              <a:endParaRPr lang="en-IN"/>
            </a:p>
          </p:txBody>
        </p:sp>
        <p:sp>
          <p:nvSpPr>
            <p:cNvPr id="13321" name="Oval 24"/>
            <p:cNvSpPr/>
            <p:nvPr>
              <p:custDataLst>
                <p:tags r:id="rId6"/>
              </p:custDataLst>
            </p:nvPr>
          </p:nvSpPr>
          <p:spPr>
            <a:xfrm flipH="1" flipV="1">
              <a:off x="1428728" y="2571744"/>
              <a:ext cx="93672" cy="94298"/>
            </a:xfrm>
            <a:prstGeom prst="ellipse">
              <a:avLst/>
            </a:prstGeom>
            <a:solidFill>
              <a:srgbClr val="000000"/>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3322" name="Oval 25"/>
            <p:cNvSpPr/>
            <p:nvPr>
              <p:custDataLst>
                <p:tags r:id="rId7"/>
              </p:custDataLst>
            </p:nvPr>
          </p:nvSpPr>
          <p:spPr>
            <a:xfrm flipH="1" flipV="1">
              <a:off x="7644459" y="2571744"/>
              <a:ext cx="93673" cy="94298"/>
            </a:xfrm>
            <a:prstGeom prst="ellipse">
              <a:avLst/>
            </a:prstGeom>
            <a:solidFill>
              <a:srgbClr val="000000"/>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grpSp>
      <p:pic>
        <p:nvPicPr>
          <p:cNvPr id="13319" name="Audio 2">
            <a:hlinkClick r:id="" action="ppaction://media"/>
          </p:cNvPr>
          <p:cNvPicPr>
            <a:picLocks noChangeAspect="1"/>
          </p:cNvPicPr>
          <p:nvPr/>
        </p:nvPicPr>
        <p:blipFill>
          <a:blip r:embed="rId11"/>
          <a:stretch>
            <a:fillRect/>
          </a:stretch>
        </p:blipFill>
        <p:spPr>
          <a:xfrm>
            <a:off x="8318500" y="6032500"/>
            <a:ext cx="609600" cy="609600"/>
          </a:xfrm>
          <a:prstGeom prst="rect">
            <a:avLst/>
          </a:prstGeom>
          <a:noFill/>
          <a:ln w="9525">
            <a:noFill/>
          </a:ln>
        </p:spPr>
      </p:pic>
      <p:sp>
        <p:nvSpPr>
          <p:cNvPr id="2" name="TextBox 1">
            <a:extLst>
              <a:ext uri="{FF2B5EF4-FFF2-40B4-BE49-F238E27FC236}">
                <a16:creationId xmlns:a16="http://schemas.microsoft.com/office/drawing/2014/main" id="{E9ADA353-F19F-4769-900A-31C03D95649C}"/>
              </a:ext>
            </a:extLst>
          </p:cNvPr>
          <p:cNvSpPr txBox="1"/>
          <p:nvPr/>
        </p:nvSpPr>
        <p:spPr>
          <a:xfrm>
            <a:off x="1907704" y="2700779"/>
            <a:ext cx="5509096" cy="1046440"/>
          </a:xfrm>
          <a:prstGeom prst="rect">
            <a:avLst/>
          </a:prstGeom>
          <a:noFill/>
        </p:spPr>
        <p:txBody>
          <a:bodyPr wrap="square" rtlCol="0">
            <a:spAutoFit/>
          </a:bodyPr>
          <a:lstStyle/>
          <a:p>
            <a:pPr algn="ctr"/>
            <a:r>
              <a:rPr lang="en-US" altLang="en-US" sz="2200" b="1" dirty="0">
                <a:solidFill>
                  <a:srgbClr val="000000"/>
                </a:solidFill>
                <a:latin typeface="Calibri" panose="020F0502020204030204" pitchFamily="34" charset="0"/>
                <a:cs typeface="Times New Roman" panose="02020603050405020304" pitchFamily="18" charset="0"/>
              </a:rPr>
              <a:t>Prof. </a:t>
            </a:r>
            <a:r>
              <a:rPr lang="en-US" altLang="en-US" sz="2200" b="1" dirty="0" err="1">
                <a:solidFill>
                  <a:srgbClr val="000000"/>
                </a:solidFill>
                <a:latin typeface="Calibri" panose="020F0502020204030204" pitchFamily="34" charset="0"/>
                <a:cs typeface="Times New Roman" panose="02020603050405020304" pitchFamily="18" charset="0"/>
              </a:rPr>
              <a:t>Yassir</a:t>
            </a:r>
            <a:r>
              <a:rPr lang="en-US" altLang="en-US" sz="2200" b="1" dirty="0">
                <a:solidFill>
                  <a:srgbClr val="000000"/>
                </a:solidFill>
                <a:latin typeface="Calibri" panose="020F0502020204030204" pitchFamily="34" charset="0"/>
                <a:cs typeface="Times New Roman" panose="02020603050405020304" pitchFamily="18" charset="0"/>
              </a:rPr>
              <a:t> Farooqui </a:t>
            </a:r>
            <a:r>
              <a:rPr lang="en-US" altLang="en-US" sz="2200" dirty="0">
                <a:solidFill>
                  <a:srgbClr val="000000"/>
                </a:solidFill>
                <a:latin typeface="Calibri" panose="020F0502020204030204" pitchFamily="34" charset="0"/>
                <a:cs typeface="Times New Roman" panose="02020603050405020304" pitchFamily="18" charset="0"/>
              </a:rPr>
              <a:t>Assistant Professor</a:t>
            </a:r>
          </a:p>
          <a:p>
            <a:pPr algn="ctr"/>
            <a:r>
              <a:rPr lang="en-US" altLang="en-US" sz="2200" dirty="0">
                <a:solidFill>
                  <a:srgbClr val="000000"/>
                </a:solidFill>
                <a:latin typeface="Calibri" panose="020F0502020204030204" pitchFamily="34" charset="0"/>
                <a:cs typeface="Times New Roman" panose="02020603050405020304" pitchFamily="18" charset="0"/>
              </a:rPr>
              <a:t>Computer Science &amp; Engineering</a:t>
            </a:r>
            <a:endParaRPr lang="en-IN" altLang="en-US" sz="2200" dirty="0">
              <a:solidFill>
                <a:srgbClr val="000000"/>
              </a:solidFill>
              <a:latin typeface="Calibri" panose="020F0502020204030204" pitchFamily="34" charset="0"/>
              <a:cs typeface="Times New Roman" panose="02020603050405020304" pitchFamily="18" charset="0"/>
            </a:endParaRPr>
          </a:p>
          <a:p>
            <a:endParaRPr lang="en-IN" dirty="0"/>
          </a:p>
        </p:txBody>
      </p:sp>
    </p:spTree>
  </p:cSld>
  <p:clrMapOvr>
    <a:masterClrMapping/>
  </p:clrMapOvr>
  <p:transition advTm="3055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1270" y="-21590"/>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Sockets</a:t>
            </a: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107504" y="2165349"/>
            <a:ext cx="9012058" cy="471392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Provide an abstraction of both TCP and UDP contact endpoints.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Inter-process communication involves the transmission of a message between a socket in one process and socket in another process.</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 socket must be bound to an IP address and a local port.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The same socket can be used by processes to send and receive messages. </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A specific protocol, like TCP or UDP is associated with sockets.</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F6B21835-5231-4A55-992B-187D92318DB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75655" y="4954904"/>
            <a:ext cx="5810969" cy="1687195"/>
          </a:xfrm>
          <a:prstGeom prst="rect">
            <a:avLst/>
          </a:prstGeom>
          <a:ln w="19050">
            <a:solidFill>
              <a:schemeClr val="tx1"/>
            </a:solidFill>
          </a:ln>
        </p:spPr>
      </p:pic>
    </p:spTree>
    <p:extLst>
      <p:ext uri="{BB962C8B-B14F-4D97-AF65-F5344CB8AC3E}">
        <p14:creationId xmlns:p14="http://schemas.microsoft.com/office/powerpoint/2010/main" val="3874874494"/>
      </p:ext>
    </p:extLst>
  </p:cSld>
  <p:clrMapOvr>
    <a:masterClrMapping/>
  </p:clrMapOvr>
  <p:transition advTm="6630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(UDP Communication) </a:t>
            </a:r>
            <a:r>
              <a:rPr lang="en-US" altLang="en-US" sz="3000" b="1" dirty="0">
                <a:solidFill>
                  <a:schemeClr val="bg1"/>
                </a:solidFill>
                <a:sym typeface="+mn-ea"/>
              </a:rPr>
              <a:t>communication</a:t>
            </a:r>
          </a:p>
          <a:p>
            <a:pPr marL="0" lvl="0" indent="0">
              <a:spcBef>
                <a:spcPct val="0"/>
              </a:spcBef>
              <a:buNone/>
            </a:pP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4438" y="2089922"/>
            <a:ext cx="9069138" cy="494351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spcBef>
                <a:spcPct val="0"/>
              </a:spcBef>
            </a:pPr>
            <a:r>
              <a:rPr lang="en-US" altLang="en-US" sz="2000" b="1" dirty="0"/>
              <a:t>Steps </a:t>
            </a:r>
          </a:p>
          <a:p>
            <a:pPr lvl="1" algn="just">
              <a:spcBef>
                <a:spcPct val="0"/>
              </a:spcBef>
              <a:buFont typeface="Courier New" panose="02070309020205020404" pitchFamily="49" charset="0"/>
              <a:buChar char="o"/>
            </a:pPr>
            <a:r>
              <a:rPr lang="en-US" altLang="en-US" sz="2000" dirty="0"/>
              <a:t>Client finds an available UDP link port.</a:t>
            </a:r>
          </a:p>
          <a:p>
            <a:pPr lvl="1" algn="just">
              <a:spcBef>
                <a:spcPct val="0"/>
              </a:spcBef>
              <a:buFont typeface="Courier New" panose="02070309020205020404" pitchFamily="49" charset="0"/>
              <a:buChar char="o"/>
            </a:pPr>
            <a:r>
              <a:rPr lang="en-US" altLang="en-US" sz="2000" dirty="0"/>
              <a:t>Client connects the port to the local IP (obtained from the </a:t>
            </a:r>
            <a:r>
              <a:rPr lang="en-US" altLang="en-US" sz="2000" dirty="0" err="1"/>
              <a:t>InetAddress.getByName</a:t>
            </a:r>
            <a:r>
              <a:rPr lang="en-US" altLang="en-US" sz="2000" dirty="0"/>
              <a:t>(DNS)). </a:t>
            </a:r>
          </a:p>
          <a:p>
            <a:pPr lvl="1" algn="just">
              <a:spcBef>
                <a:spcPct val="0"/>
              </a:spcBef>
              <a:buFont typeface="Courier New" panose="02070309020205020404" pitchFamily="49" charset="0"/>
              <a:buChar char="o"/>
            </a:pPr>
            <a:r>
              <a:rPr lang="en-US" altLang="en-US" sz="2000" dirty="0"/>
              <a:t>Server finds a specified port, publish it to clients, and connects it to Local IP. </a:t>
            </a:r>
          </a:p>
          <a:p>
            <a:pPr lvl="1" algn="just">
              <a:spcBef>
                <a:spcPct val="0"/>
              </a:spcBef>
              <a:buFont typeface="Courier New" panose="02070309020205020404" pitchFamily="49" charset="0"/>
              <a:buChar char="o"/>
            </a:pPr>
            <a:r>
              <a:rPr lang="en-US" altLang="en-US" sz="2000" dirty="0"/>
              <a:t>Several processes issue a receive method and get the IP and port of Sender (client) along with the message.</a:t>
            </a:r>
            <a:endParaRPr lang="en-US" altLang="en-US" sz="1200" b="1" dirty="0"/>
          </a:p>
          <a:p>
            <a:pPr algn="just">
              <a:spcBef>
                <a:spcPct val="0"/>
              </a:spcBef>
            </a:pPr>
            <a:r>
              <a:rPr lang="en-US" altLang="en-US" sz="2000" b="1" dirty="0"/>
              <a:t>Issues</a:t>
            </a:r>
          </a:p>
          <a:p>
            <a:pPr lvl="1" algn="just">
              <a:spcBef>
                <a:spcPct val="0"/>
              </a:spcBef>
              <a:buFont typeface="Courier New" panose="02070309020205020404" pitchFamily="49" charset="0"/>
              <a:buChar char="o"/>
            </a:pPr>
            <a:r>
              <a:rPr lang="en-US" altLang="en-US" sz="2000" dirty="0">
                <a:solidFill>
                  <a:schemeClr val="tx2">
                    <a:lumMod val="75000"/>
                  </a:schemeClr>
                </a:solidFill>
              </a:rPr>
              <a:t>Message size </a:t>
            </a:r>
            <a:r>
              <a:rPr lang="en-US" altLang="en-US" sz="2000" dirty="0"/>
              <a:t>– receiver needs to specify a buffer of certain size to receive a massage. If message too big, truncated on arrival.</a:t>
            </a:r>
          </a:p>
          <a:p>
            <a:pPr lvl="1" algn="just">
              <a:spcBef>
                <a:spcPct val="0"/>
              </a:spcBef>
              <a:buFont typeface="Courier New" panose="02070309020205020404" pitchFamily="49" charset="0"/>
              <a:buChar char="o"/>
            </a:pPr>
            <a:r>
              <a:rPr lang="en-US" altLang="en-US" sz="2000" dirty="0">
                <a:solidFill>
                  <a:schemeClr val="tx2">
                    <a:lumMod val="75000"/>
                  </a:schemeClr>
                </a:solidFill>
              </a:rPr>
              <a:t>Blocking</a:t>
            </a:r>
            <a:r>
              <a:rPr lang="en-US" altLang="en-US" sz="2000" dirty="0"/>
              <a:t> – send is non-blocking, returns when the message gets the UDP and IP layers; receive is blocking until a datagram is received or timeout.</a:t>
            </a:r>
          </a:p>
          <a:p>
            <a:pPr lvl="1" algn="just">
              <a:spcBef>
                <a:spcPct val="0"/>
              </a:spcBef>
              <a:buFont typeface="Courier New" panose="02070309020205020404" pitchFamily="49" charset="0"/>
              <a:buChar char="o"/>
            </a:pPr>
            <a:r>
              <a:rPr lang="en-US" altLang="en-US" sz="2000" dirty="0">
                <a:solidFill>
                  <a:schemeClr val="tx2">
                    <a:lumMod val="75000"/>
                  </a:schemeClr>
                </a:solidFill>
              </a:rPr>
              <a:t>Timeouts </a:t>
            </a:r>
            <a:r>
              <a:rPr lang="en-US" altLang="en-US" sz="2000" dirty="0"/>
              <a:t>– reasonably large time interval can be set on receiver sockets to avoid indefinite blocking if required by program</a:t>
            </a:r>
          </a:p>
          <a:p>
            <a:pPr lvl="1" algn="just">
              <a:spcBef>
                <a:spcPct val="0"/>
              </a:spcBef>
              <a:buFont typeface="Courier New" panose="02070309020205020404" pitchFamily="49" charset="0"/>
              <a:buChar char="o"/>
            </a:pPr>
            <a:r>
              <a:rPr lang="en-US" altLang="en-US" sz="2000" dirty="0">
                <a:solidFill>
                  <a:schemeClr val="tx2">
                    <a:lumMod val="75000"/>
                  </a:schemeClr>
                </a:solidFill>
              </a:rPr>
              <a:t>Unknown source </a:t>
            </a:r>
            <a:r>
              <a:rPr lang="en-US" altLang="en-US" sz="2000" dirty="0"/>
              <a:t>– no specification of sources (senders)</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3108479019"/>
      </p:ext>
    </p:extLst>
  </p:cSld>
  <p:clrMapOvr>
    <a:masterClrMapping/>
  </p:clrMapOvr>
  <p:transition advTm="6630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(UDP Communication) </a:t>
            </a:r>
            <a:r>
              <a:rPr lang="en-US" altLang="en-US" sz="3000" b="1" dirty="0">
                <a:solidFill>
                  <a:schemeClr val="bg1"/>
                </a:solidFill>
                <a:sym typeface="+mn-ea"/>
              </a:rPr>
              <a:t>communication</a:t>
            </a:r>
          </a:p>
          <a:p>
            <a:pPr marL="0" indent="0" algn="l">
              <a:buNone/>
            </a:pPr>
            <a:r>
              <a:rPr lang="en-US" sz="1200" b="0" i="1" u="none" strike="noStrike" baseline="0" dirty="0">
                <a:solidFill>
                  <a:srgbClr val="010000"/>
                </a:solidFill>
              </a:rPr>
              <a:t>import java.net.*; import java.io.*; //defines stream-related classes</a:t>
            </a:r>
          </a:p>
          <a:p>
            <a:pPr marL="0" indent="0" algn="l">
              <a:buNone/>
            </a:pPr>
            <a:r>
              <a:rPr lang="en-IN" sz="1200" b="0" i="1" u="none" strike="noStrike" baseline="0" dirty="0">
                <a:solidFill>
                  <a:srgbClr val="010000"/>
                </a:solidFill>
              </a:rPr>
              <a:t>public class </a:t>
            </a:r>
            <a:r>
              <a:rPr lang="en-IN" sz="1200" b="0" i="1" u="none" strike="noStrike" baseline="0" dirty="0" err="1">
                <a:solidFill>
                  <a:srgbClr val="010000"/>
                </a:solidFill>
              </a:rPr>
              <a:t>UDPClient</a:t>
            </a:r>
            <a:r>
              <a:rPr lang="en-IN" sz="1200" b="0" i="1" u="none" strike="noStrike" baseline="0" dirty="0">
                <a:solidFill>
                  <a:srgbClr val="010000"/>
                </a:solidFill>
              </a:rPr>
              <a:t>{</a:t>
            </a:r>
          </a:p>
          <a:p>
            <a:pPr marL="0" indent="0" algn="l">
              <a:buNone/>
            </a:pPr>
            <a:r>
              <a:rPr lang="en-US" sz="1200" b="0" i="1" u="none" strike="noStrike" baseline="0" dirty="0">
                <a:solidFill>
                  <a:srgbClr val="010000"/>
                </a:solidFill>
              </a:rPr>
              <a:t>public static void main(String </a:t>
            </a:r>
            <a:r>
              <a:rPr lang="en-US" sz="1200" b="0" i="1" u="none" strike="noStrike" baseline="0" dirty="0" err="1">
                <a:solidFill>
                  <a:srgbClr val="010000"/>
                </a:solidFill>
              </a:rPr>
              <a:t>args</a:t>
            </a:r>
            <a:r>
              <a:rPr lang="en-US" sz="1200" b="0" i="1" u="none" strike="noStrike" baseline="0" dirty="0">
                <a:solidFill>
                  <a:srgbClr val="010000"/>
                </a:solidFill>
              </a:rPr>
              <a:t>[]){ // </a:t>
            </a:r>
            <a:r>
              <a:rPr lang="en-US" sz="1200" b="0" i="1" u="none" strike="noStrike" baseline="0" dirty="0" err="1">
                <a:solidFill>
                  <a:srgbClr val="010000"/>
                </a:solidFill>
              </a:rPr>
              <a:t>args</a:t>
            </a:r>
            <a:r>
              <a:rPr lang="en-US" sz="1200" b="0" i="1" u="none" strike="noStrike" baseline="0" dirty="0">
                <a:solidFill>
                  <a:srgbClr val="010000"/>
                </a:solidFill>
              </a:rPr>
              <a:t> give message contents and server hostname </a:t>
            </a:r>
          </a:p>
          <a:p>
            <a:pPr marL="0" indent="0" algn="l">
              <a:buNone/>
            </a:pPr>
            <a:r>
              <a:rPr lang="en-US" sz="1200" b="0" i="1" u="none" strike="noStrike" baseline="0" dirty="0">
                <a:solidFill>
                  <a:srgbClr val="010000"/>
                </a:solidFill>
              </a:rPr>
              <a:t>	</a:t>
            </a:r>
            <a:r>
              <a:rPr lang="en-IN" sz="1200" b="0" i="1" u="none" strike="noStrike" baseline="0" dirty="0" err="1">
                <a:solidFill>
                  <a:srgbClr val="010000"/>
                </a:solidFill>
              </a:rPr>
              <a:t>DatagramSocket</a:t>
            </a:r>
            <a:r>
              <a:rPr lang="en-IN" sz="1200" b="0" i="1" u="none" strike="noStrike" baseline="0" dirty="0">
                <a:solidFill>
                  <a:srgbClr val="010000"/>
                </a:solidFill>
              </a:rPr>
              <a:t> </a:t>
            </a:r>
            <a:r>
              <a:rPr lang="en-IN" sz="1200" b="0" i="1" u="none" strike="noStrike" baseline="0" dirty="0" err="1">
                <a:solidFill>
                  <a:srgbClr val="010000"/>
                </a:solidFill>
              </a:rPr>
              <a:t>aSocket</a:t>
            </a:r>
            <a:r>
              <a:rPr lang="en-IN" sz="1200" b="0" i="1" u="none" strike="noStrike" baseline="0" dirty="0">
                <a:solidFill>
                  <a:srgbClr val="010000"/>
                </a:solidFill>
              </a:rPr>
              <a:t> = null;</a:t>
            </a:r>
          </a:p>
          <a:p>
            <a:pPr marL="0" indent="0" algn="l">
              <a:buNone/>
            </a:pPr>
            <a:r>
              <a:rPr lang="en-IN" sz="1200" b="0" i="1" u="none" strike="noStrike" baseline="0" dirty="0">
                <a:solidFill>
                  <a:srgbClr val="010000"/>
                </a:solidFill>
              </a:rPr>
              <a:t>	try {</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aSocket</a:t>
            </a:r>
            <a:r>
              <a:rPr lang="en-IN" sz="1200" b="0" i="1" u="none" strike="noStrike" baseline="0" dirty="0">
                <a:solidFill>
                  <a:srgbClr val="010000"/>
                </a:solidFill>
              </a:rPr>
              <a:t> = new </a:t>
            </a:r>
            <a:r>
              <a:rPr lang="en-IN" sz="1200" b="0" i="1" u="none" strike="noStrike" baseline="0" dirty="0" err="1">
                <a:solidFill>
                  <a:srgbClr val="010000"/>
                </a:solidFill>
              </a:rPr>
              <a:t>DatagramSocket</a:t>
            </a:r>
            <a:r>
              <a:rPr lang="en-IN" sz="1200" b="0" i="1" u="none" strike="noStrike" baseline="0" dirty="0">
                <a:solidFill>
                  <a:srgbClr val="010000"/>
                </a:solidFill>
              </a:rPr>
              <a:t>();</a:t>
            </a:r>
          </a:p>
          <a:p>
            <a:pPr marL="0" indent="0" algn="l">
              <a:buNone/>
            </a:pPr>
            <a:r>
              <a:rPr lang="sv-SE" sz="1200" b="0" i="1" u="none" strike="noStrike" baseline="0" dirty="0">
                <a:solidFill>
                  <a:srgbClr val="010000"/>
                </a:solidFill>
              </a:rPr>
              <a:t>		byte [] m = args[0].getBytes();</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InetAddress</a:t>
            </a:r>
            <a:r>
              <a:rPr lang="en-US" sz="1200" b="0" i="1" u="none" strike="noStrike" baseline="0" dirty="0">
                <a:solidFill>
                  <a:srgbClr val="010000"/>
                </a:solidFill>
              </a:rPr>
              <a:t> </a:t>
            </a:r>
            <a:r>
              <a:rPr lang="en-US" sz="1200" b="0" i="1" u="none" strike="noStrike" baseline="0" dirty="0" err="1">
                <a:solidFill>
                  <a:srgbClr val="010000"/>
                </a:solidFill>
              </a:rPr>
              <a:t>aHost</a:t>
            </a:r>
            <a:r>
              <a:rPr lang="en-US" sz="1200" b="0" i="1" u="none" strike="noStrike" baseline="0" dirty="0">
                <a:solidFill>
                  <a:srgbClr val="010000"/>
                </a:solidFill>
              </a:rPr>
              <a:t> = </a:t>
            </a:r>
            <a:r>
              <a:rPr lang="en-US" sz="1200" b="0" i="1" u="none" strike="noStrike" baseline="0" dirty="0" err="1">
                <a:solidFill>
                  <a:srgbClr val="010000"/>
                </a:solidFill>
              </a:rPr>
              <a:t>InetAddress.getByName</a:t>
            </a:r>
            <a:r>
              <a:rPr lang="en-US" sz="1200" b="0" i="1" u="none" strike="noStrike" baseline="0" dirty="0">
                <a:solidFill>
                  <a:srgbClr val="010000"/>
                </a:solidFill>
              </a:rPr>
              <a:t>(</a:t>
            </a:r>
            <a:r>
              <a:rPr lang="en-US" sz="1200" b="0" i="1" u="none" strike="noStrike" baseline="0" dirty="0" err="1">
                <a:solidFill>
                  <a:srgbClr val="010000"/>
                </a:solidFill>
              </a:rPr>
              <a:t>args</a:t>
            </a:r>
            <a:r>
              <a:rPr lang="en-US" sz="1200" b="0" i="1" u="none" strike="noStrike" baseline="0" dirty="0">
                <a:solidFill>
                  <a:srgbClr val="010000"/>
                </a:solidFill>
              </a:rPr>
              <a:t>[1]);</a:t>
            </a:r>
          </a:p>
          <a:p>
            <a:pPr marL="0" indent="0" algn="l">
              <a:buNone/>
            </a:pPr>
            <a:r>
              <a:rPr lang="en-IN" sz="1200" b="0" i="1" u="none" strike="noStrike" baseline="0" dirty="0">
                <a:solidFill>
                  <a:srgbClr val="010000"/>
                </a:solidFill>
              </a:rPr>
              <a:t>		int </a:t>
            </a:r>
            <a:r>
              <a:rPr lang="en-IN" sz="1200" b="0" i="1" u="none" strike="noStrike" baseline="0" dirty="0" err="1">
                <a:solidFill>
                  <a:srgbClr val="010000"/>
                </a:solidFill>
              </a:rPr>
              <a:t>serverPort</a:t>
            </a:r>
            <a:r>
              <a:rPr lang="en-IN" sz="1200" b="0" i="1" u="none" strike="noStrike" baseline="0" dirty="0">
                <a:solidFill>
                  <a:srgbClr val="010000"/>
                </a:solidFill>
              </a:rPr>
              <a:t> = 6789;</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DatagramPacket</a:t>
            </a:r>
            <a:r>
              <a:rPr lang="en-US" sz="1200" b="0" i="1" u="none" strike="noStrike" baseline="0" dirty="0">
                <a:solidFill>
                  <a:srgbClr val="010000"/>
                </a:solidFill>
              </a:rPr>
              <a:t> request = new </a:t>
            </a:r>
            <a:r>
              <a:rPr lang="en-US" sz="1200" b="0" i="1" u="none" strike="noStrike" baseline="0" dirty="0" err="1">
                <a:solidFill>
                  <a:srgbClr val="010000"/>
                </a:solidFill>
              </a:rPr>
              <a:t>DatagramPacket</a:t>
            </a:r>
            <a:r>
              <a:rPr lang="en-US" sz="1200" b="0" i="1" u="none" strike="noStrike" baseline="0" dirty="0">
                <a:solidFill>
                  <a:srgbClr val="010000"/>
                </a:solidFill>
              </a:rPr>
              <a:t>(m, </a:t>
            </a:r>
            <a:r>
              <a:rPr lang="en-US" sz="1200" b="0" i="1" u="none" strike="noStrike" baseline="0" dirty="0" err="1">
                <a:solidFill>
                  <a:srgbClr val="010000"/>
                </a:solidFill>
              </a:rPr>
              <a:t>args</a:t>
            </a:r>
            <a:r>
              <a:rPr lang="en-US" sz="1200" b="0" i="1" u="none" strike="noStrike" baseline="0" dirty="0">
                <a:solidFill>
                  <a:srgbClr val="010000"/>
                </a:solidFill>
              </a:rPr>
              <a:t>[0].length(), </a:t>
            </a:r>
            <a:r>
              <a:rPr lang="en-US" sz="1200" b="0" i="1" u="none" strike="noStrike" baseline="0" dirty="0" err="1">
                <a:solidFill>
                  <a:srgbClr val="010000"/>
                </a:solidFill>
              </a:rPr>
              <a:t>aHost</a:t>
            </a:r>
            <a:r>
              <a:rPr lang="en-US" sz="1200" b="0" i="1" u="none" strike="noStrike" baseline="0" dirty="0">
                <a:solidFill>
                  <a:srgbClr val="010000"/>
                </a:solidFill>
              </a:rPr>
              <a:t>, </a:t>
            </a:r>
            <a:r>
              <a:rPr lang="en-US" sz="1200" b="0" i="1" u="none" strike="noStrike" baseline="0" dirty="0" err="1">
                <a:solidFill>
                  <a:srgbClr val="010000"/>
                </a:solidFill>
              </a:rPr>
              <a:t>serverPort</a:t>
            </a:r>
            <a:r>
              <a:rPr lang="en-US" sz="1200" b="0" i="1" u="none" strike="noStrike" baseline="0" dirty="0">
                <a:solidFill>
                  <a:srgbClr val="010000"/>
                </a:solidFill>
              </a:rPr>
              <a:t>);</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aSocket.send</a:t>
            </a:r>
            <a:r>
              <a:rPr lang="en-IN" sz="1200" b="0" i="1" u="none" strike="noStrike" baseline="0" dirty="0">
                <a:solidFill>
                  <a:srgbClr val="010000"/>
                </a:solidFill>
              </a:rPr>
              <a:t>(request);</a:t>
            </a:r>
          </a:p>
          <a:p>
            <a:pPr marL="0" indent="0" algn="l">
              <a:buNone/>
            </a:pPr>
            <a:r>
              <a:rPr lang="en-US" sz="1200" b="0" i="1" u="none" strike="noStrike" baseline="0" dirty="0">
                <a:solidFill>
                  <a:srgbClr val="010000"/>
                </a:solidFill>
              </a:rPr>
              <a:t>		byte[] buffer = new byte[1000];</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DatagramPacket</a:t>
            </a:r>
            <a:r>
              <a:rPr lang="en-US" sz="1200" b="0" i="1" u="none" strike="noStrike" baseline="0" dirty="0">
                <a:solidFill>
                  <a:srgbClr val="010000"/>
                </a:solidFill>
              </a:rPr>
              <a:t> reply = new </a:t>
            </a:r>
            <a:r>
              <a:rPr lang="en-US" sz="1200" b="0" i="1" u="none" strike="noStrike" baseline="0" dirty="0" err="1">
                <a:solidFill>
                  <a:srgbClr val="010000"/>
                </a:solidFill>
              </a:rPr>
              <a:t>DatagramPacket</a:t>
            </a:r>
            <a:r>
              <a:rPr lang="en-US" sz="1200" b="0" i="1" u="none" strike="noStrike" baseline="0" dirty="0">
                <a:solidFill>
                  <a:srgbClr val="010000"/>
                </a:solidFill>
              </a:rPr>
              <a:t>(buffer, </a:t>
            </a:r>
            <a:r>
              <a:rPr lang="en-US" sz="1200" b="0" i="1" u="none" strike="noStrike" baseline="0" dirty="0" err="1">
                <a:solidFill>
                  <a:srgbClr val="010000"/>
                </a:solidFill>
              </a:rPr>
              <a:t>buffer.length</a:t>
            </a:r>
            <a:r>
              <a:rPr lang="en-US" sz="1200" b="0" i="1" u="none" strike="noStrike" baseline="0" dirty="0">
                <a:solidFill>
                  <a:srgbClr val="010000"/>
                </a:solidFill>
              </a:rPr>
              <a:t>);</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aSocket.receive</a:t>
            </a:r>
            <a:r>
              <a:rPr lang="en-IN" sz="1200" b="0" i="1" u="none" strike="noStrike" baseline="0" dirty="0">
                <a:solidFill>
                  <a:srgbClr val="010000"/>
                </a:solidFill>
              </a:rPr>
              <a:t>(reply);</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System.out.println</a:t>
            </a:r>
            <a:r>
              <a:rPr lang="en-IN" sz="1200" b="0" i="1" u="none" strike="noStrike" baseline="0" dirty="0">
                <a:solidFill>
                  <a:srgbClr val="010000"/>
                </a:solidFill>
              </a:rPr>
              <a:t>("Reply: " + new String(</a:t>
            </a:r>
            <a:r>
              <a:rPr lang="en-IN" sz="1200" b="0" i="1" u="none" strike="noStrike" baseline="0" dirty="0" err="1">
                <a:solidFill>
                  <a:srgbClr val="010000"/>
                </a:solidFill>
              </a:rPr>
              <a:t>reply.getData</a:t>
            </a: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 catch (</a:t>
            </a:r>
            <a:r>
              <a:rPr lang="en-IN" sz="1200" b="0" i="1" u="none" strike="noStrike" baseline="0" dirty="0" err="1">
                <a:solidFill>
                  <a:srgbClr val="010000"/>
                </a:solidFill>
              </a:rPr>
              <a:t>SocketException</a:t>
            </a:r>
            <a:r>
              <a:rPr lang="en-IN" sz="1200" b="0" i="1" u="none" strike="noStrike" baseline="0" dirty="0">
                <a:solidFill>
                  <a:srgbClr val="010000"/>
                </a:solidFill>
              </a:rPr>
              <a:t> e) {</a:t>
            </a:r>
            <a:r>
              <a:rPr lang="en-IN" sz="1200" b="0" i="1" u="none" strike="noStrike" baseline="0" dirty="0" err="1">
                <a:solidFill>
                  <a:srgbClr val="010000"/>
                </a:solidFill>
              </a:rPr>
              <a:t>System.out.println</a:t>
            </a:r>
            <a:r>
              <a:rPr lang="en-IN" sz="1200" b="0" i="1" u="none" strike="noStrike" baseline="0" dirty="0">
                <a:solidFill>
                  <a:srgbClr val="010000"/>
                </a:solidFill>
              </a:rPr>
              <a:t>("Socket: " + </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 catch (</a:t>
            </a:r>
            <a:r>
              <a:rPr lang="en-IN" sz="1200" b="0" i="1" u="none" strike="noStrike" baseline="0" dirty="0" err="1">
                <a:solidFill>
                  <a:srgbClr val="010000"/>
                </a:solidFill>
              </a:rPr>
              <a:t>IOException</a:t>
            </a:r>
            <a:r>
              <a:rPr lang="en-IN" sz="1200" b="0" i="1" u="none" strike="noStrike" baseline="0" dirty="0">
                <a:solidFill>
                  <a:srgbClr val="010000"/>
                </a:solidFill>
              </a:rPr>
              <a:t> e) {</a:t>
            </a:r>
            <a:r>
              <a:rPr lang="en-IN" sz="1200" b="0" i="1" u="none" strike="noStrike" baseline="0" dirty="0" err="1">
                <a:solidFill>
                  <a:srgbClr val="010000"/>
                </a:solidFill>
              </a:rPr>
              <a:t>System.out.println</a:t>
            </a:r>
            <a:r>
              <a:rPr lang="en-IN" sz="1200" b="0" i="1" u="none" strike="noStrike" baseline="0" dirty="0">
                <a:solidFill>
                  <a:srgbClr val="010000"/>
                </a:solidFill>
              </a:rPr>
              <a:t>("IO: " + </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US" sz="1200" b="0" i="1" u="none" strike="noStrike" baseline="0" dirty="0">
                <a:solidFill>
                  <a:srgbClr val="010000"/>
                </a:solidFill>
              </a:rPr>
              <a:t>} finally { if(</a:t>
            </a:r>
            <a:r>
              <a:rPr lang="en-US" sz="1200" b="0" i="1" u="none" strike="noStrike" baseline="0" dirty="0" err="1">
                <a:solidFill>
                  <a:srgbClr val="010000"/>
                </a:solidFill>
              </a:rPr>
              <a:t>aSocket</a:t>
            </a:r>
            <a:r>
              <a:rPr lang="en-US" sz="1200" b="0" i="1" u="none" strike="noStrike" baseline="0" dirty="0">
                <a:solidFill>
                  <a:srgbClr val="010000"/>
                </a:solidFill>
              </a:rPr>
              <a:t> != null) </a:t>
            </a:r>
            <a:r>
              <a:rPr lang="en-US" sz="1200" b="0" i="1" u="none" strike="noStrike" baseline="0" dirty="0" err="1">
                <a:solidFill>
                  <a:srgbClr val="010000"/>
                </a:solidFill>
              </a:rPr>
              <a:t>aSocket.close</a:t>
            </a:r>
            <a:r>
              <a:rPr lang="en-US" sz="1200" b="0" i="1" u="none" strike="noStrike" baseline="0" dirty="0">
                <a:solidFill>
                  <a:srgbClr val="010000"/>
                </a:solidFill>
              </a:rPr>
              <a:t>();}</a:t>
            </a:r>
          </a:p>
          <a:p>
            <a:pPr marL="0" indent="0" algn="l">
              <a:buNone/>
            </a:pP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a:t>
            </a: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39732" y="2084062"/>
            <a:ext cx="8763000" cy="492655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000" b="1" dirty="0"/>
              <a:t>UDP client sends a message to the server &amp; gets a reply</a:t>
            </a: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595742329"/>
      </p:ext>
    </p:extLst>
  </p:cSld>
  <p:clrMapOvr>
    <a:masterClrMapping/>
  </p:clrMapOvr>
  <p:transition advTm="6630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(UDP Communication) </a:t>
            </a:r>
            <a:r>
              <a:rPr lang="en-US" altLang="en-US" sz="3000" b="1" dirty="0">
                <a:solidFill>
                  <a:schemeClr val="bg1"/>
                </a:solidFill>
                <a:sym typeface="+mn-ea"/>
              </a:rPr>
              <a:t>communication</a:t>
            </a:r>
          </a:p>
          <a:p>
            <a:pPr marL="0" indent="0" algn="l">
              <a:buNone/>
            </a:pPr>
            <a:r>
              <a:rPr lang="en-IN" sz="1200" b="0" i="1" u="none" strike="noStrike" baseline="0" dirty="0">
                <a:solidFill>
                  <a:srgbClr val="010000"/>
                </a:solidFill>
              </a:rPr>
              <a:t>import java.net.*; import java.io.*;</a:t>
            </a:r>
          </a:p>
          <a:p>
            <a:pPr marL="0" indent="0" algn="l">
              <a:buNone/>
            </a:pPr>
            <a:r>
              <a:rPr lang="en-IN" sz="1200" b="0" i="1" u="none" strike="noStrike" baseline="0" dirty="0">
                <a:solidFill>
                  <a:srgbClr val="010000"/>
                </a:solidFill>
              </a:rPr>
              <a:t>public class </a:t>
            </a:r>
            <a:r>
              <a:rPr lang="en-IN" sz="1200" b="0" i="1" u="none" strike="noStrike" baseline="0" dirty="0" err="1">
                <a:solidFill>
                  <a:srgbClr val="010000"/>
                </a:solidFill>
              </a:rPr>
              <a:t>UDPServer</a:t>
            </a:r>
            <a:r>
              <a:rPr lang="en-IN" sz="1200" b="0" i="1" u="none" strike="noStrike" baseline="0" dirty="0">
                <a:solidFill>
                  <a:srgbClr val="010000"/>
                </a:solidFill>
              </a:rPr>
              <a:t>{</a:t>
            </a:r>
          </a:p>
          <a:p>
            <a:pPr marL="0" indent="0" algn="l">
              <a:buNone/>
            </a:pPr>
            <a:r>
              <a:rPr lang="en-US" sz="1200" b="0" i="1" u="none" strike="noStrike" baseline="0" dirty="0">
                <a:solidFill>
                  <a:srgbClr val="010000"/>
                </a:solidFill>
              </a:rPr>
              <a:t>public static void main(String </a:t>
            </a:r>
            <a:r>
              <a:rPr lang="en-US" sz="1200" b="0" i="1" u="none" strike="noStrike" baseline="0" dirty="0" err="1">
                <a:solidFill>
                  <a:srgbClr val="010000"/>
                </a:solidFill>
              </a:rPr>
              <a:t>args</a:t>
            </a:r>
            <a:r>
              <a:rPr lang="en-US" sz="1200" b="0" i="1" u="none" strike="noStrike" baseline="0" dirty="0">
                <a:solidFill>
                  <a:srgbClr val="010000"/>
                </a:solidFill>
              </a:rPr>
              <a:t>[]) {</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DatagramSocket</a:t>
            </a:r>
            <a:r>
              <a:rPr lang="en-IN" sz="1200" b="0" i="1" u="none" strike="noStrike" baseline="0" dirty="0">
                <a:solidFill>
                  <a:srgbClr val="010000"/>
                </a:solidFill>
              </a:rPr>
              <a:t> </a:t>
            </a:r>
            <a:r>
              <a:rPr lang="en-IN" sz="1200" b="0" i="1" u="none" strike="noStrike" baseline="0" dirty="0" err="1">
                <a:solidFill>
                  <a:srgbClr val="010000"/>
                </a:solidFill>
              </a:rPr>
              <a:t>aSocket</a:t>
            </a:r>
            <a:r>
              <a:rPr lang="en-IN" sz="1200" b="0" i="1" u="none" strike="noStrike" baseline="0" dirty="0">
                <a:solidFill>
                  <a:srgbClr val="010000"/>
                </a:solidFill>
              </a:rPr>
              <a:t> = null;</a:t>
            </a:r>
          </a:p>
          <a:p>
            <a:pPr marL="0" indent="0" algn="l">
              <a:buNone/>
            </a:pPr>
            <a:r>
              <a:rPr lang="en-IN" sz="1200" b="0" i="1" u="none" strike="noStrike" baseline="0" dirty="0">
                <a:solidFill>
                  <a:srgbClr val="010000"/>
                </a:solidFill>
              </a:rPr>
              <a:t>                          try{</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aSocket</a:t>
            </a:r>
            <a:r>
              <a:rPr lang="en-IN" sz="1200" b="0" i="1" u="none" strike="noStrike" baseline="0" dirty="0">
                <a:solidFill>
                  <a:srgbClr val="010000"/>
                </a:solidFill>
              </a:rPr>
              <a:t> = new </a:t>
            </a:r>
            <a:r>
              <a:rPr lang="en-IN" sz="1200" b="0" i="1" u="none" strike="noStrike" baseline="0" dirty="0" err="1">
                <a:solidFill>
                  <a:srgbClr val="010000"/>
                </a:solidFill>
              </a:rPr>
              <a:t>DatagramSocket</a:t>
            </a:r>
            <a:r>
              <a:rPr lang="en-IN" sz="1200" b="0" i="1" u="none" strike="noStrike" baseline="0" dirty="0">
                <a:solidFill>
                  <a:srgbClr val="010000"/>
                </a:solidFill>
              </a:rPr>
              <a:t>(6789);</a:t>
            </a:r>
          </a:p>
          <a:p>
            <a:pPr marL="0" indent="0" algn="l">
              <a:buNone/>
            </a:pPr>
            <a:r>
              <a:rPr lang="en-US" sz="1200" b="0" i="1" u="none" strike="noStrike" baseline="0" dirty="0">
                <a:solidFill>
                  <a:srgbClr val="010000"/>
                </a:solidFill>
              </a:rPr>
              <a:t>		byte[] buffer = new byte[1000];</a:t>
            </a:r>
          </a:p>
          <a:p>
            <a:pPr marL="0" indent="0" algn="l">
              <a:buNone/>
            </a:pPr>
            <a:r>
              <a:rPr lang="en-IN" sz="1200" b="0" i="1" u="none" strike="noStrike" baseline="0" dirty="0">
                <a:solidFill>
                  <a:srgbClr val="010000"/>
                </a:solidFill>
              </a:rPr>
              <a:t>	while(true){</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DatagramPacket</a:t>
            </a:r>
            <a:r>
              <a:rPr lang="en-US" sz="1200" b="0" i="1" u="none" strike="noStrike" baseline="0" dirty="0">
                <a:solidFill>
                  <a:srgbClr val="010000"/>
                </a:solidFill>
              </a:rPr>
              <a:t> request = new </a:t>
            </a:r>
            <a:r>
              <a:rPr lang="en-US" sz="1200" b="0" i="1" u="none" strike="noStrike" baseline="0" dirty="0" err="1">
                <a:solidFill>
                  <a:srgbClr val="010000"/>
                </a:solidFill>
              </a:rPr>
              <a:t>DatagramPacket</a:t>
            </a:r>
            <a:r>
              <a:rPr lang="en-US" sz="1200" b="0" i="1" u="none" strike="noStrike" baseline="0" dirty="0">
                <a:solidFill>
                  <a:srgbClr val="010000"/>
                </a:solidFill>
              </a:rPr>
              <a:t>(buffer, </a:t>
            </a:r>
            <a:r>
              <a:rPr lang="en-US" sz="1200" b="0" i="1" u="none" strike="noStrike" baseline="0" dirty="0" err="1">
                <a:solidFill>
                  <a:srgbClr val="010000"/>
                </a:solidFill>
              </a:rPr>
              <a:t>buffer.length</a:t>
            </a:r>
            <a:r>
              <a:rPr lang="en-US" sz="1200" b="0" i="1" u="none" strike="noStrike" baseline="0" dirty="0">
                <a:solidFill>
                  <a:srgbClr val="010000"/>
                </a:solidFill>
              </a:rPr>
              <a:t>);</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aSocket.receive</a:t>
            </a:r>
            <a:r>
              <a:rPr lang="en-IN" sz="1200" b="0" i="1" u="none" strike="noStrike" baseline="0" dirty="0">
                <a:solidFill>
                  <a:srgbClr val="010000"/>
                </a:solidFill>
              </a:rPr>
              <a:t>(request);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DatagramPacket</a:t>
            </a:r>
            <a:r>
              <a:rPr lang="en-US" sz="1200" b="0" i="1" u="none" strike="noStrike" baseline="0" dirty="0">
                <a:solidFill>
                  <a:srgbClr val="010000"/>
                </a:solidFill>
              </a:rPr>
              <a:t> reply = new </a:t>
            </a:r>
            <a:r>
              <a:rPr lang="en-US" sz="1200" b="0" i="1" u="none" strike="noStrike" baseline="0" dirty="0" err="1">
                <a:solidFill>
                  <a:srgbClr val="010000"/>
                </a:solidFill>
              </a:rPr>
              <a:t>DatagramPacket</a:t>
            </a:r>
            <a:r>
              <a:rPr lang="en-US" sz="1200" b="0" i="1" u="none" strike="noStrike" baseline="0" dirty="0">
                <a:solidFill>
                  <a:srgbClr val="010000"/>
                </a:solidFill>
              </a:rPr>
              <a:t>(</a:t>
            </a:r>
            <a:r>
              <a:rPr lang="en-US" sz="1200" b="0" i="1" u="none" strike="noStrike" baseline="0" dirty="0" err="1">
                <a:solidFill>
                  <a:srgbClr val="010000"/>
                </a:solidFill>
              </a:rPr>
              <a:t>request.getData</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request.getLength</a:t>
            </a:r>
            <a:r>
              <a:rPr lang="en-US" sz="1200" b="0" i="1" u="none" strike="noStrike" baseline="0" dirty="0">
                <a:solidFill>
                  <a:srgbClr val="010000"/>
                </a:solidFill>
              </a:rPr>
              <a:t>(), </a:t>
            </a:r>
            <a:r>
              <a:rPr lang="en-US" sz="1200" b="0" i="1" u="none" strike="noStrike" baseline="0" dirty="0" err="1">
                <a:solidFill>
                  <a:srgbClr val="010000"/>
                </a:solidFill>
              </a:rPr>
              <a:t>request.getAddress</a:t>
            </a:r>
            <a:r>
              <a:rPr lang="en-US" sz="1200" b="0" i="1" u="none" strike="noStrike" baseline="0" dirty="0">
                <a:solidFill>
                  <a:srgbClr val="010000"/>
                </a:solidFill>
              </a:rPr>
              <a:t>(), </a:t>
            </a:r>
            <a:r>
              <a:rPr lang="en-US" sz="1200" b="0" i="1" u="none" strike="noStrike" baseline="0" dirty="0" err="1">
                <a:solidFill>
                  <a:srgbClr val="010000"/>
                </a:solidFill>
              </a:rPr>
              <a:t>request.getPort</a:t>
            </a:r>
            <a:r>
              <a:rPr lang="en-US" sz="1200" b="0" i="1" u="none" strike="noStrike" baseline="0" dirty="0">
                <a:solidFill>
                  <a:srgbClr val="010000"/>
                </a:solidFill>
              </a:rPr>
              <a:t>());</a:t>
            </a:r>
          </a:p>
          <a:p>
            <a:pPr marL="0" indent="0" algn="l">
              <a:buNone/>
            </a:pPr>
            <a:r>
              <a:rPr lang="en-IN" sz="1200" b="0" i="1" u="none" strike="noStrike" baseline="0" dirty="0">
                <a:solidFill>
                  <a:srgbClr val="010000"/>
                </a:solidFill>
              </a:rPr>
              <a:t>		</a:t>
            </a:r>
            <a:r>
              <a:rPr lang="en-IN" sz="1200" b="0" i="1" u="none" strike="noStrike" baseline="0" dirty="0" err="1">
                <a:solidFill>
                  <a:srgbClr val="010000"/>
                </a:solidFill>
              </a:rPr>
              <a:t>aSocket.send</a:t>
            </a:r>
            <a:r>
              <a:rPr lang="en-IN" sz="1200" b="0" i="1" u="none" strike="noStrike" baseline="0" dirty="0">
                <a:solidFill>
                  <a:srgbClr val="010000"/>
                </a:solidFill>
              </a:rPr>
              <a:t>(reply);</a:t>
            </a:r>
          </a:p>
          <a:p>
            <a:pPr marL="0" indent="0" algn="l">
              <a:buNone/>
            </a:pPr>
            <a:r>
              <a:rPr lang="en-IN" sz="1200" b="0" i="1" u="none" strike="noStrike" baseline="0" dirty="0">
                <a:solidFill>
                  <a:srgbClr val="010000"/>
                </a:solidFill>
              </a:rPr>
              <a:t>	}</a:t>
            </a:r>
          </a:p>
          <a:p>
            <a:pPr marL="0" indent="0" algn="l">
              <a:buNone/>
            </a:pPr>
            <a:r>
              <a:rPr lang="en-IN" sz="1200" b="0" i="1" u="none" strike="noStrike" baseline="0" dirty="0">
                <a:solidFill>
                  <a:srgbClr val="010000"/>
                </a:solidFill>
              </a:rPr>
              <a:t>}catch (</a:t>
            </a:r>
            <a:r>
              <a:rPr lang="en-IN" sz="1200" b="0" i="1" u="none" strike="noStrike" baseline="0" dirty="0" err="1">
                <a:solidFill>
                  <a:srgbClr val="010000"/>
                </a:solidFill>
              </a:rPr>
              <a:t>SocketException</a:t>
            </a:r>
            <a:r>
              <a:rPr lang="en-IN" sz="1200" b="0" i="1" u="none" strike="noStrike" baseline="0" dirty="0">
                <a:solidFill>
                  <a:srgbClr val="010000"/>
                </a:solidFill>
              </a:rPr>
              <a:t> e){</a:t>
            </a:r>
            <a:r>
              <a:rPr lang="en-IN" sz="1200" b="0" i="1" u="none" strike="noStrike" baseline="0" dirty="0" err="1">
                <a:solidFill>
                  <a:srgbClr val="010000"/>
                </a:solidFill>
              </a:rPr>
              <a:t>System.out.println</a:t>
            </a:r>
            <a:r>
              <a:rPr lang="en-IN" sz="1200" b="0" i="1" u="none" strike="noStrike" baseline="0" dirty="0">
                <a:solidFill>
                  <a:srgbClr val="010000"/>
                </a:solidFill>
              </a:rPr>
              <a:t>("Socket: " + </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}catch (</a:t>
            </a:r>
            <a:r>
              <a:rPr lang="en-IN" sz="1200" b="0" i="1" u="none" strike="noStrike" baseline="0" dirty="0" err="1">
                <a:solidFill>
                  <a:srgbClr val="010000"/>
                </a:solidFill>
              </a:rPr>
              <a:t>IOException</a:t>
            </a:r>
            <a:r>
              <a:rPr lang="en-IN" sz="1200" b="0" i="1" u="none" strike="noStrike" baseline="0" dirty="0">
                <a:solidFill>
                  <a:srgbClr val="010000"/>
                </a:solidFill>
              </a:rPr>
              <a:t> e) {</a:t>
            </a:r>
            <a:r>
              <a:rPr lang="en-IN" sz="1200" b="0" i="1" u="none" strike="noStrike" baseline="0" dirty="0" err="1">
                <a:solidFill>
                  <a:srgbClr val="010000"/>
                </a:solidFill>
              </a:rPr>
              <a:t>System.out.println</a:t>
            </a:r>
            <a:r>
              <a:rPr lang="en-IN" sz="1200" b="0" i="1" u="none" strike="noStrike" baseline="0" dirty="0">
                <a:solidFill>
                  <a:srgbClr val="010000"/>
                </a:solidFill>
              </a:rPr>
              <a:t>("IO: " + </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US" sz="1200" b="0" i="1" u="none" strike="noStrike" baseline="0" dirty="0">
                <a:solidFill>
                  <a:srgbClr val="010000"/>
                </a:solidFill>
              </a:rPr>
              <a:t>}finally {if(</a:t>
            </a:r>
            <a:r>
              <a:rPr lang="en-US" sz="1200" b="0" i="1" u="none" strike="noStrike" baseline="0" dirty="0" err="1">
                <a:solidFill>
                  <a:srgbClr val="010000"/>
                </a:solidFill>
              </a:rPr>
              <a:t>aSocket</a:t>
            </a:r>
            <a:r>
              <a:rPr lang="en-US" sz="1200" b="0" i="1" u="none" strike="noStrike" baseline="0" dirty="0">
                <a:solidFill>
                  <a:srgbClr val="010000"/>
                </a:solidFill>
              </a:rPr>
              <a:t> != null) </a:t>
            </a:r>
            <a:r>
              <a:rPr lang="en-US" sz="1200" b="0" i="1" u="none" strike="noStrike" baseline="0" dirty="0" err="1">
                <a:solidFill>
                  <a:srgbClr val="010000"/>
                </a:solidFill>
              </a:rPr>
              <a:t>aSocket.close</a:t>
            </a:r>
            <a:r>
              <a:rPr lang="en-US" sz="1200" b="0" i="1" u="none" strike="noStrike" baseline="0" dirty="0">
                <a:solidFill>
                  <a:srgbClr val="010000"/>
                </a:solidFill>
              </a:rPr>
              <a:t>();}</a:t>
            </a:r>
          </a:p>
          <a:p>
            <a:pPr marL="0" indent="0" algn="l">
              <a:buNone/>
            </a:pP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a:t>
            </a:r>
            <a:br>
              <a:rPr lang="en-US" altLang="en-US" sz="1200" b="1" dirty="0">
                <a:solidFill>
                  <a:schemeClr val="bg1"/>
                </a:solidFill>
                <a:sym typeface="+mn-ea"/>
              </a:rPr>
            </a:br>
            <a:endParaRPr lang="en-US" altLang="en-US" sz="12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39732" y="2084062"/>
            <a:ext cx="8763000" cy="492655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000" b="1" dirty="0"/>
              <a:t>UDP server repeatedly receives a request and sends it back to the client</a:t>
            </a: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3935617921"/>
      </p:ext>
    </p:extLst>
  </p:cSld>
  <p:clrMapOvr>
    <a:masterClrMapping/>
  </p:clrMapOvr>
  <p:transition advTm="66301"/>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(UDP Failure Model) </a:t>
            </a:r>
            <a:r>
              <a:rPr lang="en-US" altLang="en-US" sz="3000" b="1" dirty="0">
                <a:solidFill>
                  <a:schemeClr val="bg1"/>
                </a:solidFill>
                <a:sym typeface="+mn-ea"/>
              </a:rPr>
              <a:t>communication</a:t>
            </a:r>
          </a:p>
          <a:p>
            <a:pPr marL="0" lvl="0" indent="0">
              <a:spcBef>
                <a:spcPct val="0"/>
              </a:spcBef>
              <a:buNone/>
            </a:pP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06237" y="2230260"/>
            <a:ext cx="8112263" cy="494351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000" b="1" dirty="0"/>
              <a:t>Omission failure: </a:t>
            </a:r>
            <a:r>
              <a:rPr lang="en-US" altLang="en-US" sz="2000" dirty="0"/>
              <a:t>due to omission of sending or receiving messages (either erroneous  checksum or no buffer space available at source or destination).</a:t>
            </a:r>
          </a:p>
          <a:p>
            <a:pPr lvl="0" algn="just">
              <a:lnSpc>
                <a:spcPct val="150000"/>
              </a:lnSpc>
              <a:spcBef>
                <a:spcPct val="0"/>
              </a:spcBef>
              <a:buFont typeface="Wingdings" panose="05000000000000000000" pitchFamily="2" charset="2"/>
              <a:buChar char="Ø"/>
            </a:pPr>
            <a:r>
              <a:rPr lang="en-US" altLang="en-US" sz="2000" b="1" dirty="0"/>
              <a:t>Ordering failure: </a:t>
            </a:r>
            <a:r>
              <a:rPr lang="en-US" altLang="en-US" sz="2000" dirty="0"/>
              <a:t>due to out-of-order delivery of messages.</a:t>
            </a:r>
          </a:p>
          <a:p>
            <a:pPr lvl="0" algn="just">
              <a:lnSpc>
                <a:spcPct val="150000"/>
              </a:lnSpc>
              <a:spcBef>
                <a:spcPct val="0"/>
              </a:spcBef>
              <a:buFont typeface="Wingdings" panose="05000000000000000000" pitchFamily="2" charset="2"/>
              <a:buChar char="Ø"/>
            </a:pPr>
            <a:r>
              <a:rPr lang="en-US" altLang="en-US" sz="2000" b="1" dirty="0"/>
              <a:t>Lack of Built in Checks : </a:t>
            </a:r>
            <a:r>
              <a:rPr lang="en-US" altLang="en-US" sz="2000" dirty="0"/>
              <a:t>Applications using UDP are left to provide their own checks to achieve the quality of reliable communication they require. It can be modeled by implementing an ACK mechanism.</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2357909431"/>
      </p:ext>
    </p:extLst>
  </p:cSld>
  <p:clrMapOvr>
    <a:masterClrMapping/>
  </p:clrMapOvr>
  <p:transition advTm="66301"/>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(TCP Communication) </a:t>
            </a:r>
            <a:r>
              <a:rPr lang="en-US" altLang="en-US" sz="3000" b="1" dirty="0">
                <a:solidFill>
                  <a:schemeClr val="bg1"/>
                </a:solidFill>
                <a:sym typeface="+mn-ea"/>
              </a:rPr>
              <a:t>communication</a:t>
            </a:r>
          </a:p>
          <a:p>
            <a:pPr marL="0" lvl="0" indent="0">
              <a:spcBef>
                <a:spcPct val="0"/>
              </a:spcBef>
              <a:buNone/>
            </a:pP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4438" y="2089922"/>
            <a:ext cx="9069138" cy="494351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a:spcBef>
                <a:spcPct val="0"/>
              </a:spcBef>
            </a:pPr>
            <a:r>
              <a:rPr lang="en-US" altLang="en-US" sz="2000" b="1" dirty="0"/>
              <a:t>Issues</a:t>
            </a:r>
          </a:p>
          <a:p>
            <a:pPr lvl="1" algn="just">
              <a:spcBef>
                <a:spcPct val="0"/>
              </a:spcBef>
              <a:buFont typeface="Courier New" panose="02070309020205020404" pitchFamily="49" charset="0"/>
              <a:buChar char="o"/>
            </a:pPr>
            <a:r>
              <a:rPr lang="en-US" altLang="en-US" sz="2000" dirty="0">
                <a:solidFill>
                  <a:schemeClr val="tx2">
                    <a:lumMod val="75000"/>
                  </a:schemeClr>
                </a:solidFill>
              </a:rPr>
              <a:t>Message sizes </a:t>
            </a:r>
            <a:r>
              <a:rPr lang="en-US" altLang="en-US" sz="2000" dirty="0"/>
              <a:t>– user application has various optional size to choose how much data it require to writes to a stream or reads from it.</a:t>
            </a:r>
          </a:p>
          <a:p>
            <a:pPr lvl="1" algn="just">
              <a:spcBef>
                <a:spcPct val="0"/>
              </a:spcBef>
              <a:buFont typeface="Courier New" panose="02070309020205020404" pitchFamily="49" charset="0"/>
              <a:buChar char="o"/>
            </a:pPr>
            <a:r>
              <a:rPr lang="en-US" altLang="en-US" sz="2000" dirty="0">
                <a:solidFill>
                  <a:schemeClr val="tx2">
                    <a:lumMod val="75000"/>
                  </a:schemeClr>
                </a:solidFill>
              </a:rPr>
              <a:t>Message duplication and ordering </a:t>
            </a:r>
            <a:r>
              <a:rPr lang="en-US" altLang="en-US" sz="2000" dirty="0"/>
              <a:t>– difficult to reject duplicates or re-order messages as message identifiers are associated with each IP packet so as for recipient to detect.</a:t>
            </a:r>
          </a:p>
          <a:p>
            <a:pPr lvl="1" algn="just">
              <a:spcBef>
                <a:spcPct val="0"/>
              </a:spcBef>
              <a:buFont typeface="Courier New" panose="02070309020205020404" pitchFamily="49" charset="0"/>
              <a:buChar char="o"/>
            </a:pPr>
            <a:r>
              <a:rPr lang="en-US" altLang="en-US" sz="2000" dirty="0">
                <a:solidFill>
                  <a:schemeClr val="tx2">
                    <a:lumMod val="75000"/>
                  </a:schemeClr>
                </a:solidFill>
              </a:rPr>
              <a:t>Message destinations </a:t>
            </a:r>
            <a:r>
              <a:rPr lang="en-US" altLang="en-US" sz="2000" dirty="0"/>
              <a:t>– a connection is established first. Once established, no IP addresses in packets needed</a:t>
            </a:r>
          </a:p>
          <a:p>
            <a:pPr lvl="2" algn="just">
              <a:spcBef>
                <a:spcPct val="0"/>
              </a:spcBef>
              <a:buFont typeface="Wingdings" panose="05000000000000000000" pitchFamily="2" charset="2"/>
              <a:buChar char="ü"/>
            </a:pPr>
            <a:r>
              <a:rPr lang="en-US" altLang="en-US" sz="1600" dirty="0"/>
              <a:t> </a:t>
            </a:r>
            <a:r>
              <a:rPr lang="en-US" altLang="en-US" sz="2000" dirty="0"/>
              <a:t>To establish a connection, client sends </a:t>
            </a:r>
            <a:r>
              <a:rPr lang="en-US" altLang="en-US" sz="2000" dirty="0">
                <a:solidFill>
                  <a:schemeClr val="tx2">
                    <a:lumMod val="75000"/>
                  </a:schemeClr>
                </a:solidFill>
              </a:rPr>
              <a:t>connect</a:t>
            </a:r>
            <a:r>
              <a:rPr lang="en-US" altLang="en-US" sz="2000" dirty="0"/>
              <a:t> request to server, then server sends </a:t>
            </a:r>
            <a:r>
              <a:rPr lang="en-US" altLang="en-US" sz="2000" dirty="0">
                <a:solidFill>
                  <a:schemeClr val="tx2">
                    <a:lumMod val="75000"/>
                  </a:schemeClr>
                </a:solidFill>
              </a:rPr>
              <a:t>accept</a:t>
            </a:r>
            <a:r>
              <a:rPr lang="en-US" altLang="en-US" sz="2000" dirty="0"/>
              <a:t> request to client.</a:t>
            </a:r>
          </a:p>
          <a:p>
            <a:pPr lvl="2" algn="just">
              <a:spcBef>
                <a:spcPct val="0"/>
              </a:spcBef>
              <a:buFont typeface="Wingdings" panose="05000000000000000000" pitchFamily="2" charset="2"/>
              <a:buChar char="ü"/>
            </a:pPr>
            <a:r>
              <a:rPr lang="en-US" altLang="en-US" sz="2000" dirty="0"/>
              <a:t>Could be a </a:t>
            </a:r>
            <a:r>
              <a:rPr lang="en-US" altLang="en-US" sz="2000" dirty="0">
                <a:solidFill>
                  <a:schemeClr val="accent5">
                    <a:lumMod val="75000"/>
                  </a:schemeClr>
                </a:solidFill>
              </a:rPr>
              <a:t>overhead for a single Client-Server request </a:t>
            </a:r>
            <a:r>
              <a:rPr lang="en-US" altLang="en-US" sz="2000" dirty="0"/>
              <a:t>and reply.</a:t>
            </a:r>
          </a:p>
          <a:p>
            <a:pPr lvl="1" algn="just">
              <a:spcBef>
                <a:spcPct val="0"/>
              </a:spcBef>
              <a:buFont typeface="Courier New" panose="02070309020205020404" pitchFamily="49" charset="0"/>
              <a:buChar char="o"/>
            </a:pPr>
            <a:r>
              <a:rPr lang="en-US" altLang="en-US" sz="2000" dirty="0">
                <a:solidFill>
                  <a:schemeClr val="tx2">
                    <a:lumMod val="75000"/>
                  </a:schemeClr>
                </a:solidFill>
              </a:rPr>
              <a:t>Matching of data items: </a:t>
            </a:r>
            <a:r>
              <a:rPr lang="en-US" altLang="en-US" sz="2000" dirty="0"/>
              <a:t>client and server must agreed on same data types in the stream.</a:t>
            </a:r>
          </a:p>
          <a:p>
            <a:pPr lvl="1" algn="just">
              <a:spcBef>
                <a:spcPct val="0"/>
              </a:spcBef>
              <a:buFont typeface="Courier New" panose="02070309020205020404" pitchFamily="49" charset="0"/>
              <a:buChar char="o"/>
            </a:pPr>
            <a:r>
              <a:rPr lang="en-US" altLang="en-US" sz="2000" dirty="0">
                <a:solidFill>
                  <a:schemeClr val="tx2">
                    <a:lumMod val="75000"/>
                  </a:schemeClr>
                </a:solidFill>
              </a:rPr>
              <a:t>Threads</a:t>
            </a:r>
            <a:r>
              <a:rPr lang="en-US" altLang="en-US" sz="2000" dirty="0">
                <a:solidFill>
                  <a:srgbClr val="FF0000"/>
                </a:solidFill>
              </a:rPr>
              <a:t> </a:t>
            </a:r>
            <a:r>
              <a:rPr lang="en-US" altLang="en-US" sz="2000" dirty="0"/>
              <a:t>– server creates a separate thread in accepting a connection for each client. It can block thread if required by program.</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2554118650"/>
      </p:ext>
    </p:extLst>
  </p:cSld>
  <p:clrMapOvr>
    <a:masterClrMapping/>
  </p:clrMapOvr>
  <p:transition advTm="6630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(TCP Communication) </a:t>
            </a:r>
            <a:r>
              <a:rPr lang="en-US" altLang="en-US" sz="3000" b="1" dirty="0">
                <a:solidFill>
                  <a:schemeClr val="bg1"/>
                </a:solidFill>
                <a:sym typeface="+mn-ea"/>
              </a:rPr>
              <a:t>communication</a:t>
            </a:r>
          </a:p>
          <a:p>
            <a:pPr marL="0" indent="0" algn="l">
              <a:buNone/>
            </a:pPr>
            <a:r>
              <a:rPr lang="en-US" sz="1200" b="0" i="1" u="none" strike="noStrike" baseline="0" dirty="0">
                <a:solidFill>
                  <a:srgbClr val="010000"/>
                </a:solidFill>
              </a:rPr>
              <a:t>import java.net.*;  import java.io.*; //Defines stream-related classes</a:t>
            </a:r>
          </a:p>
          <a:p>
            <a:pPr marL="0" indent="0" algn="l">
              <a:buNone/>
            </a:pPr>
            <a:r>
              <a:rPr lang="en-IN" sz="1200" b="0" i="1" u="none" strike="noStrike" baseline="0" dirty="0">
                <a:solidFill>
                  <a:srgbClr val="010000"/>
                </a:solidFill>
              </a:rPr>
              <a:t>public class </a:t>
            </a:r>
            <a:r>
              <a:rPr lang="en-IN" sz="1200" b="0" i="1" u="none" strike="noStrike" baseline="0" dirty="0" err="1">
                <a:solidFill>
                  <a:srgbClr val="010000"/>
                </a:solidFill>
              </a:rPr>
              <a:t>TCPClient</a:t>
            </a:r>
            <a:r>
              <a:rPr lang="en-IN" sz="1200" b="0" i="1" u="none" strike="noStrike" baseline="0" dirty="0">
                <a:solidFill>
                  <a:srgbClr val="010000"/>
                </a:solidFill>
              </a:rPr>
              <a:t> {</a:t>
            </a:r>
          </a:p>
          <a:p>
            <a:pPr marL="0" indent="0" algn="l">
              <a:buNone/>
            </a:pPr>
            <a:r>
              <a:rPr lang="en-US" sz="1200" b="0" i="1" u="none" strike="noStrike" baseline="0" dirty="0">
                <a:solidFill>
                  <a:srgbClr val="010000"/>
                </a:solidFill>
              </a:rPr>
              <a:t>public static void main (String </a:t>
            </a:r>
            <a:r>
              <a:rPr lang="en-US" sz="1200" b="0" i="1" u="none" strike="noStrike" baseline="0" dirty="0" err="1">
                <a:solidFill>
                  <a:srgbClr val="010000"/>
                </a:solidFill>
              </a:rPr>
              <a:t>args</a:t>
            </a:r>
            <a:r>
              <a:rPr lang="en-US" sz="1200" b="0" i="1" u="none" strike="noStrike" baseline="0" dirty="0">
                <a:solidFill>
                  <a:srgbClr val="010000"/>
                </a:solidFill>
              </a:rPr>
              <a:t>[]) { // arguments supply message and hostname of destination</a:t>
            </a:r>
          </a:p>
          <a:p>
            <a:pPr marL="0" indent="0" algn="l">
              <a:buNone/>
            </a:pPr>
            <a:r>
              <a:rPr lang="en-IN" sz="1200" b="0" i="1" u="none" strike="noStrike" baseline="0" dirty="0">
                <a:solidFill>
                  <a:srgbClr val="010000"/>
                </a:solidFill>
              </a:rPr>
              <a:t>Socket s = null;</a:t>
            </a:r>
          </a:p>
          <a:p>
            <a:pPr marL="0" indent="0" algn="l">
              <a:buNone/>
            </a:pPr>
            <a:r>
              <a:rPr lang="en-IN" sz="1200" b="0" i="1" u="none" strike="noStrike" baseline="0" dirty="0">
                <a:solidFill>
                  <a:srgbClr val="010000"/>
                </a:solidFill>
              </a:rPr>
              <a:t>	try{</a:t>
            </a:r>
          </a:p>
          <a:p>
            <a:pPr marL="0" indent="0" algn="l">
              <a:buNone/>
            </a:pPr>
            <a:r>
              <a:rPr lang="en-IN" sz="1200" b="0" i="1" u="none" strike="noStrike" baseline="0" dirty="0">
                <a:solidFill>
                  <a:srgbClr val="010000"/>
                </a:solidFill>
              </a:rPr>
              <a:t>	int </a:t>
            </a:r>
            <a:r>
              <a:rPr lang="en-IN" sz="1200" b="0" i="1" u="none" strike="noStrike" baseline="0" dirty="0" err="1">
                <a:solidFill>
                  <a:srgbClr val="010000"/>
                </a:solidFill>
              </a:rPr>
              <a:t>serverPort</a:t>
            </a:r>
            <a:r>
              <a:rPr lang="en-IN" sz="1200" b="0" i="1" u="none" strike="noStrike" baseline="0" dirty="0">
                <a:solidFill>
                  <a:srgbClr val="010000"/>
                </a:solidFill>
              </a:rPr>
              <a:t> = 7896;</a:t>
            </a:r>
          </a:p>
          <a:p>
            <a:pPr marL="0" indent="0" algn="l">
              <a:buNone/>
            </a:pPr>
            <a:r>
              <a:rPr lang="en-US" sz="1200" b="0" i="1" u="none" strike="noStrike" baseline="0" dirty="0">
                <a:solidFill>
                  <a:srgbClr val="010000"/>
                </a:solidFill>
              </a:rPr>
              <a:t>	s = new Socket(</a:t>
            </a:r>
            <a:r>
              <a:rPr lang="en-US" sz="1200" b="0" i="1" u="none" strike="noStrike" baseline="0" dirty="0" err="1">
                <a:solidFill>
                  <a:srgbClr val="010000"/>
                </a:solidFill>
              </a:rPr>
              <a:t>args</a:t>
            </a:r>
            <a:r>
              <a:rPr lang="en-US" sz="1200" b="0" i="1" u="none" strike="noStrike" baseline="0" dirty="0">
                <a:solidFill>
                  <a:srgbClr val="010000"/>
                </a:solidFill>
              </a:rPr>
              <a:t>[1], </a:t>
            </a:r>
            <a:r>
              <a:rPr lang="en-US" sz="1200" b="0" i="1" u="none" strike="noStrike" baseline="0" dirty="0" err="1">
                <a:solidFill>
                  <a:srgbClr val="010000"/>
                </a:solidFill>
              </a:rPr>
              <a:t>serverPort</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DataInputStream</a:t>
            </a:r>
            <a:r>
              <a:rPr lang="en-US" sz="1200" b="0" i="1" u="none" strike="noStrike" baseline="0" dirty="0">
                <a:solidFill>
                  <a:srgbClr val="010000"/>
                </a:solidFill>
              </a:rPr>
              <a:t> in = new </a:t>
            </a:r>
            <a:r>
              <a:rPr lang="en-US" sz="1200" b="0" i="1" u="none" strike="noStrike" baseline="0" dirty="0" err="1">
                <a:solidFill>
                  <a:srgbClr val="010000"/>
                </a:solidFill>
              </a:rPr>
              <a:t>DataInputStream</a:t>
            </a:r>
            <a:r>
              <a:rPr lang="en-US" sz="1200" b="0" i="1" u="none" strike="noStrike" baseline="0" dirty="0">
                <a:solidFill>
                  <a:srgbClr val="010000"/>
                </a:solidFill>
              </a:rPr>
              <a:t>( </a:t>
            </a:r>
            <a:r>
              <a:rPr lang="en-US" sz="1200" b="0" i="1" u="none" strike="noStrike" baseline="0" dirty="0" err="1">
                <a:solidFill>
                  <a:srgbClr val="010000"/>
                </a:solidFill>
              </a:rPr>
              <a:t>s.getInputStream</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DataOutputStream</a:t>
            </a:r>
            <a:r>
              <a:rPr lang="en-US" sz="1200" b="0" i="1" u="none" strike="noStrike" baseline="0" dirty="0">
                <a:solidFill>
                  <a:srgbClr val="010000"/>
                </a:solidFill>
              </a:rPr>
              <a:t> out = new </a:t>
            </a:r>
            <a:r>
              <a:rPr lang="en-US" sz="1200" b="0" i="1" u="none" strike="noStrike" baseline="0" dirty="0" err="1">
                <a:solidFill>
                  <a:srgbClr val="010000"/>
                </a:solidFill>
              </a:rPr>
              <a:t>DataOutputStream</a:t>
            </a:r>
            <a:r>
              <a:rPr lang="en-US" sz="1200" b="0" i="1" u="none" strike="noStrike" baseline="0" dirty="0">
                <a:solidFill>
                  <a:srgbClr val="010000"/>
                </a:solidFill>
              </a:rPr>
              <a:t>( </a:t>
            </a:r>
            <a:r>
              <a:rPr lang="en-US" sz="1200" b="0" i="1" u="none" strike="noStrike" baseline="0" dirty="0" err="1">
                <a:solidFill>
                  <a:srgbClr val="010000"/>
                </a:solidFill>
              </a:rPr>
              <a:t>s.getOutputStream</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out.writeUTF</a:t>
            </a:r>
            <a:r>
              <a:rPr lang="en-US" sz="1200" b="0" i="1" u="none" strike="noStrike" baseline="0" dirty="0">
                <a:solidFill>
                  <a:srgbClr val="010000"/>
                </a:solidFill>
              </a:rPr>
              <a:t>(</a:t>
            </a:r>
            <a:r>
              <a:rPr lang="en-US" sz="1200" b="0" i="1" u="none" strike="noStrike" baseline="0" dirty="0" err="1">
                <a:solidFill>
                  <a:srgbClr val="010000"/>
                </a:solidFill>
              </a:rPr>
              <a:t>args</a:t>
            </a:r>
            <a:r>
              <a:rPr lang="en-US" sz="1200" b="0" i="1" u="none" strike="noStrike" baseline="0" dirty="0">
                <a:solidFill>
                  <a:srgbClr val="010000"/>
                </a:solidFill>
              </a:rPr>
              <a:t>[0]); // UTF is a string encoding see Sn 4.3</a:t>
            </a:r>
          </a:p>
          <a:p>
            <a:pPr marL="0" indent="0" algn="l">
              <a:buNone/>
            </a:pPr>
            <a:r>
              <a:rPr lang="en-IN" sz="1200" b="0" i="1" u="none" strike="noStrike" baseline="0" dirty="0">
                <a:solidFill>
                  <a:srgbClr val="010000"/>
                </a:solidFill>
              </a:rPr>
              <a:t>	String data = </a:t>
            </a:r>
            <a:r>
              <a:rPr lang="en-IN" sz="1200" b="0" i="1" u="none" strike="noStrike" baseline="0" dirty="0" err="1">
                <a:solidFill>
                  <a:srgbClr val="010000"/>
                </a:solidFill>
              </a:rPr>
              <a:t>in.readUTF</a:t>
            </a:r>
            <a:r>
              <a:rPr lang="en-IN" sz="1200" b="0" i="1" u="none" strike="noStrike" baseline="0" dirty="0">
                <a:solidFill>
                  <a:srgbClr val="010000"/>
                </a:solidFill>
              </a:rPr>
              <a: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System.out.println</a:t>
            </a:r>
            <a:r>
              <a:rPr lang="en-US" sz="1200" b="0" i="1" u="none" strike="noStrike" baseline="0" dirty="0">
                <a:solidFill>
                  <a:srgbClr val="010000"/>
                </a:solidFill>
              </a:rPr>
              <a:t>("Received: "+ data) ;</a:t>
            </a:r>
          </a:p>
          <a:p>
            <a:pPr marL="0" indent="0" algn="l">
              <a:buNone/>
            </a:pPr>
            <a:r>
              <a:rPr lang="en-IN" sz="1200" b="0" i="1" u="none" strike="noStrike" baseline="0" dirty="0">
                <a:solidFill>
                  <a:srgbClr val="010000"/>
                </a:solidFill>
              </a:rPr>
              <a:t>}catch (</a:t>
            </a:r>
            <a:r>
              <a:rPr lang="en-IN" sz="1200" b="0" i="1" u="none" strike="noStrike" baseline="0" dirty="0" err="1">
                <a:solidFill>
                  <a:srgbClr val="010000"/>
                </a:solidFill>
              </a:rPr>
              <a:t>UnknownHostException</a:t>
            </a:r>
            <a:r>
              <a:rPr lang="en-IN" sz="1200" b="0" i="1" u="none" strike="noStrike" baseline="0" dirty="0">
                <a:solidFill>
                  <a:srgbClr val="010000"/>
                </a:solidFill>
              </a:rPr>
              <a:t> e){</a:t>
            </a:r>
          </a:p>
          <a:p>
            <a:pPr marL="0" indent="0" algn="l">
              <a:buNone/>
            </a:pPr>
            <a:r>
              <a:rPr lang="en-IN" sz="1200" b="0" i="1" u="none" strike="noStrike" baseline="0" dirty="0" err="1">
                <a:solidFill>
                  <a:srgbClr val="010000"/>
                </a:solidFill>
              </a:rPr>
              <a:t>System.out.println</a:t>
            </a:r>
            <a:r>
              <a:rPr lang="en-IN" sz="1200" b="0" i="1" u="none" strike="noStrike" baseline="0" dirty="0">
                <a:solidFill>
                  <a:srgbClr val="010000"/>
                </a:solidFill>
              </a:rPr>
              <a:t>("Sock:"+</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}catch (</a:t>
            </a:r>
            <a:r>
              <a:rPr lang="en-IN" sz="1200" b="0" i="1" u="none" strike="noStrike" baseline="0" dirty="0" err="1">
                <a:solidFill>
                  <a:srgbClr val="010000"/>
                </a:solidFill>
              </a:rPr>
              <a:t>EOFException</a:t>
            </a:r>
            <a:r>
              <a:rPr lang="en-IN" sz="1200" b="0" i="1" u="none" strike="noStrike" baseline="0" dirty="0">
                <a:solidFill>
                  <a:srgbClr val="010000"/>
                </a:solidFill>
              </a:rPr>
              <a:t> e){</a:t>
            </a:r>
            <a:r>
              <a:rPr lang="en-IN" sz="1200" b="0" i="1" u="none" strike="noStrike" baseline="0" dirty="0" err="1">
                <a:solidFill>
                  <a:srgbClr val="010000"/>
                </a:solidFill>
              </a:rPr>
              <a:t>System.out.println</a:t>
            </a:r>
            <a:r>
              <a:rPr lang="en-IN" sz="1200" b="0" i="1" u="none" strike="noStrike" baseline="0" dirty="0">
                <a:solidFill>
                  <a:srgbClr val="010000"/>
                </a:solidFill>
              </a:rPr>
              <a:t>("EOF:"+</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}catch (</a:t>
            </a:r>
            <a:r>
              <a:rPr lang="en-IN" sz="1200" b="0" i="1" u="none" strike="noStrike" baseline="0" dirty="0" err="1">
                <a:solidFill>
                  <a:srgbClr val="010000"/>
                </a:solidFill>
              </a:rPr>
              <a:t>IOException</a:t>
            </a:r>
            <a:r>
              <a:rPr lang="en-IN" sz="1200" b="0" i="1" u="none" strike="noStrike" baseline="0" dirty="0">
                <a:solidFill>
                  <a:srgbClr val="010000"/>
                </a:solidFill>
              </a:rPr>
              <a:t> e){</a:t>
            </a:r>
            <a:r>
              <a:rPr lang="en-IN" sz="1200" b="0" i="1" u="none" strike="noStrike" baseline="0" dirty="0" err="1">
                <a:solidFill>
                  <a:srgbClr val="010000"/>
                </a:solidFill>
              </a:rPr>
              <a:t>System.out.println</a:t>
            </a:r>
            <a:r>
              <a:rPr lang="en-IN" sz="1200" b="0" i="1" u="none" strike="noStrike" baseline="0" dirty="0">
                <a:solidFill>
                  <a:srgbClr val="010000"/>
                </a:solidFill>
              </a:rPr>
              <a:t>("IO:"+</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US" sz="1200" b="0" i="1" u="none" strike="noStrike" baseline="0" dirty="0">
                <a:solidFill>
                  <a:srgbClr val="010000"/>
                </a:solidFill>
              </a:rPr>
              <a:t>}finally {if(s!=null) try {</a:t>
            </a:r>
            <a:r>
              <a:rPr lang="en-US" sz="1200" b="0" i="1" u="none" strike="noStrike" baseline="0" dirty="0" err="1">
                <a:solidFill>
                  <a:srgbClr val="010000"/>
                </a:solidFill>
              </a:rPr>
              <a:t>s.close</a:t>
            </a:r>
            <a:r>
              <a:rPr lang="en-US" sz="1200" b="0" i="1" u="none" strike="noStrike" baseline="0" dirty="0">
                <a:solidFill>
                  <a:srgbClr val="010000"/>
                </a:solidFill>
              </a:rPr>
              <a:t>();}catch (</a:t>
            </a:r>
            <a:r>
              <a:rPr lang="en-US" sz="1200" b="0" i="1" u="none" strike="noStrike" baseline="0" dirty="0" err="1">
                <a:solidFill>
                  <a:srgbClr val="010000"/>
                </a:solidFill>
              </a:rPr>
              <a:t>IOException</a:t>
            </a:r>
            <a:r>
              <a:rPr lang="en-US" sz="1200" i="1" dirty="0">
                <a:solidFill>
                  <a:srgbClr val="010000"/>
                </a:solidFill>
              </a:rPr>
              <a:t> </a:t>
            </a:r>
            <a:r>
              <a:rPr lang="en-IN" sz="1200" b="0" i="1" u="none" strike="noStrike" baseline="0" dirty="0">
                <a:solidFill>
                  <a:srgbClr val="010000"/>
                </a:solidFill>
              </a:rPr>
              <a:t>e){</a:t>
            </a:r>
            <a:r>
              <a:rPr lang="en-IN" sz="1200" b="0" i="1" u="none" strike="noStrike" baseline="0" dirty="0" err="1">
                <a:solidFill>
                  <a:srgbClr val="010000"/>
                </a:solidFill>
              </a:rPr>
              <a:t>System.out.println</a:t>
            </a:r>
            <a:r>
              <a:rPr lang="en-IN" sz="1200" b="0" i="1" u="none" strike="noStrike" baseline="0" dirty="0">
                <a:solidFill>
                  <a:srgbClr val="010000"/>
                </a:solidFill>
              </a:rPr>
              <a:t>("close:"+</a:t>
            </a:r>
            <a:r>
              <a:rPr lang="en-IN" sz="1200" b="0" i="1" u="none" strike="noStrike" baseline="0" dirty="0" err="1">
                <a:solidFill>
                  <a:srgbClr val="010000"/>
                </a:solidFill>
              </a:rPr>
              <a:t>e.getMessage</a:t>
            </a: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a:t>
            </a:r>
          </a:p>
          <a:p>
            <a:pPr marL="0" indent="0" algn="l">
              <a:buNone/>
            </a:pPr>
            <a:r>
              <a:rPr lang="en-IN" sz="1200" b="0" i="1" u="none" strike="noStrike" baseline="0" dirty="0">
                <a:solidFill>
                  <a:srgbClr val="010000"/>
                </a:solidFill>
              </a:rPr>
              <a:t>}</a:t>
            </a:r>
            <a:br>
              <a:rPr lang="en-US" altLang="en-US" sz="1200" b="1" dirty="0">
                <a:solidFill>
                  <a:schemeClr val="bg1"/>
                </a:solidFill>
                <a:sym typeface="+mn-ea"/>
              </a:rPr>
            </a:br>
            <a:endParaRPr lang="en-US" altLang="en-US" sz="12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39732" y="2084062"/>
            <a:ext cx="8763000" cy="492655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000" b="1" dirty="0"/>
              <a:t>TCP client makes connection to server, sends request and receives reply</a:t>
            </a: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484920942"/>
      </p:ext>
    </p:extLst>
  </p:cSld>
  <p:clrMapOvr>
    <a:masterClrMapping/>
  </p:clrMapOvr>
  <p:transition advTm="6630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(TCP Communication) </a:t>
            </a:r>
            <a:r>
              <a:rPr lang="en-US" altLang="en-US" sz="3000" b="1" dirty="0">
                <a:solidFill>
                  <a:schemeClr val="bg1"/>
                </a:solidFill>
                <a:sym typeface="+mn-ea"/>
              </a:rPr>
              <a:t>communication</a:t>
            </a:r>
          </a:p>
          <a:p>
            <a:pPr marL="0" indent="0" algn="l">
              <a:buNone/>
            </a:pPr>
            <a:r>
              <a:rPr lang="en-US" sz="1400" b="0" i="1" u="none" strike="noStrike" baseline="0" dirty="0">
                <a:solidFill>
                  <a:srgbClr val="010000"/>
                </a:solidFill>
              </a:rPr>
              <a:t>import java.net.*;</a:t>
            </a:r>
          </a:p>
          <a:p>
            <a:pPr marL="0" indent="0" algn="l">
              <a:buNone/>
            </a:pPr>
            <a:r>
              <a:rPr lang="en-US" sz="1400" b="0" i="1" u="none" strike="noStrike" baseline="0" dirty="0">
                <a:solidFill>
                  <a:srgbClr val="010000"/>
                </a:solidFill>
              </a:rPr>
              <a:t>import java.io.*;</a:t>
            </a:r>
          </a:p>
          <a:p>
            <a:pPr marL="0" indent="0" algn="l">
              <a:buNone/>
            </a:pPr>
            <a:r>
              <a:rPr lang="en-US" sz="1400" b="0" i="1" u="none" strike="noStrike" baseline="0" dirty="0">
                <a:solidFill>
                  <a:srgbClr val="010000"/>
                </a:solidFill>
              </a:rPr>
              <a:t>public class </a:t>
            </a:r>
            <a:r>
              <a:rPr lang="en-US" sz="1400" b="0" i="1" u="none" strike="noStrike" baseline="0" dirty="0" err="1">
                <a:solidFill>
                  <a:srgbClr val="010000"/>
                </a:solidFill>
              </a:rPr>
              <a:t>TCPServer</a:t>
            </a:r>
            <a:r>
              <a:rPr lang="en-US" sz="1400" b="0" i="1" u="none" strike="noStrike" baseline="0" dirty="0">
                <a:solidFill>
                  <a:srgbClr val="010000"/>
                </a:solidFill>
              </a:rPr>
              <a:t> {</a:t>
            </a:r>
          </a:p>
          <a:p>
            <a:pPr marL="0" indent="0" algn="l">
              <a:buNone/>
            </a:pPr>
            <a:r>
              <a:rPr lang="en-US" sz="1400" b="0" i="1" u="none" strike="noStrike" baseline="0" dirty="0">
                <a:solidFill>
                  <a:srgbClr val="010000"/>
                </a:solidFill>
              </a:rPr>
              <a:t>public static void main (String </a:t>
            </a:r>
            <a:r>
              <a:rPr lang="en-US" sz="1400" b="0" i="1" u="none" strike="noStrike" baseline="0" dirty="0" err="1">
                <a:solidFill>
                  <a:srgbClr val="010000"/>
                </a:solidFill>
              </a:rPr>
              <a:t>args</a:t>
            </a:r>
            <a:r>
              <a:rPr lang="en-US" sz="1400" b="0" i="1" u="none" strike="noStrike" baseline="0" dirty="0">
                <a:solidFill>
                  <a:srgbClr val="010000"/>
                </a:solidFill>
              </a:rPr>
              <a:t>[]) {</a:t>
            </a:r>
          </a:p>
          <a:p>
            <a:pPr marL="0" indent="0" algn="l">
              <a:buNone/>
            </a:pPr>
            <a:r>
              <a:rPr lang="en-US" sz="1400" b="0" i="1" u="none" strike="noStrike" baseline="0" dirty="0">
                <a:solidFill>
                  <a:srgbClr val="010000"/>
                </a:solidFill>
              </a:rPr>
              <a:t> 	try{</a:t>
            </a:r>
          </a:p>
          <a:p>
            <a:pPr marL="0" indent="0" algn="l">
              <a:buNone/>
            </a:pPr>
            <a:r>
              <a:rPr lang="en-US" sz="1400" b="0" i="1" u="none" strike="noStrike" baseline="0" dirty="0">
                <a:solidFill>
                  <a:srgbClr val="010000"/>
                </a:solidFill>
              </a:rPr>
              <a:t>	int </a:t>
            </a:r>
            <a:r>
              <a:rPr lang="en-US" sz="1400" b="0" i="1" u="none" strike="noStrike" baseline="0" dirty="0" err="1">
                <a:solidFill>
                  <a:srgbClr val="010000"/>
                </a:solidFill>
              </a:rPr>
              <a:t>serverPort</a:t>
            </a:r>
            <a:r>
              <a:rPr lang="en-US" sz="1400" b="0" i="1" u="none" strike="noStrike" baseline="0" dirty="0">
                <a:solidFill>
                  <a:srgbClr val="010000"/>
                </a:solidFill>
              </a:rPr>
              <a:t> = 7896;</a:t>
            </a:r>
          </a:p>
          <a:p>
            <a:pPr marL="0" indent="0" algn="l">
              <a:buNone/>
            </a:pPr>
            <a:r>
              <a:rPr lang="en-US" sz="1400" b="0" i="1" u="none" strike="noStrike" baseline="0" dirty="0">
                <a:solidFill>
                  <a:srgbClr val="010000"/>
                </a:solidFill>
              </a:rPr>
              <a:t>	</a:t>
            </a:r>
            <a:r>
              <a:rPr lang="en-US" sz="1400" b="0" i="1" u="none" strike="noStrike" baseline="0" dirty="0" err="1">
                <a:solidFill>
                  <a:srgbClr val="010000"/>
                </a:solidFill>
              </a:rPr>
              <a:t>ServerSocket</a:t>
            </a:r>
            <a:r>
              <a:rPr lang="en-US" sz="1400" b="0" i="1" u="none" strike="noStrike" baseline="0" dirty="0">
                <a:solidFill>
                  <a:srgbClr val="010000"/>
                </a:solidFill>
              </a:rPr>
              <a:t> </a:t>
            </a:r>
            <a:r>
              <a:rPr lang="en-US" sz="1400" b="0" i="1" u="none" strike="noStrike" baseline="0" dirty="0" err="1">
                <a:solidFill>
                  <a:srgbClr val="010000"/>
                </a:solidFill>
              </a:rPr>
              <a:t>listenSocket</a:t>
            </a:r>
            <a:r>
              <a:rPr lang="en-US" sz="1400" b="0" i="1" u="none" strike="noStrike" baseline="0" dirty="0">
                <a:solidFill>
                  <a:srgbClr val="010000"/>
                </a:solidFill>
              </a:rPr>
              <a:t> = new </a:t>
            </a:r>
            <a:r>
              <a:rPr lang="en-US" sz="1400" b="0" i="1" u="none" strike="noStrike" baseline="0" dirty="0" err="1">
                <a:solidFill>
                  <a:srgbClr val="010000"/>
                </a:solidFill>
              </a:rPr>
              <a:t>ServerSocket</a:t>
            </a:r>
            <a:r>
              <a:rPr lang="en-US" sz="1400" b="0" i="1" u="none" strike="noStrike" baseline="0" dirty="0">
                <a:solidFill>
                  <a:srgbClr val="010000"/>
                </a:solidFill>
              </a:rPr>
              <a:t>(</a:t>
            </a:r>
            <a:r>
              <a:rPr lang="en-US" sz="1400" b="0" i="1" u="none" strike="noStrike" baseline="0" dirty="0" err="1">
                <a:solidFill>
                  <a:srgbClr val="010000"/>
                </a:solidFill>
              </a:rPr>
              <a:t>serverPort</a:t>
            </a:r>
            <a:r>
              <a:rPr lang="en-US" sz="1400" b="0" i="1" u="none" strike="noStrike" baseline="0" dirty="0">
                <a:solidFill>
                  <a:srgbClr val="010000"/>
                </a:solidFill>
              </a:rPr>
              <a:t>);</a:t>
            </a:r>
          </a:p>
          <a:p>
            <a:pPr marL="0" indent="0" algn="l">
              <a:buNone/>
            </a:pPr>
            <a:r>
              <a:rPr lang="en-US" sz="1400" b="0" i="1" u="none" strike="noStrike" baseline="0" dirty="0">
                <a:solidFill>
                  <a:srgbClr val="010000"/>
                </a:solidFill>
              </a:rPr>
              <a:t>		while(true) {</a:t>
            </a:r>
          </a:p>
          <a:p>
            <a:pPr marL="0" indent="0" algn="l">
              <a:buNone/>
            </a:pPr>
            <a:r>
              <a:rPr lang="en-US" sz="1400" b="0" i="1" u="none" strike="noStrike" baseline="0" dirty="0">
                <a:solidFill>
                  <a:srgbClr val="010000"/>
                </a:solidFill>
              </a:rPr>
              <a:t>			Socket </a:t>
            </a:r>
            <a:r>
              <a:rPr lang="en-US" sz="1400" b="0" i="1" u="none" strike="noStrike" baseline="0" dirty="0" err="1">
                <a:solidFill>
                  <a:srgbClr val="010000"/>
                </a:solidFill>
              </a:rPr>
              <a:t>clientSocket</a:t>
            </a:r>
            <a:r>
              <a:rPr lang="en-US" sz="1400" b="0" i="1" u="none" strike="noStrike" baseline="0" dirty="0">
                <a:solidFill>
                  <a:srgbClr val="010000"/>
                </a:solidFill>
              </a:rPr>
              <a:t> = </a:t>
            </a:r>
            <a:r>
              <a:rPr lang="en-US" sz="1400" b="0" i="1" u="none" strike="noStrike" baseline="0" dirty="0" err="1">
                <a:solidFill>
                  <a:srgbClr val="010000"/>
                </a:solidFill>
              </a:rPr>
              <a:t>listenSocket.accept</a:t>
            </a:r>
            <a:r>
              <a:rPr lang="en-US" sz="1400" b="0" i="1" u="none" strike="noStrike" baseline="0" dirty="0">
                <a:solidFill>
                  <a:srgbClr val="010000"/>
                </a:solidFill>
              </a:rPr>
              <a:t>();</a:t>
            </a:r>
          </a:p>
          <a:p>
            <a:pPr marL="0" indent="0" algn="l">
              <a:buNone/>
            </a:pPr>
            <a:r>
              <a:rPr lang="en-US" sz="1400" b="0" i="1" u="none" strike="noStrike" baseline="0" dirty="0">
                <a:solidFill>
                  <a:srgbClr val="010000"/>
                </a:solidFill>
              </a:rPr>
              <a:t>			Connection c = new Connection(</a:t>
            </a:r>
            <a:r>
              <a:rPr lang="en-US" sz="1400" b="0" i="1" u="none" strike="noStrike" baseline="0" dirty="0" err="1">
                <a:solidFill>
                  <a:srgbClr val="010000"/>
                </a:solidFill>
              </a:rPr>
              <a:t>clientSocket</a:t>
            </a:r>
            <a:r>
              <a:rPr lang="en-US" sz="1400" b="0" i="1" u="none" strike="noStrike" baseline="0" dirty="0">
                <a:solidFill>
                  <a:srgbClr val="010000"/>
                </a:solidFill>
              </a:rPr>
              <a:t>);</a:t>
            </a:r>
          </a:p>
          <a:p>
            <a:pPr marL="0" indent="0" algn="l">
              <a:buNone/>
            </a:pPr>
            <a:r>
              <a:rPr lang="en-US" sz="1400" b="0" i="1" u="none" strike="noStrike" baseline="0" dirty="0">
                <a:solidFill>
                  <a:srgbClr val="010000"/>
                </a:solidFill>
              </a:rPr>
              <a:t>			}</a:t>
            </a:r>
          </a:p>
          <a:p>
            <a:pPr marL="0" indent="0" algn="l">
              <a:buNone/>
            </a:pPr>
            <a:r>
              <a:rPr lang="en-US" sz="1400" b="0" i="1" u="none" strike="noStrike" baseline="0" dirty="0">
                <a:solidFill>
                  <a:srgbClr val="010000"/>
                </a:solidFill>
              </a:rPr>
              <a:t>	} catch(</a:t>
            </a:r>
            <a:r>
              <a:rPr lang="en-US" sz="1400" b="0" i="1" u="none" strike="noStrike" baseline="0" dirty="0" err="1">
                <a:solidFill>
                  <a:srgbClr val="010000"/>
                </a:solidFill>
              </a:rPr>
              <a:t>IOException</a:t>
            </a:r>
            <a:r>
              <a:rPr lang="en-US" sz="1400" b="0" i="1" u="none" strike="noStrike" baseline="0" dirty="0">
                <a:solidFill>
                  <a:srgbClr val="010000"/>
                </a:solidFill>
              </a:rPr>
              <a:t> e) {</a:t>
            </a:r>
            <a:r>
              <a:rPr lang="en-US" sz="1400" b="0" i="1" u="none" strike="noStrike" baseline="0" dirty="0" err="1">
                <a:solidFill>
                  <a:srgbClr val="010000"/>
                </a:solidFill>
              </a:rPr>
              <a:t>System.out.println</a:t>
            </a:r>
            <a:r>
              <a:rPr lang="en-US" sz="1400" b="0" i="1" u="none" strike="noStrike" baseline="0" dirty="0">
                <a:solidFill>
                  <a:srgbClr val="010000"/>
                </a:solidFill>
              </a:rPr>
              <a:t>("Listen :"+</a:t>
            </a:r>
            <a:r>
              <a:rPr lang="en-US" sz="1400" b="0" i="1" u="none" strike="noStrike" baseline="0" dirty="0" err="1">
                <a:solidFill>
                  <a:srgbClr val="010000"/>
                </a:solidFill>
              </a:rPr>
              <a:t>e.getMessage</a:t>
            </a:r>
            <a:r>
              <a:rPr lang="en-US" sz="1400" b="0" i="1" u="none" strike="noStrike" baseline="0" dirty="0">
                <a:solidFill>
                  <a:srgbClr val="010000"/>
                </a:solidFill>
              </a:rPr>
              <a:t>());}</a:t>
            </a:r>
          </a:p>
          <a:p>
            <a:pPr marL="0" indent="0" algn="l">
              <a:buNone/>
            </a:pPr>
            <a:r>
              <a:rPr lang="en-US" sz="1400" b="0" i="1" u="none" strike="noStrike" baseline="0" dirty="0">
                <a:solidFill>
                  <a:srgbClr val="010000"/>
                </a:solidFill>
              </a:rPr>
              <a:t>	}</a:t>
            </a:r>
          </a:p>
          <a:p>
            <a:pPr marL="0" indent="0" algn="l">
              <a:buNone/>
            </a:pPr>
            <a:r>
              <a:rPr lang="en-US" sz="1400" b="0" i="1" u="none" strike="noStrike" baseline="0" dirty="0">
                <a:solidFill>
                  <a:srgbClr val="010000"/>
                </a:solidFill>
              </a:rPr>
              <a:t>}</a:t>
            </a:r>
            <a:br>
              <a:rPr lang="en-US" altLang="en-US" sz="1400" b="1" dirty="0">
                <a:solidFill>
                  <a:schemeClr val="bg1"/>
                </a:solidFill>
                <a:sym typeface="+mn-ea"/>
              </a:rPr>
            </a:br>
            <a:endParaRPr lang="en-US" altLang="en-US" sz="14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39732" y="2084062"/>
            <a:ext cx="9079830" cy="492655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1800" b="1" dirty="0"/>
              <a:t>TCP server makes a connection for each client and then echoes the client’s request</a:t>
            </a:r>
            <a:endParaRPr lang="en-US" altLang="en-US" sz="18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824273843"/>
      </p:ext>
    </p:extLst>
  </p:cSld>
  <p:clrMapOvr>
    <a:masterClrMapping/>
  </p:clrMapOvr>
  <p:transition advTm="66301"/>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(TCP Communication) </a:t>
            </a:r>
            <a:r>
              <a:rPr lang="en-US" altLang="en-US" sz="3000" b="1" dirty="0">
                <a:solidFill>
                  <a:schemeClr val="bg1"/>
                </a:solidFill>
                <a:sym typeface="+mn-ea"/>
              </a:rPr>
              <a:t>communication</a:t>
            </a:r>
          </a:p>
          <a:p>
            <a:pPr marL="0" indent="0" algn="l">
              <a:buNone/>
            </a:pPr>
            <a:r>
              <a:rPr lang="en-US" sz="1200" b="0" i="1" u="none" strike="noStrike" baseline="0" dirty="0">
                <a:solidFill>
                  <a:srgbClr val="010000"/>
                </a:solidFill>
              </a:rPr>
              <a:t>class Connection extends Thread {</a:t>
            </a:r>
          </a:p>
          <a:p>
            <a:pPr marL="0" indent="0" algn="l">
              <a:buNone/>
            </a:pPr>
            <a:r>
              <a:rPr lang="en-US" sz="1200" b="0" i="1" u="none" strike="noStrike" baseline="0" dirty="0" err="1">
                <a:solidFill>
                  <a:srgbClr val="010000"/>
                </a:solidFill>
              </a:rPr>
              <a:t>DataInputStream</a:t>
            </a:r>
            <a:r>
              <a:rPr lang="en-US" sz="1200" b="0" i="1" u="none" strike="noStrike" baseline="0" dirty="0">
                <a:solidFill>
                  <a:srgbClr val="010000"/>
                </a:solidFill>
              </a:rPr>
              <a:t> in; </a:t>
            </a:r>
            <a:r>
              <a:rPr lang="en-US" sz="1200" b="0" i="1" u="none" strike="noStrike" baseline="0" dirty="0" err="1">
                <a:solidFill>
                  <a:srgbClr val="010000"/>
                </a:solidFill>
              </a:rPr>
              <a:t>DataOutputStream</a:t>
            </a:r>
            <a:r>
              <a:rPr lang="en-US" sz="1200" b="0" i="1" u="none" strike="noStrike" baseline="0" dirty="0">
                <a:solidFill>
                  <a:srgbClr val="010000"/>
                </a:solidFill>
              </a:rPr>
              <a:t> out; Socket </a:t>
            </a:r>
            <a:r>
              <a:rPr lang="en-US" sz="1200" b="0" i="1" u="none" strike="noStrike" baseline="0" dirty="0" err="1">
                <a:solidFill>
                  <a:srgbClr val="010000"/>
                </a:solidFill>
              </a:rPr>
              <a:t>clientSocket</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public Connection (Socket </a:t>
            </a:r>
            <a:r>
              <a:rPr lang="en-US" sz="1200" b="0" i="1" u="none" strike="noStrike" baseline="0" dirty="0" err="1">
                <a:solidFill>
                  <a:srgbClr val="010000"/>
                </a:solidFill>
              </a:rPr>
              <a:t>aClientSocket</a:t>
            </a:r>
            <a:r>
              <a:rPr lang="en-US" sz="1200" b="0" i="1" u="none" strike="noStrike" baseline="0" dirty="0">
                <a:solidFill>
                  <a:srgbClr val="010000"/>
                </a:solidFill>
              </a:rPr>
              <a:t>) {</a:t>
            </a:r>
          </a:p>
          <a:p>
            <a:pPr marL="0" indent="0" algn="l">
              <a:buNone/>
            </a:pPr>
            <a:r>
              <a:rPr lang="en-US" sz="1200" b="0" i="1" u="none" strike="noStrike" baseline="0" dirty="0">
                <a:solidFill>
                  <a:srgbClr val="010000"/>
                </a:solidFill>
              </a:rPr>
              <a:t>	try {</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clientSocket</a:t>
            </a:r>
            <a:r>
              <a:rPr lang="en-US" sz="1200" b="0" i="1" u="none" strike="noStrike" baseline="0" dirty="0">
                <a:solidFill>
                  <a:srgbClr val="010000"/>
                </a:solidFill>
              </a:rPr>
              <a:t> = </a:t>
            </a:r>
            <a:r>
              <a:rPr lang="en-US" sz="1200" b="0" i="1" u="none" strike="noStrike" baseline="0" dirty="0" err="1">
                <a:solidFill>
                  <a:srgbClr val="010000"/>
                </a:solidFill>
              </a:rPr>
              <a:t>aClientSocket</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in = new </a:t>
            </a:r>
            <a:r>
              <a:rPr lang="en-US" sz="1200" b="0" i="1" u="none" strike="noStrike" baseline="0" dirty="0" err="1">
                <a:solidFill>
                  <a:srgbClr val="010000"/>
                </a:solidFill>
              </a:rPr>
              <a:t>DataInputStream</a:t>
            </a:r>
            <a:r>
              <a:rPr lang="en-US" sz="1200" b="0" i="1" u="none" strike="noStrike" baseline="0" dirty="0">
                <a:solidFill>
                  <a:srgbClr val="010000"/>
                </a:solidFill>
              </a:rPr>
              <a:t>( </a:t>
            </a:r>
            <a:r>
              <a:rPr lang="en-US" sz="1200" b="0" i="1" u="none" strike="noStrike" baseline="0" dirty="0" err="1">
                <a:solidFill>
                  <a:srgbClr val="010000"/>
                </a:solidFill>
              </a:rPr>
              <a:t>clientSocket.getInputStream</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out =new </a:t>
            </a:r>
            <a:r>
              <a:rPr lang="en-US" sz="1200" b="0" i="1" u="none" strike="noStrike" baseline="0" dirty="0" err="1">
                <a:solidFill>
                  <a:srgbClr val="010000"/>
                </a:solidFill>
              </a:rPr>
              <a:t>DataOutputStream</a:t>
            </a:r>
            <a:r>
              <a:rPr lang="en-US" sz="1200" b="0" i="1" u="none" strike="noStrike" baseline="0" dirty="0">
                <a:solidFill>
                  <a:srgbClr val="010000"/>
                </a:solidFill>
              </a:rPr>
              <a:t>( </a:t>
            </a:r>
            <a:r>
              <a:rPr lang="en-US" sz="1200" b="0" i="1" u="none" strike="noStrike" baseline="0" dirty="0" err="1">
                <a:solidFill>
                  <a:srgbClr val="010000"/>
                </a:solidFill>
              </a:rPr>
              <a:t>clientSocket.getOutputStream</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this.start</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 catch(</a:t>
            </a:r>
            <a:r>
              <a:rPr lang="en-US" sz="1200" b="0" i="1" u="none" strike="noStrike" baseline="0" dirty="0" err="1">
                <a:solidFill>
                  <a:srgbClr val="010000"/>
                </a:solidFill>
              </a:rPr>
              <a:t>IOException</a:t>
            </a:r>
            <a:r>
              <a:rPr lang="en-US" sz="1200" b="0" i="1" u="none" strike="noStrike" baseline="0" dirty="0">
                <a:solidFill>
                  <a:srgbClr val="010000"/>
                </a:solidFill>
              </a:rPr>
              <a:t> e) {</a:t>
            </a:r>
            <a:r>
              <a:rPr lang="en-US" sz="1200" b="0" i="1" u="none" strike="noStrike" baseline="0" dirty="0" err="1">
                <a:solidFill>
                  <a:srgbClr val="010000"/>
                </a:solidFill>
              </a:rPr>
              <a:t>System.out.println</a:t>
            </a:r>
            <a:r>
              <a:rPr lang="en-US" sz="1200" b="0" i="1" u="none" strike="noStrike" baseline="0" dirty="0">
                <a:solidFill>
                  <a:srgbClr val="010000"/>
                </a:solidFill>
              </a:rPr>
              <a:t>("Connection:"+</a:t>
            </a:r>
            <a:r>
              <a:rPr lang="en-US" sz="1200" b="0" i="1" u="none" strike="noStrike" baseline="0" dirty="0" err="1">
                <a:solidFill>
                  <a:srgbClr val="010000"/>
                </a:solidFill>
              </a:rPr>
              <a:t>e.getMessage</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public void run(){</a:t>
            </a:r>
          </a:p>
          <a:p>
            <a:pPr marL="0" indent="0" algn="l">
              <a:buNone/>
            </a:pPr>
            <a:r>
              <a:rPr lang="en-US" sz="1200" b="0" i="1" u="none" strike="noStrike" baseline="0" dirty="0">
                <a:solidFill>
                  <a:srgbClr val="010000"/>
                </a:solidFill>
              </a:rPr>
              <a:t>	try { // an echo server</a:t>
            </a:r>
          </a:p>
          <a:p>
            <a:pPr marL="0" indent="0" algn="l">
              <a:buNone/>
            </a:pPr>
            <a:r>
              <a:rPr lang="en-US" sz="1200" b="0" i="1" u="none" strike="noStrike" baseline="0" dirty="0">
                <a:solidFill>
                  <a:srgbClr val="010000"/>
                </a:solidFill>
              </a:rPr>
              <a:t>	      String data = </a:t>
            </a:r>
            <a:r>
              <a:rPr lang="en-US" sz="1200" b="0" i="1" u="none" strike="noStrike" baseline="0" dirty="0" err="1">
                <a:solidFill>
                  <a:srgbClr val="010000"/>
                </a:solidFill>
              </a:rPr>
              <a:t>in.readUTF</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a:t>
            </a:r>
            <a:r>
              <a:rPr lang="en-US" sz="1200" b="0" i="1" u="none" strike="noStrike" baseline="0" dirty="0" err="1">
                <a:solidFill>
                  <a:srgbClr val="010000"/>
                </a:solidFill>
              </a:rPr>
              <a:t>out.writeUTF</a:t>
            </a:r>
            <a:r>
              <a:rPr lang="en-US" sz="1200" b="0" i="1" u="none" strike="noStrike" baseline="0" dirty="0">
                <a:solidFill>
                  <a:srgbClr val="010000"/>
                </a:solidFill>
              </a:rPr>
              <a:t>(data);</a:t>
            </a:r>
          </a:p>
          <a:p>
            <a:pPr marL="0" indent="0" algn="l">
              <a:buNone/>
            </a:pPr>
            <a:r>
              <a:rPr lang="en-US" sz="1200" b="0" i="1" u="none" strike="noStrike" baseline="0" dirty="0">
                <a:solidFill>
                  <a:srgbClr val="010000"/>
                </a:solidFill>
              </a:rPr>
              <a:t> 	     } catch(</a:t>
            </a:r>
            <a:r>
              <a:rPr lang="en-US" sz="1200" b="0" i="1" u="none" strike="noStrike" baseline="0" dirty="0" err="1">
                <a:solidFill>
                  <a:srgbClr val="010000"/>
                </a:solidFill>
              </a:rPr>
              <a:t>EOFException</a:t>
            </a:r>
            <a:r>
              <a:rPr lang="en-US" sz="1200" b="0" i="1" u="none" strike="noStrike" baseline="0" dirty="0">
                <a:solidFill>
                  <a:srgbClr val="010000"/>
                </a:solidFill>
              </a:rPr>
              <a:t> e) {</a:t>
            </a:r>
            <a:r>
              <a:rPr lang="en-US" sz="1200" b="0" i="1" u="none" strike="noStrike" baseline="0" dirty="0" err="1">
                <a:solidFill>
                  <a:srgbClr val="010000"/>
                </a:solidFill>
              </a:rPr>
              <a:t>System.out.println</a:t>
            </a:r>
            <a:r>
              <a:rPr lang="en-US" sz="1200" b="0" i="1" u="none" strike="noStrike" baseline="0" dirty="0">
                <a:solidFill>
                  <a:srgbClr val="010000"/>
                </a:solidFill>
              </a:rPr>
              <a:t>("EOF:"+</a:t>
            </a:r>
            <a:r>
              <a:rPr lang="en-US" sz="1200" b="0" i="1" u="none" strike="noStrike" baseline="0" dirty="0" err="1">
                <a:solidFill>
                  <a:srgbClr val="010000"/>
                </a:solidFill>
              </a:rPr>
              <a:t>e.getMessage</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catch(</a:t>
            </a:r>
            <a:r>
              <a:rPr lang="en-US" sz="1200" b="0" i="1" u="none" strike="noStrike" baseline="0" dirty="0" err="1">
                <a:solidFill>
                  <a:srgbClr val="010000"/>
                </a:solidFill>
              </a:rPr>
              <a:t>IOException</a:t>
            </a:r>
            <a:r>
              <a:rPr lang="en-US" sz="1200" b="0" i="1" u="none" strike="noStrike" baseline="0" dirty="0">
                <a:solidFill>
                  <a:srgbClr val="010000"/>
                </a:solidFill>
              </a:rPr>
              <a:t> e) {</a:t>
            </a:r>
            <a:r>
              <a:rPr lang="en-US" sz="1200" b="0" i="1" u="none" strike="noStrike" baseline="0" dirty="0" err="1">
                <a:solidFill>
                  <a:srgbClr val="010000"/>
                </a:solidFill>
              </a:rPr>
              <a:t>System.out.println</a:t>
            </a:r>
            <a:r>
              <a:rPr lang="en-US" sz="1200" b="0" i="1" u="none" strike="noStrike" baseline="0" dirty="0">
                <a:solidFill>
                  <a:srgbClr val="010000"/>
                </a:solidFill>
              </a:rPr>
              <a:t>("IO:"+</a:t>
            </a:r>
            <a:r>
              <a:rPr lang="en-US" sz="1200" b="0" i="1" u="none" strike="noStrike" baseline="0" dirty="0" err="1">
                <a:solidFill>
                  <a:srgbClr val="010000"/>
                </a:solidFill>
              </a:rPr>
              <a:t>e.getMessage</a:t>
            </a: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 finally{ try {</a:t>
            </a:r>
            <a:r>
              <a:rPr lang="en-US" sz="1200" b="0" i="1" u="none" strike="noStrike" baseline="0" dirty="0" err="1">
                <a:solidFill>
                  <a:srgbClr val="010000"/>
                </a:solidFill>
              </a:rPr>
              <a:t>clientSocket.close</a:t>
            </a:r>
            <a:r>
              <a:rPr lang="en-US" sz="1200" b="0" i="1" u="none" strike="noStrike" baseline="0" dirty="0">
                <a:solidFill>
                  <a:srgbClr val="010000"/>
                </a:solidFill>
              </a:rPr>
              <a:t>();}catch (</a:t>
            </a:r>
            <a:r>
              <a:rPr lang="en-US" sz="1200" b="0" i="1" u="none" strike="noStrike" baseline="0" dirty="0" err="1">
                <a:solidFill>
                  <a:srgbClr val="010000"/>
                </a:solidFill>
              </a:rPr>
              <a:t>IOException</a:t>
            </a:r>
            <a:r>
              <a:rPr lang="en-US" sz="1200" b="0" i="1" u="none" strike="noStrike" baseline="0" dirty="0">
                <a:solidFill>
                  <a:srgbClr val="010000"/>
                </a:solidFill>
              </a:rPr>
              <a:t> e){/*close failed*/}}</a:t>
            </a:r>
          </a:p>
          <a:p>
            <a:pPr marL="0" indent="0" algn="l">
              <a:buNone/>
            </a:pPr>
            <a:r>
              <a:rPr lang="en-US" sz="1200" b="0" i="1" u="none" strike="noStrike" baseline="0" dirty="0">
                <a:solidFill>
                  <a:srgbClr val="010000"/>
                </a:solidFill>
              </a:rPr>
              <a:t>}</a:t>
            </a:r>
          </a:p>
          <a:p>
            <a:pPr marL="0" indent="0" algn="l">
              <a:buNone/>
            </a:pPr>
            <a:r>
              <a:rPr lang="en-US" sz="1200" b="0" i="1" u="none" strike="noStrike" baseline="0" dirty="0">
                <a:solidFill>
                  <a:srgbClr val="010000"/>
                </a:solidFill>
              </a:rPr>
              <a:t>}</a:t>
            </a:r>
            <a:endParaRPr lang="en-US" altLang="en-US" sz="12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39732" y="2084062"/>
            <a:ext cx="9079830" cy="4926552"/>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1800" b="1" dirty="0"/>
              <a:t>TCP server makes a connection for each client and then echoes the client’s request</a:t>
            </a:r>
            <a:endParaRPr lang="en-US" altLang="en-US" sz="18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3713728396"/>
      </p:ext>
    </p:extLst>
  </p:cSld>
  <p:clrMapOvr>
    <a:masterClrMapping/>
  </p:clrMapOvr>
  <p:transition advTm="6630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0" y="27509"/>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Java API </a:t>
            </a:r>
            <a:r>
              <a:rPr lang="en-US" altLang="en-US" sz="2000" b="1" dirty="0">
                <a:solidFill>
                  <a:schemeClr val="bg1"/>
                </a:solidFill>
                <a:sym typeface="+mn-ea"/>
              </a:rPr>
              <a:t>(TCP Failure Model) </a:t>
            </a:r>
            <a:r>
              <a:rPr lang="en-US" altLang="en-US" sz="3000" b="1" dirty="0">
                <a:solidFill>
                  <a:schemeClr val="bg1"/>
                </a:solidFill>
                <a:sym typeface="+mn-ea"/>
              </a:rPr>
              <a:t>communication</a:t>
            </a:r>
          </a:p>
          <a:p>
            <a:pPr marL="0" lvl="0" indent="0">
              <a:spcBef>
                <a:spcPct val="0"/>
              </a:spcBef>
              <a:buNone/>
            </a:pP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06237" y="2230260"/>
            <a:ext cx="8254195" cy="4943511"/>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400" b="1" dirty="0"/>
              <a:t>Common failure in TCP Communication:</a:t>
            </a:r>
          </a:p>
          <a:p>
            <a:pPr lvl="0" algn="just">
              <a:lnSpc>
                <a:spcPct val="150000"/>
              </a:lnSpc>
              <a:spcBef>
                <a:spcPct val="0"/>
              </a:spcBef>
              <a:buFont typeface="Courier New" panose="02070309020205020404" pitchFamily="49" charset="0"/>
              <a:buChar char="o"/>
            </a:pPr>
            <a:r>
              <a:rPr lang="en-US" altLang="en-US" sz="2000" b="1" dirty="0"/>
              <a:t>Integrity: </a:t>
            </a:r>
          </a:p>
          <a:p>
            <a:pPr lvl="1" algn="just">
              <a:lnSpc>
                <a:spcPct val="150000"/>
              </a:lnSpc>
              <a:spcBef>
                <a:spcPct val="0"/>
              </a:spcBef>
              <a:buFont typeface="Wingdings" panose="05000000000000000000" pitchFamily="2" charset="2"/>
              <a:buChar char="ü"/>
            </a:pPr>
            <a:r>
              <a:rPr lang="en-US" altLang="en-US" sz="2000" dirty="0"/>
              <a:t>Uses checksums for detection or rejection of corrupted data. </a:t>
            </a:r>
          </a:p>
          <a:p>
            <a:pPr lvl="1" algn="just">
              <a:lnSpc>
                <a:spcPct val="150000"/>
              </a:lnSpc>
              <a:spcBef>
                <a:spcPct val="0"/>
              </a:spcBef>
              <a:buFont typeface="Wingdings" panose="05000000000000000000" pitchFamily="2" charset="2"/>
              <a:buChar char="ü"/>
            </a:pPr>
            <a:r>
              <a:rPr lang="en-US" altLang="en-US" sz="2000" dirty="0"/>
              <a:t>Sequence no. for detection or rejection of duplicate messages.</a:t>
            </a:r>
          </a:p>
          <a:p>
            <a:pPr lvl="0" algn="just">
              <a:lnSpc>
                <a:spcPct val="150000"/>
              </a:lnSpc>
              <a:spcBef>
                <a:spcPct val="0"/>
              </a:spcBef>
              <a:buFont typeface="Courier New" panose="02070309020205020404" pitchFamily="49" charset="0"/>
              <a:buChar char="o"/>
            </a:pPr>
            <a:r>
              <a:rPr lang="en-US" altLang="en-US" sz="2000" b="1" dirty="0"/>
              <a:t>Validity: </a:t>
            </a:r>
          </a:p>
          <a:p>
            <a:pPr lvl="1" algn="just">
              <a:lnSpc>
                <a:spcPct val="150000"/>
              </a:lnSpc>
              <a:spcBef>
                <a:spcPct val="0"/>
              </a:spcBef>
              <a:buFont typeface="Wingdings" panose="05000000000000000000" pitchFamily="2" charset="2"/>
              <a:buChar char="ü"/>
            </a:pPr>
            <a:r>
              <a:rPr lang="en-US" altLang="en-US" sz="2000" dirty="0"/>
              <a:t>Uses timeout with retransmission techniques to avoid of loss of packets.</a:t>
            </a:r>
          </a:p>
          <a:p>
            <a:pPr lvl="1" algn="just">
              <a:lnSpc>
                <a:spcPct val="150000"/>
              </a:lnSpc>
              <a:spcBef>
                <a:spcPct val="0"/>
              </a:spcBef>
              <a:buFont typeface="Wingdings" panose="05000000000000000000" pitchFamily="2" charset="2"/>
              <a:buChar char="ü"/>
            </a:pPr>
            <a:r>
              <a:rPr lang="en-US" altLang="en-US" sz="2000" dirty="0"/>
              <a:t>Difficult to synchronize clock for each client.</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4141717677"/>
      </p:ext>
    </p:extLst>
  </p:cSld>
  <p:clrMapOvr>
    <a:masterClrMapping/>
  </p:clrMapOvr>
  <p:transition advTm="6630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parul\Desktop\Digital Learning Content.png">
            <a:extLst>
              <a:ext uri="{FF2B5EF4-FFF2-40B4-BE49-F238E27FC236}">
                <a16:creationId xmlns:a16="http://schemas.microsoft.com/office/drawing/2014/main" id="{800FED9D-A0C7-423B-BE01-CFC72FD05C9A}"/>
              </a:ext>
            </a:extLst>
          </p:cNvPr>
          <p:cNvPicPr>
            <a:picLocks noChangeAspect="1" noChangeArrowheads="1"/>
          </p:cNvPicPr>
          <p:nvPr>
            <p:custDataLst>
              <p:tags r:id="rId1"/>
            </p:custDataLst>
          </p:nvPr>
        </p:nvPicPr>
        <p:blipFill>
          <a:blip r:embed="rId8">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5" name="Picture 6" descr="C:\Users\parul\Desktop\Untitled-1.png">
            <a:extLst>
              <a:ext uri="{FF2B5EF4-FFF2-40B4-BE49-F238E27FC236}">
                <a16:creationId xmlns:a16="http://schemas.microsoft.com/office/drawing/2014/main" id="{9FE726C2-B545-4DEB-AB79-7C35669E3494}"/>
              </a:ext>
            </a:extLst>
          </p:cNvPr>
          <p:cNvPicPr>
            <a:picLocks noChangeAspect="1" noChangeArrowheads="1"/>
          </p:cNvPicPr>
          <p:nvPr>
            <p:custDataLst>
              <p:tags r:id="rId2"/>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076" name="Rectangle 5">
            <a:extLst>
              <a:ext uri="{FF2B5EF4-FFF2-40B4-BE49-F238E27FC236}">
                <a16:creationId xmlns:a16="http://schemas.microsoft.com/office/drawing/2014/main" id="{711E01A2-AF8C-4E83-9FC8-C8A69D5C58BC}"/>
              </a:ext>
            </a:extLst>
          </p:cNvPr>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endParaRPr lang="en-US" altLang="en-US"/>
          </a:p>
        </p:txBody>
      </p:sp>
      <p:sp>
        <p:nvSpPr>
          <p:cNvPr id="3077" name="TextBox 4">
            <a:extLst>
              <a:ext uri="{FF2B5EF4-FFF2-40B4-BE49-F238E27FC236}">
                <a16:creationId xmlns:a16="http://schemas.microsoft.com/office/drawing/2014/main" id="{6ED4F414-26D0-4D3A-84C9-1576B01484E4}"/>
              </a:ext>
            </a:extLst>
          </p:cNvPr>
          <p:cNvSpPr>
            <a:spLocks noChangeArrowheads="1"/>
          </p:cNvSpPr>
          <p:nvPr>
            <p:custDataLst>
              <p:tags r:id="rId4"/>
            </p:custDataLst>
          </p:nvPr>
        </p:nvSpPr>
        <p:spPr bwMode="auto">
          <a:xfrm>
            <a:off x="268866" y="3756024"/>
            <a:ext cx="8551606"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3200" b="1" noProof="0" dirty="0">
                <a:solidFill>
                  <a:schemeClr val="bg1"/>
                </a:solidFill>
                <a:effectLst>
                  <a:outerShdw blurRad="38100" dist="38100" dir="2700000" algn="tl">
                    <a:srgbClr val="C0C0C0"/>
                  </a:outerShdw>
                </a:effectLst>
                <a:latin typeface="+mj-lt"/>
                <a:cs typeface="+mj-lt"/>
                <a:sym typeface="+mn-ea"/>
              </a:rPr>
              <a:t>Inter process </a:t>
            </a:r>
            <a:r>
              <a:rPr lang="en-US" altLang="en-US" sz="3200" b="1" dirty="0">
                <a:solidFill>
                  <a:schemeClr val="bg1"/>
                </a:solidFill>
                <a:effectLst>
                  <a:outerShdw blurRad="38100" dist="38100" dir="2700000" algn="tl">
                    <a:srgbClr val="C0C0C0"/>
                  </a:outerShdw>
                </a:effectLst>
                <a:latin typeface="+mj-lt"/>
                <a:cs typeface="+mj-lt"/>
                <a:sym typeface="+mn-ea"/>
              </a:rPr>
              <a:t>Communication &amp; Synchronization</a:t>
            </a:r>
            <a:endParaRPr lang="en-IN" altLang="en-US" sz="3200" b="1" dirty="0">
              <a:solidFill>
                <a:schemeClr val="bg1"/>
              </a:solidFill>
              <a:latin typeface="Calibri" panose="020F0502020204030204" pitchFamily="34" charset="0"/>
              <a:cs typeface="Times New Roman" panose="02020603050405020304" pitchFamily="18" charset="0"/>
            </a:endParaRPr>
          </a:p>
        </p:txBody>
      </p:sp>
      <p:sp>
        <p:nvSpPr>
          <p:cNvPr id="3078" name="TextBox 6">
            <a:extLst>
              <a:ext uri="{FF2B5EF4-FFF2-40B4-BE49-F238E27FC236}">
                <a16:creationId xmlns:a16="http://schemas.microsoft.com/office/drawing/2014/main" id="{984CBA37-00AF-4576-BD81-1FFEDD5BC708}"/>
              </a:ext>
            </a:extLst>
          </p:cNvPr>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sz="3500" b="1" dirty="0">
                <a:latin typeface="Calibri" panose="020F0502020204030204" pitchFamily="34" charset="0"/>
                <a:cs typeface="Times New Roman" panose="02020603050405020304" pitchFamily="18" charset="0"/>
              </a:rPr>
              <a:t>CHAPTER-3</a:t>
            </a:r>
          </a:p>
        </p:txBody>
      </p:sp>
      <p:pic>
        <p:nvPicPr>
          <p:cNvPr id="3079" name="Audio 1">
            <a:hlinkClick r:id="" action="ppaction://media"/>
            <a:extLst>
              <a:ext uri="{FF2B5EF4-FFF2-40B4-BE49-F238E27FC236}">
                <a16:creationId xmlns:a16="http://schemas.microsoft.com/office/drawing/2014/main" id="{80CD0BFC-D1EF-49CB-87B2-8BD5541E430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318500" y="60325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P3317.WAV">
            <a:hlinkClick r:id="" action="ppaction://media"/>
            <a:extLst>
              <a:ext uri="{FF2B5EF4-FFF2-40B4-BE49-F238E27FC236}">
                <a16:creationId xmlns:a16="http://schemas.microsoft.com/office/drawing/2014/main" id="{FED1D40E-97B0-415B-A8C3-6C84AF0913DB}"/>
              </a:ext>
            </a:extLst>
          </p:cNvPr>
          <p:cNvPicPr>
            <a:picLocks noRot="1" noChangeAspect="1"/>
          </p:cNvPicPr>
          <p:nvPr>
            <a:wavAudioFile r:embed="rId6" name="~PP3317.WAV"/>
          </p:nvPr>
        </p:nvPicPr>
        <p:blipFill>
          <a:blip r:embed="rId11">
            <a:extLst>
              <a:ext uri="{28A0092B-C50C-407E-A947-70E740481C1C}">
                <a14:useLocalDpi xmlns:a14="http://schemas.microsoft.com/office/drawing/2010/main" val="0"/>
              </a:ext>
            </a:extLst>
          </a:blip>
          <a:srcRect/>
          <a:stretch>
            <a:fillRect/>
          </a:stretch>
        </p:blipFill>
        <p:spPr bwMode="auto">
          <a:xfrm>
            <a:off x="8632825" y="634682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Tm="45078"/>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8"/>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22260" y="-42863"/>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2260" y="148933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2800" b="1" dirty="0">
                <a:solidFill>
                  <a:schemeClr val="bg1"/>
                </a:solidFill>
                <a:latin typeface="+mj-lt"/>
                <a:sym typeface="+mn-ea"/>
              </a:rPr>
              <a:t>External </a:t>
            </a:r>
            <a:r>
              <a:rPr lang="en-US" altLang="en-US" sz="3000" b="1" dirty="0">
                <a:solidFill>
                  <a:schemeClr val="bg1"/>
                </a:solidFill>
                <a:latin typeface="+mj-lt"/>
                <a:sym typeface="+mn-ea"/>
              </a:rPr>
              <a:t>data</a:t>
            </a:r>
            <a:r>
              <a:rPr lang="en-US" altLang="en-US" sz="2800" b="1" dirty="0">
                <a:solidFill>
                  <a:schemeClr val="bg1"/>
                </a:solidFill>
                <a:latin typeface="+mj-lt"/>
                <a:sym typeface="+mn-ea"/>
              </a:rPr>
              <a:t> representation and marshalling - Introduction</a:t>
            </a:r>
            <a:endParaRPr lang="en-US" altLang="en-US" sz="2800" dirty="0">
              <a:latin typeface="+mj-lt"/>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2225" y="2132272"/>
            <a:ext cx="8763001" cy="420179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R="0" lvl="0" algn="just" defTabSz="914400" rtl="0" eaLnBrk="1" fontAlgn="base" latinLnBrk="0" hangingPunct="1">
              <a:spcBef>
                <a:spcPct val="0"/>
              </a:spcBef>
              <a:spcAft>
                <a:spcPct val="0"/>
              </a:spcAft>
              <a:buClrTx/>
              <a:buSzTx/>
              <a:buFont typeface="Wingdings" panose="05000000000000000000" pitchFamily="2" charset="2"/>
              <a:buChar char="Ø"/>
              <a:defRPr/>
            </a:pPr>
            <a:r>
              <a:rPr lang="en-US" sz="2000" noProof="0" dirty="0">
                <a:ln>
                  <a:noFill/>
                </a:ln>
                <a:solidFill>
                  <a:schemeClr val="tx2">
                    <a:lumMod val="75000"/>
                  </a:schemeClr>
                </a:solidFill>
                <a:effectLst/>
                <a:uLnTx/>
                <a:uFillTx/>
                <a:sym typeface="+mn-ea"/>
              </a:rPr>
              <a:t>External Data Representation </a:t>
            </a:r>
            <a:r>
              <a:rPr lang="en-US" sz="2000" noProof="0" dirty="0">
                <a:ln>
                  <a:noFill/>
                </a:ln>
                <a:solidFill>
                  <a:schemeClr val="dk1"/>
                </a:solidFill>
                <a:effectLst/>
                <a:uLnTx/>
                <a:uFillTx/>
                <a:sym typeface="+mn-ea"/>
              </a:rPr>
              <a:t>is standard of agreement for data structures and primitive values to be represented. </a:t>
            </a:r>
          </a:p>
          <a:p>
            <a:pPr marR="0" lvl="0" algn="just" defTabSz="914400" rtl="0" eaLnBrk="1" fontAlgn="base" latinLnBrk="0" hangingPunct="1">
              <a:spcBef>
                <a:spcPct val="0"/>
              </a:spcBef>
              <a:spcAft>
                <a:spcPct val="0"/>
              </a:spcAft>
              <a:buClrTx/>
              <a:buSzTx/>
              <a:buFont typeface="Wingdings" panose="05000000000000000000" pitchFamily="2" charset="2"/>
              <a:buChar char="Ø"/>
              <a:defRPr/>
            </a:pPr>
            <a:endParaRPr lang="en-US" sz="2000" noProof="0" dirty="0">
              <a:ln>
                <a:noFill/>
              </a:ln>
              <a:solidFill>
                <a:schemeClr val="dk1"/>
              </a:solidFill>
              <a:effectLst/>
              <a:uLnTx/>
              <a:uFillTx/>
              <a:sym typeface="+mn-ea"/>
            </a:endParaRPr>
          </a:p>
          <a:p>
            <a:pPr marR="0" lvl="0" algn="just" defTabSz="914400" rtl="0" eaLnBrk="1" fontAlgn="base" latinLnBrk="0" hangingPunct="1">
              <a:spcBef>
                <a:spcPct val="0"/>
              </a:spcBef>
              <a:spcAft>
                <a:spcPct val="0"/>
              </a:spcAft>
              <a:buClrTx/>
              <a:buSzTx/>
              <a:buFont typeface="Wingdings" panose="05000000000000000000" pitchFamily="2" charset="2"/>
              <a:buChar char="Ø"/>
              <a:defRPr/>
            </a:pPr>
            <a:r>
              <a:rPr lang="en-US" altLang="en-US" sz="2000" dirty="0"/>
              <a:t>In running programs, the information stored is interpreted as data structures, while the information in messages consists of byte sequences. Regardless of the mode of communication used the data structure must be translated before transmission to a sequence of bytes and reconstructed upon arrival.</a:t>
            </a:r>
          </a:p>
          <a:p>
            <a:pPr marR="0" lvl="0" algn="just" defTabSz="914400" rtl="0" eaLnBrk="1" fontAlgn="base" latinLnBrk="0" hangingPunct="1">
              <a:spcBef>
                <a:spcPct val="0"/>
              </a:spcBef>
              <a:spcAft>
                <a:spcPct val="0"/>
              </a:spcAft>
              <a:buClrTx/>
              <a:buSzTx/>
              <a:buFont typeface="Wingdings" panose="05000000000000000000" pitchFamily="2" charset="2"/>
              <a:buChar char="Ø"/>
              <a:defRPr/>
            </a:pPr>
            <a:endParaRPr lang="en-US" altLang="en-US" sz="2000" dirty="0"/>
          </a:p>
          <a:p>
            <a:pPr algn="just" eaLnBrk="1" hangingPunct="1">
              <a:spcBef>
                <a:spcPct val="0"/>
              </a:spcBef>
              <a:buFont typeface="Wingdings" panose="05000000000000000000" pitchFamily="2" charset="2"/>
              <a:buChar char="Ø"/>
              <a:defRPr/>
            </a:pPr>
            <a:r>
              <a:rPr lang="en-US" sz="2000" noProof="0" dirty="0">
                <a:ln>
                  <a:noFill/>
                </a:ln>
                <a:solidFill>
                  <a:schemeClr val="tx2">
                    <a:lumMod val="75000"/>
                  </a:schemeClr>
                </a:solidFill>
                <a:effectLst/>
                <a:uLnTx/>
                <a:uFillTx/>
                <a:sym typeface="+mn-ea"/>
              </a:rPr>
              <a:t>Marshalling</a:t>
            </a:r>
            <a:r>
              <a:rPr lang="en-US" sz="2000" noProof="0" dirty="0">
                <a:ln>
                  <a:noFill/>
                </a:ln>
                <a:solidFill>
                  <a:schemeClr val="dk1"/>
                </a:solidFill>
                <a:effectLst/>
                <a:uLnTx/>
                <a:uFillTx/>
                <a:sym typeface="+mn-ea"/>
              </a:rPr>
              <a:t> is the method of taking and assembling a series of data items into a form suitable for message transmission.</a:t>
            </a:r>
          </a:p>
          <a:p>
            <a:pPr algn="just" eaLnBrk="1" hangingPunct="1">
              <a:spcBef>
                <a:spcPct val="0"/>
              </a:spcBef>
              <a:buFont typeface="Wingdings" panose="05000000000000000000" pitchFamily="2" charset="2"/>
              <a:buChar char="Ø"/>
              <a:defRPr/>
            </a:pPr>
            <a:r>
              <a:rPr lang="en-US" sz="2000" noProof="0" dirty="0">
                <a:ln>
                  <a:noFill/>
                </a:ln>
                <a:solidFill>
                  <a:schemeClr val="tx2">
                    <a:lumMod val="75000"/>
                  </a:schemeClr>
                </a:solidFill>
                <a:effectLst/>
                <a:uLnTx/>
                <a:uFillTx/>
                <a:sym typeface="+mn-ea"/>
              </a:rPr>
              <a:t>Unmarshalling </a:t>
            </a:r>
            <a:r>
              <a:rPr lang="en-US" sz="2000" noProof="0" dirty="0">
                <a:ln>
                  <a:noFill/>
                </a:ln>
                <a:solidFill>
                  <a:schemeClr val="dk1"/>
                </a:solidFill>
                <a:effectLst/>
                <a:uLnTx/>
                <a:uFillTx/>
                <a:sym typeface="+mn-ea"/>
              </a:rPr>
              <a:t>is the method of disassembling a data collection on arrival to create an equivalent data collection at the destination.</a:t>
            </a:r>
          </a:p>
          <a:p>
            <a:pPr algn="just" eaLnBrk="1" hangingPunct="1">
              <a:spcBef>
                <a:spcPct val="0"/>
              </a:spcBef>
              <a:buFont typeface="Wingdings" panose="05000000000000000000" pitchFamily="2" charset="2"/>
              <a:buChar char="Ø"/>
              <a:defRPr/>
            </a:pPr>
            <a:endParaRPr lang="en-US" sz="2000" noProof="0" dirty="0">
              <a:ln>
                <a:noFill/>
              </a:ln>
              <a:solidFill>
                <a:schemeClr val="dk1"/>
              </a:solidFill>
              <a:effectLst/>
              <a:uLnTx/>
              <a:uFillTx/>
              <a:sym typeface="+mn-ea"/>
            </a:endParaRPr>
          </a:p>
          <a:p>
            <a:pPr algn="just" eaLnBrk="1" hangingPunct="1">
              <a:spcBef>
                <a:spcPct val="0"/>
              </a:spcBef>
              <a:buFont typeface="Wingdings" panose="05000000000000000000" pitchFamily="2" charset="2"/>
              <a:buChar char="Ø"/>
              <a:defRPr/>
            </a:pPr>
            <a:r>
              <a:rPr lang="en-US" sz="2000" noProof="0" dirty="0">
                <a:ln>
                  <a:noFill/>
                </a:ln>
                <a:solidFill>
                  <a:schemeClr val="dk1"/>
                </a:solidFill>
                <a:effectLst/>
                <a:uLnTx/>
                <a:uFillTx/>
                <a:sym typeface="+mn-ea"/>
              </a:rPr>
              <a:t>Marshalling and unmarshalling operations are typically performed by the middleware layer automatically.</a:t>
            </a:r>
          </a:p>
          <a:p>
            <a:pPr marR="0" lvl="0" algn="just" defTabSz="914400" rtl="0" eaLnBrk="1" fontAlgn="base" latinLnBrk="0" hangingPunct="1">
              <a:spcBef>
                <a:spcPct val="0"/>
              </a:spcBef>
              <a:spcAft>
                <a:spcPct val="0"/>
              </a:spcAft>
              <a:buClrTx/>
              <a:buSzTx/>
              <a:buFont typeface="Wingdings" panose="05000000000000000000" pitchFamily="2" charset="2"/>
              <a:buChar char="Ø"/>
              <a:defRPr/>
            </a:pP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cSld>
  <p:clrMapOvr>
    <a:masterClrMapping/>
  </p:clrMapOvr>
  <p:transition advTm="6630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22260" y="-42863"/>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2260" y="148933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2800" b="1" dirty="0">
                <a:solidFill>
                  <a:schemeClr val="bg1"/>
                </a:solidFill>
                <a:latin typeface="+mj-lt"/>
                <a:sym typeface="+mn-ea"/>
              </a:rPr>
              <a:t>External </a:t>
            </a:r>
            <a:r>
              <a:rPr lang="en-US" altLang="en-US" sz="3000" b="1" dirty="0">
                <a:solidFill>
                  <a:schemeClr val="bg1"/>
                </a:solidFill>
                <a:latin typeface="+mj-lt"/>
                <a:sym typeface="+mn-ea"/>
              </a:rPr>
              <a:t>data</a:t>
            </a:r>
            <a:r>
              <a:rPr lang="en-US" altLang="en-US" sz="2800" b="1" dirty="0">
                <a:solidFill>
                  <a:schemeClr val="bg1"/>
                </a:solidFill>
                <a:latin typeface="+mj-lt"/>
                <a:sym typeface="+mn-ea"/>
              </a:rPr>
              <a:t> representation and marshalling – Approaches</a:t>
            </a:r>
            <a:endParaRPr lang="en-US" altLang="en-US" sz="2000" dirty="0">
              <a:latin typeface="+mj-lt"/>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2225" y="2132272"/>
            <a:ext cx="8763001" cy="460909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R="0" lvl="0" algn="just" defTabSz="914400" rtl="0" eaLnBrk="1" fontAlgn="base" latinLnBrk="0" hangingPunct="1">
              <a:spcBef>
                <a:spcPct val="0"/>
              </a:spcBef>
              <a:spcAft>
                <a:spcPct val="0"/>
              </a:spcAft>
              <a:buClrTx/>
              <a:buSzTx/>
              <a:buFont typeface="Wingdings" panose="05000000000000000000" pitchFamily="2" charset="2"/>
              <a:buChar char="Ø"/>
              <a:defRPr/>
            </a:pPr>
            <a:r>
              <a:rPr lang="en-US" sz="2000" noProof="0" dirty="0">
                <a:ln>
                  <a:noFill/>
                </a:ln>
                <a:effectLst/>
                <a:uLnTx/>
                <a:uFillTx/>
                <a:sym typeface="+mn-ea"/>
              </a:rPr>
              <a:t>Three approaches to external data representation and marshalling are:</a:t>
            </a:r>
          </a:p>
          <a:p>
            <a:pPr marL="914400" lvl="1" indent="-457200" algn="just" eaLnBrk="1" hangingPunct="1">
              <a:spcBef>
                <a:spcPct val="0"/>
              </a:spcBef>
              <a:buAutoNum type="arabicParenR"/>
              <a:defRPr/>
            </a:pPr>
            <a:r>
              <a:rPr lang="en-US" sz="2000" noProof="0" dirty="0">
                <a:ln>
                  <a:noFill/>
                </a:ln>
                <a:effectLst/>
                <a:uLnTx/>
                <a:uFillTx/>
                <a:sym typeface="+mn-ea"/>
              </a:rPr>
              <a:t>CORBA                  2) Java object serialization             3)XML</a:t>
            </a:r>
          </a:p>
          <a:p>
            <a:pPr marL="457200" lvl="1" indent="0" algn="just" eaLnBrk="1" hangingPunct="1">
              <a:spcBef>
                <a:spcPct val="0"/>
              </a:spcBef>
              <a:buNone/>
              <a:defRPr/>
            </a:pPr>
            <a:endParaRPr lang="en-US" sz="2000" noProof="0" dirty="0">
              <a:ln>
                <a:noFill/>
              </a:ln>
              <a:effectLst/>
              <a:uLnTx/>
              <a:uFillTx/>
              <a:sym typeface="+mn-ea"/>
            </a:endParaRPr>
          </a:p>
          <a:p>
            <a:pPr marL="0" indent="0" algn="just" eaLnBrk="1" hangingPunct="1">
              <a:spcBef>
                <a:spcPct val="0"/>
              </a:spcBef>
              <a:buNone/>
              <a:defRPr/>
            </a:pPr>
            <a:r>
              <a:rPr lang="en-US" sz="2000" b="1" noProof="0" dirty="0">
                <a:ln>
                  <a:noFill/>
                </a:ln>
                <a:effectLst/>
                <a:uLnTx/>
                <a:uFillTx/>
                <a:sym typeface="+mn-ea"/>
              </a:rPr>
              <a:t>CORBA Common Data Representation (CDR)</a:t>
            </a:r>
          </a:p>
          <a:p>
            <a:pPr marR="0" lvl="0" algn="just" defTabSz="914400" rtl="0" eaLnBrk="1" fontAlgn="base" latinLnBrk="0" hangingPunct="1">
              <a:spcBef>
                <a:spcPct val="0"/>
              </a:spcBef>
              <a:spcAft>
                <a:spcPct val="0"/>
              </a:spcAft>
              <a:buClrTx/>
              <a:buSzTx/>
              <a:defRPr/>
            </a:pPr>
            <a:r>
              <a:rPr lang="en-US" altLang="en-US" sz="2000" b="1" dirty="0"/>
              <a:t>Primitive types: </a:t>
            </a:r>
            <a:r>
              <a:rPr lang="en-US" altLang="en-US" sz="2000" dirty="0"/>
              <a:t>short, long, unsigned short, unsigned long, float, double, char, </a:t>
            </a:r>
            <a:r>
              <a:rPr lang="en-US" altLang="en-US" sz="2000" dirty="0" err="1"/>
              <a:t>boolean</a:t>
            </a:r>
            <a:r>
              <a:rPr lang="en-US" altLang="en-US" sz="2000" dirty="0"/>
              <a:t>, octet.</a:t>
            </a:r>
          </a:p>
          <a:p>
            <a:pPr marR="0" lvl="0" algn="just" defTabSz="914400" rtl="0" eaLnBrk="1" fontAlgn="base" latinLnBrk="0" hangingPunct="1">
              <a:spcBef>
                <a:spcPct val="0"/>
              </a:spcBef>
              <a:spcAft>
                <a:spcPct val="0"/>
              </a:spcAft>
              <a:buClrTx/>
              <a:buSzTx/>
              <a:defRPr/>
            </a:pPr>
            <a:r>
              <a:rPr lang="en-US" altLang="en-US" sz="2000" b="1" dirty="0"/>
              <a:t>Constructed types: </a:t>
            </a:r>
            <a:r>
              <a:rPr lang="en-US" altLang="en-US" sz="2000" dirty="0"/>
              <a:t>sequence, string, array, struct, </a:t>
            </a:r>
            <a:r>
              <a:rPr lang="en-US" altLang="en-US" sz="2000" dirty="0" err="1"/>
              <a:t>enum</a:t>
            </a:r>
            <a:r>
              <a:rPr lang="en-US" altLang="en-US" sz="2000" dirty="0"/>
              <a:t> and union.</a:t>
            </a:r>
          </a:p>
          <a:p>
            <a:pPr marR="0" lvl="0" algn="just" defTabSz="914400" rtl="0" eaLnBrk="1" fontAlgn="base" latinLnBrk="0" hangingPunct="1">
              <a:spcBef>
                <a:spcPct val="0"/>
              </a:spcBef>
              <a:spcAft>
                <a:spcPct val="0"/>
              </a:spcAft>
              <a:buClrTx/>
              <a:buSzTx/>
              <a:defRPr/>
            </a:pPr>
            <a:r>
              <a:rPr lang="en-US" altLang="en-US" sz="2000" b="1" dirty="0"/>
              <a:t>Composite type:</a:t>
            </a:r>
          </a:p>
          <a:p>
            <a:pPr marL="0" marR="0" lvl="0" indent="0" algn="just" defTabSz="914400" rtl="0" eaLnBrk="1" fontAlgn="base" latinLnBrk="0" hangingPunct="1">
              <a:spcBef>
                <a:spcPct val="0"/>
              </a:spcBef>
              <a:spcAft>
                <a:spcPct val="0"/>
              </a:spcAft>
              <a:buClrTx/>
              <a:buSzTx/>
              <a:buNone/>
              <a:defRPr/>
            </a:pPr>
            <a:r>
              <a:rPr lang="en-US" altLang="en-US" sz="2000" b="1" dirty="0"/>
              <a:t> </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31BF1D18-E9E9-4774-87A9-20E147F6733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3608" y="4616451"/>
            <a:ext cx="6849407" cy="2025649"/>
          </a:xfrm>
          <a:prstGeom prst="rect">
            <a:avLst/>
          </a:prstGeom>
          <a:ln w="28575">
            <a:solidFill>
              <a:schemeClr val="tx1"/>
            </a:solidFill>
          </a:ln>
        </p:spPr>
      </p:pic>
    </p:spTree>
    <p:extLst>
      <p:ext uri="{BB962C8B-B14F-4D97-AF65-F5344CB8AC3E}">
        <p14:creationId xmlns:p14="http://schemas.microsoft.com/office/powerpoint/2010/main" val="1411832888"/>
      </p:ext>
    </p:extLst>
  </p:cSld>
  <p:clrMapOvr>
    <a:masterClrMapping/>
  </p:clrMapOvr>
  <p:transition advTm="6630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1270" y="-21590"/>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CORBA CDR (Common Data Representation) - Example</a:t>
            </a:r>
          </a:p>
        </p:txBody>
      </p:sp>
      <p:sp>
        <p:nvSpPr>
          <p:cNvPr id="16390" name="TextBox 10"/>
          <p:cNvSpPr/>
          <p:nvPr>
            <p:custDataLst>
              <p:tags r:id="rId5"/>
            </p:custDataLst>
          </p:nvPr>
        </p:nvSpPr>
        <p:spPr>
          <a:xfrm>
            <a:off x="107504" y="2291174"/>
            <a:ext cx="8645525" cy="420179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0" indent="0" algn="just" defTabSz="914400" rtl="0" eaLnBrk="1" fontAlgn="base" latinLnBrk="0" hangingPunct="1">
              <a:lnSpc>
                <a:spcPct val="100000"/>
              </a:lnSpc>
              <a:spcBef>
                <a:spcPct val="0"/>
              </a:spcBef>
              <a:spcAft>
                <a:spcPct val="0"/>
              </a:spcAft>
              <a:buClrTx/>
              <a:buSzTx/>
              <a:buFontTx/>
              <a:buNone/>
              <a:defRPr/>
            </a:pPr>
            <a:r>
              <a:rPr lang="en-US" sz="2000" noProof="0" dirty="0">
                <a:ln>
                  <a:noFill/>
                </a:ln>
                <a:solidFill>
                  <a:schemeClr val="dk1"/>
                </a:solidFill>
                <a:effectLst/>
                <a:uLnTx/>
                <a:uFillTx/>
                <a:sym typeface="+mn-ea"/>
              </a:rPr>
              <a:t>Struct Person {</a:t>
            </a:r>
          </a:p>
          <a:p>
            <a:pPr marL="0" marR="0" lvl="0" indent="0" algn="just" defTabSz="914400" rtl="0" eaLnBrk="1" fontAlgn="base" latinLnBrk="0" hangingPunct="1">
              <a:lnSpc>
                <a:spcPct val="100000"/>
              </a:lnSpc>
              <a:spcBef>
                <a:spcPct val="0"/>
              </a:spcBef>
              <a:spcAft>
                <a:spcPct val="0"/>
              </a:spcAft>
              <a:buClrTx/>
              <a:buSzTx/>
              <a:buFontTx/>
              <a:buNone/>
              <a:defRPr/>
            </a:pPr>
            <a:r>
              <a:rPr lang="en-US" sz="2000" noProof="0" dirty="0">
                <a:ln>
                  <a:noFill/>
                </a:ln>
                <a:solidFill>
                  <a:schemeClr val="dk1"/>
                </a:solidFill>
                <a:effectLst/>
                <a:uLnTx/>
                <a:uFillTx/>
                <a:sym typeface="+mn-ea"/>
              </a:rPr>
              <a:t>		string name;</a:t>
            </a:r>
          </a:p>
          <a:p>
            <a:pPr marL="0" marR="0" lvl="0" indent="0" algn="just" defTabSz="914400" rtl="0" eaLnBrk="1" fontAlgn="base" latinLnBrk="0" hangingPunct="1">
              <a:lnSpc>
                <a:spcPct val="100000"/>
              </a:lnSpc>
              <a:spcBef>
                <a:spcPct val="0"/>
              </a:spcBef>
              <a:spcAft>
                <a:spcPct val="0"/>
              </a:spcAft>
              <a:buClrTx/>
              <a:buSzTx/>
              <a:buFontTx/>
              <a:buNone/>
              <a:defRPr/>
            </a:pPr>
            <a:r>
              <a:rPr lang="en-US" sz="2000" noProof="0" dirty="0">
                <a:ln>
                  <a:noFill/>
                </a:ln>
                <a:solidFill>
                  <a:schemeClr val="dk1"/>
                </a:solidFill>
                <a:effectLst/>
                <a:uLnTx/>
                <a:uFillTx/>
                <a:sym typeface="+mn-ea"/>
              </a:rPr>
              <a:t>		string place;</a:t>
            </a:r>
          </a:p>
          <a:p>
            <a:pPr marL="0" marR="0" lvl="0" indent="0" algn="just" defTabSz="914400" rtl="0" eaLnBrk="1" fontAlgn="base" latinLnBrk="0" hangingPunct="1">
              <a:lnSpc>
                <a:spcPct val="100000"/>
              </a:lnSpc>
              <a:spcBef>
                <a:spcPct val="0"/>
              </a:spcBef>
              <a:spcAft>
                <a:spcPct val="0"/>
              </a:spcAft>
              <a:buClrTx/>
              <a:buSzTx/>
              <a:buFontTx/>
              <a:buNone/>
              <a:defRPr/>
            </a:pPr>
            <a:r>
              <a:rPr lang="en-US" sz="2000" noProof="0" dirty="0">
                <a:ln>
                  <a:noFill/>
                </a:ln>
                <a:solidFill>
                  <a:schemeClr val="dk1"/>
                </a:solidFill>
                <a:effectLst/>
                <a:uLnTx/>
                <a:uFillTx/>
                <a:sym typeface="+mn-ea"/>
              </a:rPr>
              <a:t>		unsigned long year;</a:t>
            </a:r>
          </a:p>
          <a:p>
            <a:pPr marL="0" marR="0" lvl="0" indent="0" algn="just" defTabSz="914400" rtl="0" eaLnBrk="1" fontAlgn="base" latinLnBrk="0" hangingPunct="1">
              <a:lnSpc>
                <a:spcPct val="100000"/>
              </a:lnSpc>
              <a:spcBef>
                <a:spcPct val="0"/>
              </a:spcBef>
              <a:spcAft>
                <a:spcPct val="0"/>
              </a:spcAft>
              <a:buClrTx/>
              <a:buSzTx/>
              <a:buFontTx/>
              <a:buNone/>
              <a:defRPr/>
            </a:pPr>
            <a:r>
              <a:rPr lang="en-US" sz="2000" noProof="0" dirty="0">
                <a:ln>
                  <a:noFill/>
                </a:ln>
                <a:solidFill>
                  <a:schemeClr val="dk1"/>
                </a:solidFill>
                <a:effectLst/>
                <a:uLnTx/>
                <a:uFillTx/>
                <a:sym typeface="+mn-ea"/>
              </a:rPr>
              <a:t>	           };</a:t>
            </a:r>
            <a:endParaRPr lang="en-US" altLang="en-US" sz="16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19D435D2-43F1-4C34-9F65-E9374FCF42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830378" y="3872228"/>
            <a:ext cx="6070471" cy="2719676"/>
          </a:xfrm>
          <a:prstGeom prst="rect">
            <a:avLst/>
          </a:prstGeom>
          <a:ln w="28575">
            <a:solidFill>
              <a:schemeClr val="tx1"/>
            </a:solidFill>
          </a:ln>
        </p:spPr>
      </p:pic>
    </p:spTree>
  </p:cSld>
  <p:clrMapOvr>
    <a:masterClrMapping/>
  </p:clrMapOvr>
  <p:transition advTm="66301"/>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22260" y="-42863"/>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2260" y="148933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latin typeface="+mj-lt"/>
                <a:sym typeface="+mn-ea"/>
              </a:rPr>
              <a:t>Java object serialization </a:t>
            </a:r>
            <a:endParaRPr lang="en-US" altLang="en-US" sz="3000" dirty="0">
              <a:latin typeface="+mj-lt"/>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2225" y="2132272"/>
            <a:ext cx="8763001" cy="460909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R="0" lvl="0" algn="just" defTabSz="914400" rtl="0" eaLnBrk="1" fontAlgn="base" latinLnBrk="0" hangingPunct="1">
              <a:spcBef>
                <a:spcPct val="0"/>
              </a:spcBef>
              <a:spcAft>
                <a:spcPct val="0"/>
              </a:spcAft>
              <a:buClrTx/>
              <a:buSzTx/>
              <a:defRPr/>
            </a:pPr>
            <a:r>
              <a:rPr lang="en-US" sz="2000" noProof="0" dirty="0">
                <a:ln>
                  <a:noFill/>
                </a:ln>
                <a:effectLst/>
                <a:uLnTx/>
                <a:uFillTx/>
                <a:sym typeface="+mn-ea"/>
              </a:rPr>
              <a:t>It can be pass both objects and primitive data values as arguments and  results of invoked method.</a:t>
            </a:r>
          </a:p>
          <a:p>
            <a:pPr algn="just" eaLnBrk="1" hangingPunct="1">
              <a:spcBef>
                <a:spcPct val="0"/>
              </a:spcBef>
              <a:defRPr/>
            </a:pPr>
            <a:r>
              <a:rPr lang="en-US" altLang="en-US" sz="2000" dirty="0"/>
              <a:t>The serializable interface provided in the </a:t>
            </a:r>
            <a:r>
              <a:rPr lang="en-US" altLang="en-US" sz="2000" dirty="0">
                <a:solidFill>
                  <a:srgbClr val="FF0000"/>
                </a:solidFill>
              </a:rPr>
              <a:t>java.io</a:t>
            </a:r>
            <a:r>
              <a:rPr lang="en-US" altLang="en-US" sz="2000" dirty="0"/>
              <a:t> package enables instances to be serialized.</a:t>
            </a:r>
          </a:p>
          <a:p>
            <a:pPr algn="just" eaLnBrk="1" hangingPunct="1">
              <a:spcBef>
                <a:spcPct val="0"/>
              </a:spcBef>
              <a:defRPr/>
            </a:pPr>
            <a:endParaRPr lang="en-US" altLang="en-US" sz="800" i="1" dirty="0"/>
          </a:p>
          <a:p>
            <a:pPr marL="0" indent="0" algn="just" eaLnBrk="1" hangingPunct="1">
              <a:spcBef>
                <a:spcPct val="0"/>
              </a:spcBef>
              <a:buNone/>
              <a:defRPr/>
            </a:pPr>
            <a:r>
              <a:rPr lang="en-US" altLang="en-US" sz="1600" i="1" dirty="0"/>
              <a:t>        public class Person implements Serializable {</a:t>
            </a:r>
          </a:p>
          <a:p>
            <a:pPr marL="0" indent="0" algn="just" eaLnBrk="1" hangingPunct="1">
              <a:spcBef>
                <a:spcPct val="0"/>
              </a:spcBef>
              <a:buNone/>
              <a:defRPr/>
            </a:pPr>
            <a:r>
              <a:rPr lang="en-US" altLang="en-US" sz="1600" i="1" dirty="0"/>
              <a:t>	private String name;</a:t>
            </a:r>
          </a:p>
          <a:p>
            <a:pPr marL="0" indent="0" algn="just" eaLnBrk="1" hangingPunct="1">
              <a:spcBef>
                <a:spcPct val="0"/>
              </a:spcBef>
              <a:buNone/>
              <a:defRPr/>
            </a:pPr>
            <a:r>
              <a:rPr lang="en-US" altLang="en-US" sz="1600" i="1" dirty="0"/>
              <a:t>	private String place;</a:t>
            </a:r>
          </a:p>
          <a:p>
            <a:pPr marL="0" indent="0" algn="just" eaLnBrk="1" hangingPunct="1">
              <a:spcBef>
                <a:spcPct val="0"/>
              </a:spcBef>
              <a:buNone/>
              <a:defRPr/>
            </a:pPr>
            <a:r>
              <a:rPr lang="en-US" altLang="en-US" sz="1600" i="1" dirty="0"/>
              <a:t>	private int year;</a:t>
            </a:r>
          </a:p>
          <a:p>
            <a:pPr marL="0" indent="0" algn="just" eaLnBrk="1" hangingPunct="1">
              <a:spcBef>
                <a:spcPct val="0"/>
              </a:spcBef>
              <a:buNone/>
              <a:defRPr/>
            </a:pPr>
            <a:r>
              <a:rPr lang="en-US" altLang="en-US" sz="1600" i="1" dirty="0"/>
              <a:t>	public Person(String </a:t>
            </a:r>
            <a:r>
              <a:rPr lang="en-US" altLang="en-US" sz="1600" i="1" dirty="0" err="1"/>
              <a:t>aName</a:t>
            </a:r>
            <a:r>
              <a:rPr lang="en-US" altLang="en-US" sz="1600" i="1" dirty="0"/>
              <a:t>, String </a:t>
            </a:r>
            <a:r>
              <a:rPr lang="en-US" altLang="en-US" sz="1600" i="1" dirty="0" err="1"/>
              <a:t>aPlace</a:t>
            </a:r>
            <a:r>
              <a:rPr lang="en-US" altLang="en-US" sz="1600" i="1" dirty="0"/>
              <a:t>, int </a:t>
            </a:r>
            <a:r>
              <a:rPr lang="en-US" altLang="en-US" sz="1600" i="1" dirty="0" err="1"/>
              <a:t>aYear</a:t>
            </a:r>
            <a:r>
              <a:rPr lang="en-US" altLang="en-US" sz="1600" i="1" dirty="0"/>
              <a:t>) {</a:t>
            </a:r>
          </a:p>
          <a:p>
            <a:pPr marL="0" indent="0" algn="just" eaLnBrk="1" hangingPunct="1">
              <a:spcBef>
                <a:spcPct val="0"/>
              </a:spcBef>
              <a:buNone/>
              <a:defRPr/>
            </a:pPr>
            <a:r>
              <a:rPr lang="en-US" altLang="en-US" sz="1600" i="1" dirty="0"/>
              <a:t>			name = </a:t>
            </a:r>
            <a:r>
              <a:rPr lang="en-US" altLang="en-US" sz="1600" i="1" dirty="0" err="1"/>
              <a:t>aName</a:t>
            </a:r>
            <a:r>
              <a:rPr lang="en-US" altLang="en-US" sz="1600" i="1" dirty="0"/>
              <a:t>;</a:t>
            </a:r>
          </a:p>
          <a:p>
            <a:pPr marL="0" indent="0" algn="just" eaLnBrk="1" hangingPunct="1">
              <a:spcBef>
                <a:spcPct val="0"/>
              </a:spcBef>
              <a:buNone/>
              <a:defRPr/>
            </a:pPr>
            <a:r>
              <a:rPr lang="en-US" altLang="en-US" sz="1600" i="1" dirty="0"/>
              <a:t>			place = </a:t>
            </a:r>
            <a:r>
              <a:rPr lang="en-US" altLang="en-US" sz="1600" i="1" dirty="0" err="1"/>
              <a:t>aPlace</a:t>
            </a:r>
            <a:r>
              <a:rPr lang="en-US" altLang="en-US" sz="1600" i="1" dirty="0"/>
              <a:t>;</a:t>
            </a:r>
          </a:p>
          <a:p>
            <a:pPr marL="0" indent="0" algn="just" eaLnBrk="1" hangingPunct="1">
              <a:spcBef>
                <a:spcPct val="0"/>
              </a:spcBef>
              <a:buNone/>
              <a:defRPr/>
            </a:pPr>
            <a:r>
              <a:rPr lang="en-US" altLang="en-US" sz="1600" i="1" dirty="0"/>
              <a:t>			year = </a:t>
            </a:r>
            <a:r>
              <a:rPr lang="en-US" altLang="en-US" sz="1600" i="1" dirty="0" err="1"/>
              <a:t>aYear</a:t>
            </a:r>
            <a:r>
              <a:rPr lang="en-US" altLang="en-US" sz="1600" i="1" dirty="0"/>
              <a:t>;</a:t>
            </a:r>
          </a:p>
          <a:p>
            <a:pPr marL="0" indent="0" algn="just" eaLnBrk="1" hangingPunct="1">
              <a:spcBef>
                <a:spcPct val="0"/>
              </a:spcBef>
              <a:buNone/>
              <a:defRPr/>
            </a:pPr>
            <a:r>
              <a:rPr lang="en-US" altLang="en-US" sz="1600" i="1" dirty="0"/>
              <a:t>				}</a:t>
            </a:r>
          </a:p>
          <a:p>
            <a:pPr marL="0" indent="0" algn="just" eaLnBrk="1" hangingPunct="1">
              <a:spcBef>
                <a:spcPct val="0"/>
              </a:spcBef>
              <a:buNone/>
              <a:defRPr/>
            </a:pPr>
            <a:r>
              <a:rPr lang="en-US" altLang="en-US" sz="1600" i="1" dirty="0"/>
              <a:t>	// followed by methods for accessing the instance variables</a:t>
            </a:r>
          </a:p>
          <a:p>
            <a:pPr marL="0" indent="0" algn="just" eaLnBrk="1" hangingPunct="1">
              <a:spcBef>
                <a:spcPct val="0"/>
              </a:spcBef>
              <a:buNone/>
              <a:defRPr/>
            </a:pPr>
            <a:r>
              <a:rPr lang="en-US" altLang="en-US" sz="1600" i="1" dirty="0"/>
              <a:t>	}</a:t>
            </a:r>
          </a:p>
          <a:p>
            <a:pPr algn="just" eaLnBrk="1" hangingPunct="1">
              <a:spcBef>
                <a:spcPct val="0"/>
              </a:spcBef>
              <a:defRPr/>
            </a:pPr>
            <a:r>
              <a:rPr lang="en-US" altLang="en-US" sz="2000" dirty="0"/>
              <a:t>The given java class is equivalent to Person struct.</a:t>
            </a:r>
          </a:p>
          <a:p>
            <a:pPr algn="just" eaLnBrk="1" hangingPunct="1">
              <a:spcBef>
                <a:spcPct val="0"/>
              </a:spcBef>
              <a:defRPr/>
            </a:pP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144464881"/>
      </p:ext>
    </p:extLst>
  </p:cSld>
  <p:clrMapOvr>
    <a:masterClrMapping/>
  </p:clrMapOvr>
  <p:transition advTm="66301"/>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22260" y="-42863"/>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2260" y="148933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latin typeface="+mj-lt"/>
                <a:sym typeface="+mn-ea"/>
              </a:rPr>
              <a:t>Java object serialization - </a:t>
            </a:r>
            <a:r>
              <a:rPr lang="en-US" altLang="en-US" sz="2800" b="1" dirty="0">
                <a:solidFill>
                  <a:schemeClr val="bg1"/>
                </a:solidFill>
                <a:latin typeface="+mj-lt"/>
                <a:sym typeface="+mn-ea"/>
              </a:rPr>
              <a:t>Remote Object References</a:t>
            </a:r>
            <a:endParaRPr lang="en-US" altLang="en-US" sz="2800" dirty="0">
              <a:latin typeface="+mj-lt"/>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2225" y="2132272"/>
            <a:ext cx="8763001" cy="460909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R="0" lvl="0" algn="just" defTabSz="914400" rtl="0" eaLnBrk="1" fontAlgn="base" latinLnBrk="0" hangingPunct="1">
              <a:spcBef>
                <a:spcPct val="0"/>
              </a:spcBef>
              <a:spcAft>
                <a:spcPct val="0"/>
              </a:spcAft>
              <a:buClrTx/>
              <a:buSzTx/>
              <a:defRPr/>
            </a:pPr>
            <a:r>
              <a:rPr lang="en-US" sz="2000" noProof="0" dirty="0">
                <a:ln>
                  <a:noFill/>
                </a:ln>
                <a:effectLst/>
                <a:uLnTx/>
                <a:uFillTx/>
                <a:sym typeface="+mn-ea"/>
              </a:rPr>
              <a:t>Java objects can contain references to other objects. When a client invokes an object that is stored on a remote server, </a:t>
            </a:r>
            <a:r>
              <a:rPr lang="en-US" sz="2000" noProof="0" dirty="0">
                <a:ln>
                  <a:noFill/>
                </a:ln>
                <a:solidFill>
                  <a:srgbClr val="FF0000"/>
                </a:solidFill>
                <a:effectLst/>
                <a:uLnTx/>
                <a:uFillTx/>
                <a:sym typeface="+mn-ea"/>
              </a:rPr>
              <a:t>remote object references </a:t>
            </a:r>
            <a:r>
              <a:rPr lang="en-US" sz="2000" noProof="0" dirty="0">
                <a:ln>
                  <a:noFill/>
                </a:ln>
                <a:effectLst/>
                <a:uLnTx/>
                <a:uFillTx/>
                <a:sym typeface="+mn-ea"/>
              </a:rPr>
              <a:t>are required. In the message invocation, a remote object reference is passed to determine which object will be invoked.</a:t>
            </a:r>
          </a:p>
          <a:p>
            <a:pPr marR="0" lvl="0" algn="just" defTabSz="914400" rtl="0" eaLnBrk="1" fontAlgn="base" latinLnBrk="0" hangingPunct="1">
              <a:spcBef>
                <a:spcPct val="0"/>
              </a:spcBef>
              <a:spcAft>
                <a:spcPct val="0"/>
              </a:spcAft>
              <a:buClrTx/>
              <a:buSzTx/>
              <a:defRPr/>
            </a:pPr>
            <a:r>
              <a:rPr lang="en-US" sz="2000" noProof="0" dirty="0">
                <a:ln>
                  <a:noFill/>
                </a:ln>
                <a:effectLst/>
                <a:uLnTx/>
                <a:uFillTx/>
                <a:sym typeface="+mn-ea"/>
              </a:rPr>
              <a:t>Over time and space, remote object references must be </a:t>
            </a:r>
            <a:r>
              <a:rPr lang="en-US" sz="2000" noProof="0" dirty="0">
                <a:ln>
                  <a:noFill/>
                </a:ln>
                <a:solidFill>
                  <a:srgbClr val="FF0000"/>
                </a:solidFill>
                <a:effectLst/>
                <a:uLnTx/>
                <a:uFillTx/>
                <a:sym typeface="+mn-ea"/>
              </a:rPr>
              <a:t>unique.</a:t>
            </a:r>
            <a:r>
              <a:rPr lang="en-US" sz="2000" noProof="0" dirty="0">
                <a:ln>
                  <a:noFill/>
                </a:ln>
                <a:effectLst/>
                <a:uLnTx/>
                <a:uFillTx/>
                <a:sym typeface="+mn-ea"/>
              </a:rPr>
              <a:t> In general, several processes can host remote objects, so referencing remote objects must be unique to all the processes of various computers on a distributed system.</a:t>
            </a:r>
          </a:p>
          <a:p>
            <a:pPr marL="0" marR="0" lvl="0" indent="0" algn="just" defTabSz="914400" rtl="0" eaLnBrk="1" fontAlgn="base" latinLnBrk="0" hangingPunct="1">
              <a:spcBef>
                <a:spcPct val="0"/>
              </a:spcBef>
              <a:spcAft>
                <a:spcPct val="0"/>
              </a:spcAft>
              <a:buClrTx/>
              <a:buSzTx/>
              <a:buNone/>
              <a:defRPr/>
            </a:pPr>
            <a:endParaRPr lang="en-US" altLang="en-US" sz="2000" dirty="0"/>
          </a:p>
          <a:p>
            <a:pPr algn="just" eaLnBrk="1" hangingPunct="1">
              <a:spcBef>
                <a:spcPct val="0"/>
              </a:spcBef>
              <a:defRPr/>
            </a:pP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49028E29-9852-49E1-BEEA-DEA6AAA177C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9592" y="4710112"/>
            <a:ext cx="6912768" cy="1023144"/>
          </a:xfrm>
          <a:prstGeom prst="rect">
            <a:avLst/>
          </a:prstGeom>
          <a:ln w="28575">
            <a:solidFill>
              <a:schemeClr val="tx1"/>
            </a:solidFill>
          </a:ln>
        </p:spPr>
      </p:pic>
      <p:sp>
        <p:nvSpPr>
          <p:cNvPr id="4" name="TextBox 3">
            <a:extLst>
              <a:ext uri="{FF2B5EF4-FFF2-40B4-BE49-F238E27FC236}">
                <a16:creationId xmlns:a16="http://schemas.microsoft.com/office/drawing/2014/main" id="{15E13F06-5214-444E-BBA3-49BD208CC81B}"/>
              </a:ext>
            </a:extLst>
          </p:cNvPr>
          <p:cNvSpPr txBox="1"/>
          <p:nvPr/>
        </p:nvSpPr>
        <p:spPr>
          <a:xfrm>
            <a:off x="1855786" y="5875338"/>
            <a:ext cx="5236493" cy="400110"/>
          </a:xfrm>
          <a:prstGeom prst="rect">
            <a:avLst/>
          </a:prstGeom>
          <a:noFill/>
        </p:spPr>
        <p:txBody>
          <a:bodyPr wrap="square" rtlCol="0">
            <a:spAutoFit/>
          </a:bodyPr>
          <a:lstStyle/>
          <a:p>
            <a:r>
              <a:rPr lang="en-US" sz="2000" b="1" dirty="0">
                <a:latin typeface="+mn-lt"/>
              </a:rPr>
              <a:t>Generic format of Remote object references</a:t>
            </a:r>
            <a:endParaRPr lang="en-IN" sz="2000" b="1" dirty="0">
              <a:latin typeface="+mn-lt"/>
            </a:endParaRPr>
          </a:p>
        </p:txBody>
      </p:sp>
    </p:spTree>
    <p:extLst>
      <p:ext uri="{BB962C8B-B14F-4D97-AF65-F5344CB8AC3E}">
        <p14:creationId xmlns:p14="http://schemas.microsoft.com/office/powerpoint/2010/main" val="2164789181"/>
      </p:ext>
    </p:extLst>
  </p:cSld>
  <p:clrMapOvr>
    <a:masterClrMapping/>
  </p:clrMapOvr>
  <p:transition advTm="66301"/>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22260" y="-42863"/>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2260" y="148933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latin typeface="+mj-lt"/>
                <a:sym typeface="+mn-ea"/>
              </a:rPr>
              <a:t>Java object serialization - </a:t>
            </a:r>
            <a:r>
              <a:rPr lang="en-US" altLang="en-US" sz="2800" b="1" dirty="0">
                <a:solidFill>
                  <a:schemeClr val="bg1"/>
                </a:solidFill>
                <a:latin typeface="+mj-lt"/>
                <a:sym typeface="+mn-ea"/>
              </a:rPr>
              <a:t>Remote Object References</a:t>
            </a:r>
            <a:endParaRPr lang="en-US" altLang="en-US" sz="2800" dirty="0">
              <a:latin typeface="+mj-lt"/>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2225" y="2132272"/>
            <a:ext cx="8763001" cy="460909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R="0" lvl="0" algn="just" defTabSz="914400" rtl="0" eaLnBrk="1" fontAlgn="base" latinLnBrk="0" hangingPunct="1">
              <a:spcBef>
                <a:spcPct val="0"/>
              </a:spcBef>
              <a:spcAft>
                <a:spcPct val="0"/>
              </a:spcAft>
              <a:buClrTx/>
              <a:buSzTx/>
              <a:defRPr/>
            </a:pPr>
            <a:r>
              <a:rPr lang="en-US" sz="2000" noProof="0" dirty="0">
                <a:ln>
                  <a:noFill/>
                </a:ln>
                <a:effectLst/>
                <a:uLnTx/>
                <a:uFillTx/>
                <a:sym typeface="+mn-ea"/>
              </a:rPr>
              <a:t>To serialize an object:</a:t>
            </a:r>
          </a:p>
          <a:p>
            <a:pPr marL="0" marR="0" lvl="0" indent="0" algn="just" defTabSz="914400" rtl="0" eaLnBrk="1" fontAlgn="base" latinLnBrk="0" hangingPunct="1">
              <a:spcBef>
                <a:spcPct val="0"/>
              </a:spcBef>
              <a:spcAft>
                <a:spcPct val="0"/>
              </a:spcAft>
              <a:buClrTx/>
              <a:buSzTx/>
              <a:buNone/>
              <a:defRPr/>
            </a:pPr>
            <a:r>
              <a:rPr lang="en-US" sz="2000" noProof="0" dirty="0">
                <a:ln>
                  <a:noFill/>
                </a:ln>
                <a:effectLst/>
                <a:uLnTx/>
                <a:uFillTx/>
                <a:sym typeface="+mn-ea"/>
              </a:rPr>
              <a:t> 	 (1) class info : name, version number</a:t>
            </a:r>
          </a:p>
          <a:p>
            <a:pPr marL="0" marR="0" lvl="0" indent="0" algn="just" defTabSz="914400" rtl="0" eaLnBrk="1" fontAlgn="base" latinLnBrk="0" hangingPunct="1">
              <a:spcBef>
                <a:spcPct val="0"/>
              </a:spcBef>
              <a:spcAft>
                <a:spcPct val="0"/>
              </a:spcAft>
              <a:buClrTx/>
              <a:buSzTx/>
              <a:buNone/>
              <a:defRPr/>
            </a:pPr>
            <a:r>
              <a:rPr lang="en-US" sz="2000" noProof="0" dirty="0">
                <a:ln>
                  <a:noFill/>
                </a:ln>
                <a:effectLst/>
                <a:uLnTx/>
                <a:uFillTx/>
                <a:sym typeface="+mn-ea"/>
              </a:rPr>
              <a:t>	 (2) types and names of instance variables</a:t>
            </a:r>
          </a:p>
          <a:p>
            <a:pPr marL="0" marR="0" lvl="0" indent="0" algn="just" defTabSz="914400" rtl="0" eaLnBrk="1" fontAlgn="base" latinLnBrk="0" hangingPunct="1">
              <a:spcBef>
                <a:spcPct val="0"/>
              </a:spcBef>
              <a:spcAft>
                <a:spcPct val="0"/>
              </a:spcAft>
              <a:buClrTx/>
              <a:buSzTx/>
              <a:buNone/>
              <a:defRPr/>
            </a:pPr>
            <a:r>
              <a:rPr lang="en-US" sz="2000" noProof="0" dirty="0">
                <a:ln>
                  <a:noFill/>
                </a:ln>
                <a:effectLst/>
                <a:uLnTx/>
                <a:uFillTx/>
                <a:sym typeface="+mn-ea"/>
              </a:rPr>
              <a:t>		- If an instance variable belongs to new class, Recursively new 		                   class info must be written out.</a:t>
            </a:r>
          </a:p>
          <a:p>
            <a:pPr marL="0" marR="0" lvl="0" indent="0" algn="just" defTabSz="914400" rtl="0" eaLnBrk="1" fontAlgn="base" latinLnBrk="0" hangingPunct="1">
              <a:spcBef>
                <a:spcPct val="0"/>
              </a:spcBef>
              <a:spcAft>
                <a:spcPct val="0"/>
              </a:spcAft>
              <a:buClrTx/>
              <a:buSzTx/>
              <a:buNone/>
              <a:defRPr/>
            </a:pPr>
            <a:r>
              <a:rPr lang="en-US" sz="2000" dirty="0">
                <a:sym typeface="+mn-ea"/>
              </a:rPr>
              <a:t>		- </a:t>
            </a:r>
            <a:r>
              <a:rPr lang="en-US" sz="2000" noProof="0" dirty="0">
                <a:ln>
                  <a:noFill/>
                </a:ln>
                <a:effectLst/>
                <a:uLnTx/>
                <a:uFillTx/>
                <a:sym typeface="+mn-ea"/>
              </a:rPr>
              <a:t>Each class is given a handle</a:t>
            </a:r>
          </a:p>
          <a:p>
            <a:pPr marL="0" marR="0" lvl="0" indent="0" algn="just" defTabSz="914400" rtl="0" eaLnBrk="1" fontAlgn="base" latinLnBrk="0" hangingPunct="1">
              <a:spcBef>
                <a:spcPct val="0"/>
              </a:spcBef>
              <a:spcAft>
                <a:spcPct val="0"/>
              </a:spcAft>
              <a:buClrTx/>
              <a:buSzTx/>
              <a:buNone/>
              <a:defRPr/>
            </a:pPr>
            <a:r>
              <a:rPr lang="en-US" sz="2000" noProof="0" dirty="0">
                <a:ln>
                  <a:noFill/>
                </a:ln>
                <a:effectLst/>
                <a:uLnTx/>
                <a:uFillTx/>
                <a:sym typeface="+mn-ea"/>
              </a:rPr>
              <a:t>	(3) Instance variables values</a:t>
            </a:r>
          </a:p>
          <a:p>
            <a:pPr marR="0" lvl="0" algn="just" defTabSz="914400" rtl="0" eaLnBrk="1" fontAlgn="base" latinLnBrk="0" hangingPunct="1">
              <a:spcBef>
                <a:spcPct val="0"/>
              </a:spcBef>
              <a:spcAft>
                <a:spcPct val="0"/>
              </a:spcAft>
              <a:buClrTx/>
              <a:buSzTx/>
              <a:defRPr/>
            </a:pPr>
            <a:r>
              <a:rPr lang="en-US" sz="2000" b="1" noProof="0" dirty="0">
                <a:ln>
                  <a:noFill/>
                </a:ln>
                <a:effectLst/>
                <a:uLnTx/>
                <a:uFillTx/>
                <a:sym typeface="+mn-ea"/>
              </a:rPr>
              <a:t>Example:</a:t>
            </a:r>
            <a:r>
              <a:rPr lang="en-US" sz="2000" noProof="0" dirty="0">
                <a:ln>
                  <a:noFill/>
                </a:ln>
                <a:effectLst/>
                <a:uLnTx/>
                <a:uFillTx/>
                <a:sym typeface="+mn-ea"/>
              </a:rPr>
              <a:t> Person p = new Person(“Smith”, “London”, 1934);</a:t>
            </a: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5" name="Picture 4">
            <a:extLst>
              <a:ext uri="{FF2B5EF4-FFF2-40B4-BE49-F238E27FC236}">
                <a16:creationId xmlns:a16="http://schemas.microsoft.com/office/drawing/2014/main" id="{6DCA8356-74B1-4B1D-B114-161D8B2752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87624" y="4725143"/>
            <a:ext cx="6336703" cy="1929657"/>
          </a:xfrm>
          <a:prstGeom prst="rect">
            <a:avLst/>
          </a:prstGeom>
          <a:ln w="28575">
            <a:solidFill>
              <a:schemeClr val="tx1"/>
            </a:solidFill>
          </a:ln>
        </p:spPr>
      </p:pic>
    </p:spTree>
    <p:extLst>
      <p:ext uri="{BB962C8B-B14F-4D97-AF65-F5344CB8AC3E}">
        <p14:creationId xmlns:p14="http://schemas.microsoft.com/office/powerpoint/2010/main" val="2037972892"/>
      </p:ext>
    </p:extLst>
  </p:cSld>
  <p:clrMapOvr>
    <a:masterClrMapping/>
  </p:clrMapOvr>
  <p:transition advTm="66301"/>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22260" y="-42863"/>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2260" y="148933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latin typeface="+mj-lt"/>
                <a:sym typeface="+mn-ea"/>
              </a:rPr>
              <a:t> XML - </a:t>
            </a:r>
            <a:r>
              <a:rPr lang="en-US" altLang="en-US" sz="2800" b="1" dirty="0">
                <a:solidFill>
                  <a:schemeClr val="bg1"/>
                </a:solidFill>
                <a:latin typeface="+mj-lt"/>
                <a:sym typeface="+mn-ea"/>
              </a:rPr>
              <a:t>Extensible Markup Language</a:t>
            </a:r>
            <a:endParaRPr lang="en-US" altLang="en-US" sz="2800" dirty="0">
              <a:latin typeface="+mj-lt"/>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107504" y="2132272"/>
            <a:ext cx="8568952" cy="460909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R="0" lvl="0" algn="just" defTabSz="914400" rtl="0" eaLnBrk="1" fontAlgn="base" latinLnBrk="0" hangingPunct="1">
              <a:lnSpc>
                <a:spcPct val="150000"/>
              </a:lnSpc>
              <a:spcBef>
                <a:spcPct val="0"/>
              </a:spcBef>
              <a:spcAft>
                <a:spcPct val="0"/>
              </a:spcAft>
              <a:buClrTx/>
              <a:buSzTx/>
              <a:defRPr/>
            </a:pPr>
            <a:r>
              <a:rPr lang="en-US" sz="2000" noProof="0" dirty="0">
                <a:ln>
                  <a:noFill/>
                </a:ln>
                <a:effectLst/>
                <a:uLnTx/>
                <a:uFillTx/>
                <a:sym typeface="+mn-ea"/>
              </a:rPr>
              <a:t>XML is used to allow clients to interact with web services and to describe web services' interfaces and other properties.</a:t>
            </a:r>
          </a:p>
          <a:p>
            <a:pPr marR="0" lvl="0" algn="just" defTabSz="914400" rtl="0" eaLnBrk="1" fontAlgn="base" latinLnBrk="0" hangingPunct="1">
              <a:lnSpc>
                <a:spcPct val="150000"/>
              </a:lnSpc>
              <a:spcBef>
                <a:spcPct val="0"/>
              </a:spcBef>
              <a:spcAft>
                <a:spcPct val="0"/>
              </a:spcAft>
              <a:buClrTx/>
              <a:buSzTx/>
              <a:defRPr/>
            </a:pPr>
            <a:r>
              <a:rPr lang="en-US" sz="2000" noProof="0" dirty="0">
                <a:ln>
                  <a:noFill/>
                </a:ln>
                <a:effectLst/>
                <a:uLnTx/>
                <a:uFillTx/>
                <a:sym typeface="+mn-ea"/>
              </a:rPr>
              <a:t>XML was designed for the web to write structured documents. It is now also used in web services by clients and servers to represent data sent in messages exchanged.</a:t>
            </a:r>
          </a:p>
          <a:p>
            <a:pPr marR="0" lvl="0" algn="just" defTabSz="914400" rtl="0" eaLnBrk="1" fontAlgn="base" latinLnBrk="0" hangingPunct="1">
              <a:lnSpc>
                <a:spcPct val="150000"/>
              </a:lnSpc>
              <a:spcBef>
                <a:spcPct val="0"/>
              </a:spcBef>
              <a:spcAft>
                <a:spcPct val="0"/>
              </a:spcAft>
              <a:buClrTx/>
              <a:buSzTx/>
              <a:defRPr/>
            </a:pPr>
            <a:r>
              <a:rPr lang="en-US" sz="2000" noProof="0" dirty="0">
                <a:ln>
                  <a:noFill/>
                </a:ln>
                <a:effectLst/>
                <a:uLnTx/>
                <a:uFillTx/>
                <a:sym typeface="+mn-ea"/>
              </a:rPr>
              <a:t>XML is extensible in the sense that its own tags may be specified by the user. If more than one application is intended to use an XML document, then the names of tags must be agreed between them.</a:t>
            </a:r>
          </a:p>
          <a:p>
            <a:pPr marR="0" lvl="0" algn="just" defTabSz="914400" rtl="0" eaLnBrk="1" fontAlgn="base" latinLnBrk="0" hangingPunct="1">
              <a:spcBef>
                <a:spcPct val="0"/>
              </a:spcBef>
              <a:spcAft>
                <a:spcPct val="0"/>
              </a:spcAft>
              <a:buClrTx/>
              <a:buSzTx/>
              <a:defRPr/>
            </a:pPr>
            <a:endParaRPr lang="en-US" sz="800" noProof="0" dirty="0">
              <a:ln>
                <a:noFill/>
              </a:ln>
              <a:effectLst/>
              <a:uLnTx/>
              <a:uFillTx/>
              <a:sym typeface="+mn-ea"/>
            </a:endParaRP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088695356"/>
      </p:ext>
    </p:extLst>
  </p:cSld>
  <p:clrMapOvr>
    <a:masterClrMapping/>
  </p:clrMapOvr>
  <p:transition advTm="66301"/>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22260" y="-42863"/>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2260" y="1489335"/>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latin typeface="+mj-lt"/>
                <a:sym typeface="+mn-ea"/>
              </a:rPr>
              <a:t> XML - </a:t>
            </a:r>
            <a:r>
              <a:rPr lang="en-US" altLang="en-US" sz="2800" b="1" dirty="0">
                <a:solidFill>
                  <a:schemeClr val="bg1"/>
                </a:solidFill>
                <a:latin typeface="+mj-lt"/>
                <a:sym typeface="+mn-ea"/>
              </a:rPr>
              <a:t>Extensible Markup Language</a:t>
            </a:r>
            <a:endParaRPr lang="en-US" altLang="en-US" sz="2800" dirty="0">
              <a:latin typeface="+mj-lt"/>
            </a:endParaRPr>
          </a:p>
        </p:txBody>
      </p:sp>
      <p:sp>
        <p:nvSpPr>
          <p:cNvPr id="16389"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22225" y="2132272"/>
            <a:ext cx="8763001" cy="4609096"/>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R="0" lvl="0" algn="just" defTabSz="914400" rtl="0" eaLnBrk="1" fontAlgn="base" latinLnBrk="0" hangingPunct="1">
              <a:spcBef>
                <a:spcPct val="0"/>
              </a:spcBef>
              <a:spcAft>
                <a:spcPct val="0"/>
              </a:spcAft>
              <a:buClrTx/>
              <a:buSzTx/>
              <a:defRPr/>
            </a:pPr>
            <a:endParaRPr lang="en-US" sz="800" noProof="0" dirty="0">
              <a:ln>
                <a:noFill/>
              </a:ln>
              <a:effectLst/>
              <a:uLnTx/>
              <a:uFillTx/>
              <a:sym typeface="+mn-ea"/>
            </a:endParaRPr>
          </a:p>
          <a:p>
            <a:pPr marR="0" lvl="0" algn="just" defTabSz="914400" rtl="0" eaLnBrk="1" fontAlgn="base" latinLnBrk="0" hangingPunct="1">
              <a:spcBef>
                <a:spcPct val="0"/>
              </a:spcBef>
              <a:spcAft>
                <a:spcPct val="0"/>
              </a:spcAft>
              <a:buClrTx/>
              <a:buSzTx/>
              <a:defRPr/>
            </a:pPr>
            <a:r>
              <a:rPr lang="en-US" sz="2000" b="1" noProof="0" dirty="0">
                <a:ln>
                  <a:noFill/>
                </a:ln>
                <a:effectLst/>
                <a:uLnTx/>
                <a:uFillTx/>
                <a:sym typeface="+mn-ea"/>
              </a:rPr>
              <a:t>XML elements and attributes:</a:t>
            </a:r>
          </a:p>
          <a:p>
            <a:pPr lvl="1" algn="just" eaLnBrk="1" hangingPunct="1">
              <a:spcBef>
                <a:spcPct val="0"/>
              </a:spcBef>
              <a:buFont typeface="Courier New" panose="02070309020205020404" pitchFamily="49" charset="0"/>
              <a:buChar char="o"/>
              <a:defRPr/>
            </a:pPr>
            <a:r>
              <a:rPr lang="en-US" sz="2000" b="1" dirty="0">
                <a:sym typeface="+mn-ea"/>
              </a:rPr>
              <a:t>Elements: </a:t>
            </a:r>
            <a:r>
              <a:rPr lang="en-US" sz="2000" dirty="0">
                <a:sym typeface="+mn-ea"/>
              </a:rPr>
              <a:t>A part of character data that is surrounded by matching start and end tags.</a:t>
            </a:r>
          </a:p>
          <a:p>
            <a:pPr lvl="1" algn="just" eaLnBrk="1" hangingPunct="1">
              <a:spcBef>
                <a:spcPct val="0"/>
              </a:spcBef>
              <a:buFont typeface="Courier New" panose="02070309020205020404" pitchFamily="49" charset="0"/>
              <a:buChar char="o"/>
              <a:defRPr/>
            </a:pPr>
            <a:r>
              <a:rPr lang="en-US" sz="2000" b="1" noProof="0" dirty="0">
                <a:ln>
                  <a:noFill/>
                </a:ln>
                <a:effectLst/>
                <a:uLnTx/>
                <a:uFillTx/>
                <a:sym typeface="+mn-ea"/>
              </a:rPr>
              <a:t>Attributes:</a:t>
            </a:r>
            <a:r>
              <a:rPr lang="en-US" sz="2000" noProof="0" dirty="0">
                <a:ln>
                  <a:noFill/>
                </a:ln>
                <a:effectLst/>
                <a:uLnTx/>
                <a:uFillTx/>
                <a:sym typeface="+mn-ea"/>
              </a:rPr>
              <a:t> Optionally, a start tag can include associated attribute name pairs and values such as id='123456789’.</a:t>
            </a:r>
          </a:p>
          <a:p>
            <a:pPr marL="457200" lvl="1" indent="0" algn="just" eaLnBrk="1" hangingPunct="1">
              <a:spcBef>
                <a:spcPct val="0"/>
              </a:spcBef>
              <a:buNone/>
              <a:defRPr/>
            </a:pPr>
            <a:endParaRPr lang="en-US" sz="2000" dirty="0">
              <a:sym typeface="+mn-ea"/>
            </a:endParaRPr>
          </a:p>
          <a:p>
            <a:pPr marL="457200" lvl="1" indent="0" algn="just" eaLnBrk="1" hangingPunct="1">
              <a:spcBef>
                <a:spcPct val="0"/>
              </a:spcBef>
              <a:buNone/>
              <a:defRPr/>
            </a:pPr>
            <a:r>
              <a:rPr lang="en-US" sz="2000" b="1" noProof="0" dirty="0">
                <a:ln>
                  <a:noFill/>
                </a:ln>
                <a:effectLst/>
                <a:uLnTx/>
                <a:uFillTx/>
                <a:sym typeface="+mn-ea"/>
              </a:rPr>
              <a:t>Example:</a:t>
            </a:r>
          </a:p>
          <a:p>
            <a:pPr marL="457200" lvl="1" indent="0" algn="just" eaLnBrk="1" hangingPunct="1">
              <a:spcBef>
                <a:spcPct val="0"/>
              </a:spcBef>
              <a:buNone/>
              <a:defRPr/>
            </a:pPr>
            <a:r>
              <a:rPr lang="en-US" sz="2000" b="1" dirty="0">
                <a:sym typeface="+mn-ea"/>
              </a:rPr>
              <a:t>                       </a:t>
            </a:r>
            <a:r>
              <a:rPr lang="en-US" sz="2000" b="1" i="1" dirty="0">
                <a:sym typeface="+mn-ea"/>
              </a:rPr>
              <a:t>&lt;person id="123456789"&gt;</a:t>
            </a:r>
          </a:p>
          <a:p>
            <a:pPr marL="457200" lvl="1" indent="0" algn="just" eaLnBrk="1" hangingPunct="1">
              <a:spcBef>
                <a:spcPct val="0"/>
              </a:spcBef>
              <a:buNone/>
              <a:defRPr/>
            </a:pPr>
            <a:r>
              <a:rPr lang="en-US" sz="2000" b="1" i="1" dirty="0">
                <a:sym typeface="+mn-ea"/>
              </a:rPr>
              <a:t>			&lt;name&gt;Smith&lt;/name&gt;</a:t>
            </a:r>
          </a:p>
          <a:p>
            <a:pPr marL="457200" lvl="1" indent="0" algn="just" eaLnBrk="1" hangingPunct="1">
              <a:spcBef>
                <a:spcPct val="0"/>
              </a:spcBef>
              <a:buNone/>
              <a:defRPr/>
            </a:pPr>
            <a:r>
              <a:rPr lang="en-US" sz="2000" b="1" i="1" dirty="0">
                <a:sym typeface="+mn-ea"/>
              </a:rPr>
              <a:t>			&lt;place&gt;London&lt;/place&gt;</a:t>
            </a:r>
          </a:p>
          <a:p>
            <a:pPr marL="457200" lvl="1" indent="0" algn="just" eaLnBrk="1" hangingPunct="1">
              <a:spcBef>
                <a:spcPct val="0"/>
              </a:spcBef>
              <a:buNone/>
              <a:defRPr/>
            </a:pPr>
            <a:r>
              <a:rPr lang="en-US" sz="2000" b="1" i="1" dirty="0">
                <a:sym typeface="+mn-ea"/>
              </a:rPr>
              <a:t>			&lt;year&gt;1984&lt;/year&gt;</a:t>
            </a:r>
          </a:p>
          <a:p>
            <a:pPr marL="457200" lvl="1" indent="0" algn="just" eaLnBrk="1" hangingPunct="1">
              <a:spcBef>
                <a:spcPct val="0"/>
              </a:spcBef>
              <a:buNone/>
              <a:defRPr/>
            </a:pPr>
            <a:r>
              <a:rPr lang="en-US" sz="2000" b="1" i="1" dirty="0">
                <a:sym typeface="+mn-ea"/>
              </a:rPr>
              <a:t>			&lt;!-- a comment --&gt;</a:t>
            </a:r>
          </a:p>
          <a:p>
            <a:pPr marL="457200" lvl="1" indent="0" algn="just" eaLnBrk="1" hangingPunct="1">
              <a:spcBef>
                <a:spcPct val="0"/>
              </a:spcBef>
              <a:buNone/>
              <a:defRPr/>
            </a:pPr>
            <a:r>
              <a:rPr lang="en-US" sz="2000" b="1" i="1" dirty="0">
                <a:sym typeface="+mn-ea"/>
              </a:rPr>
              <a:t>		&lt;/person &gt;</a:t>
            </a:r>
          </a:p>
          <a:p>
            <a:pPr marL="457200" lvl="1" indent="0" algn="just" eaLnBrk="1" hangingPunct="1">
              <a:spcBef>
                <a:spcPct val="0"/>
              </a:spcBef>
              <a:buNone/>
              <a:defRPr/>
            </a:pPr>
            <a:r>
              <a:rPr lang="en-US" sz="2000" b="1" noProof="0" dirty="0">
                <a:ln>
                  <a:noFill/>
                </a:ln>
                <a:effectLst/>
                <a:uLnTx/>
                <a:uFillTx/>
                <a:sym typeface="+mn-ea"/>
              </a:rPr>
              <a:t> </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603214848"/>
      </p:ext>
    </p:extLst>
  </p:cSld>
  <p:clrMapOvr>
    <a:masterClrMapping/>
  </p:clrMapOvr>
  <p:transition advTm="6630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Group Communication - Multicast</a:t>
            </a:r>
            <a:br>
              <a:rPr lang="en-US" altLang="en-US" sz="3000" b="1" dirty="0">
                <a:sym typeface="+mn-ea"/>
              </a:rPr>
            </a:b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171173" y="2332850"/>
            <a:ext cx="8224887" cy="4525963"/>
          </a:xfrm>
        </p:spPr>
        <p:txBody>
          <a:bodyPr/>
          <a:lstStyle/>
          <a:p>
            <a:pPr algn="just"/>
            <a:r>
              <a:rPr lang="en-US" sz="2000" b="1" dirty="0"/>
              <a:t>Multicast :</a:t>
            </a:r>
            <a:r>
              <a:rPr lang="en-US" sz="2000" dirty="0"/>
              <a:t> data transmission is addressed to a group of destination computers simultaneously. </a:t>
            </a:r>
            <a:r>
              <a:rPr lang="en-US" sz="2000" b="0" i="0" u="none" strike="noStrike" baseline="0" dirty="0"/>
              <a:t>Message sent to a specified group of recipients. Multicast distribution can be one-to-many or many-to-many.</a:t>
            </a:r>
          </a:p>
          <a:p>
            <a:pPr algn="just"/>
            <a:r>
              <a:rPr lang="en-US" sz="2000" dirty="0"/>
              <a:t>Fault tolerance based on replicated services</a:t>
            </a:r>
          </a:p>
          <a:p>
            <a:pPr marL="0" indent="0" algn="just">
              <a:buNone/>
            </a:pPr>
            <a:r>
              <a:rPr lang="en-US" sz="2000" dirty="0"/>
              <a:t>	 - requests multicast to servers, some may fail, the client will be 	    served</a:t>
            </a:r>
          </a:p>
          <a:p>
            <a:pPr algn="just"/>
            <a:r>
              <a:rPr lang="en-US" sz="2000" dirty="0"/>
              <a:t>Discovering services</a:t>
            </a:r>
          </a:p>
          <a:p>
            <a:pPr marL="0" indent="0" algn="just">
              <a:buNone/>
            </a:pPr>
            <a:r>
              <a:rPr lang="en-US" sz="2000" dirty="0"/>
              <a:t>	 - multicast to find out who has the services</a:t>
            </a:r>
          </a:p>
          <a:p>
            <a:pPr algn="just"/>
            <a:r>
              <a:rPr lang="en-US" sz="2000" dirty="0"/>
              <a:t>Better performance through replicated data</a:t>
            </a:r>
          </a:p>
          <a:p>
            <a:pPr marL="0" indent="0" algn="just">
              <a:buNone/>
            </a:pPr>
            <a:r>
              <a:rPr lang="en-US" sz="2000" dirty="0"/>
              <a:t>	 - multicast updates</a:t>
            </a:r>
          </a:p>
          <a:p>
            <a:pPr algn="just"/>
            <a:r>
              <a:rPr lang="en-US" sz="2000" dirty="0"/>
              <a:t>event notification</a:t>
            </a:r>
          </a:p>
          <a:p>
            <a:pPr marL="0" indent="0" algn="just">
              <a:buNone/>
            </a:pPr>
            <a:r>
              <a:rPr lang="en-US" sz="2000" dirty="0"/>
              <a:t>	 - new items arrived, advertising services</a:t>
            </a:r>
            <a:endParaRPr lang="en-IN" sz="2000" dirty="0"/>
          </a:p>
        </p:txBody>
      </p:sp>
    </p:spTree>
  </p:cSld>
  <p:clrMapOvr>
    <a:masterClrMapping/>
  </p:clrMapOvr>
  <p:transition advTm="52647"/>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Group Communication - Multicast</a:t>
            </a:r>
            <a:br>
              <a:rPr lang="en-US" altLang="en-US" sz="3000" b="1" dirty="0">
                <a:sym typeface="+mn-ea"/>
              </a:rPr>
            </a:b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171173" y="2332850"/>
            <a:ext cx="8224887" cy="4525963"/>
          </a:xfrm>
        </p:spPr>
        <p:txBody>
          <a:bodyPr/>
          <a:lstStyle/>
          <a:p>
            <a:pPr algn="just"/>
            <a:r>
              <a:rPr lang="en-US" sz="2000" dirty="0"/>
              <a:t>Multicast groups are defined by a </a:t>
            </a:r>
            <a:r>
              <a:rPr lang="en-US" sz="2000" b="1" dirty="0">
                <a:solidFill>
                  <a:schemeClr val="tx2">
                    <a:lumMod val="75000"/>
                  </a:schemeClr>
                </a:solidFill>
              </a:rPr>
              <a:t>class D IP address </a:t>
            </a:r>
            <a:r>
              <a:rPr lang="en-US" sz="2000" dirty="0"/>
              <a:t>and a port number (multicast address). It is </a:t>
            </a:r>
            <a:r>
              <a:rPr lang="en-US" sz="1800" dirty="0">
                <a:solidFill>
                  <a:srgbClr val="000000"/>
                </a:solidFill>
                <a:latin typeface="Arial" panose="020B0604020202020204" pitchFamily="34" charset="0"/>
              </a:rPr>
              <a:t>a</a:t>
            </a:r>
            <a:r>
              <a:rPr lang="en-US" sz="1800" b="0" i="0" u="none" strike="noStrike" baseline="0" dirty="0">
                <a:solidFill>
                  <a:srgbClr val="000000"/>
                </a:solidFill>
                <a:latin typeface="Arial" panose="020B0604020202020204" pitchFamily="34" charset="0"/>
              </a:rPr>
              <a:t>vailable only for</a:t>
            </a:r>
            <a:r>
              <a:rPr lang="en-US" sz="1800" b="0" i="0" u="none" strike="noStrike" baseline="0" dirty="0">
                <a:solidFill>
                  <a:srgbClr val="3333CD"/>
                </a:solidFill>
                <a:latin typeface="Arial" panose="020B0604020202020204" pitchFamily="34" charset="0"/>
              </a:rPr>
              <a:t> </a:t>
            </a:r>
            <a:r>
              <a:rPr lang="en-US" sz="1800" b="0" i="0" u="none" strike="noStrike" baseline="0" dirty="0">
                <a:solidFill>
                  <a:srgbClr val="000000"/>
                </a:solidFill>
                <a:latin typeface="Arial" panose="020B0604020202020204" pitchFamily="34" charset="0"/>
              </a:rPr>
              <a:t>UDP (datagram network).</a:t>
            </a:r>
          </a:p>
          <a:p>
            <a:pPr algn="just"/>
            <a:r>
              <a:rPr lang="en-US" sz="2000" dirty="0"/>
              <a:t>To restrict the propagation distance of a multicast datagram, The sender may specify the number of routers that the time to live, or TTL for short, is permitted to transfer.</a:t>
            </a:r>
          </a:p>
          <a:p>
            <a:pPr algn="just"/>
            <a:endParaRPr lang="en-IN" sz="2000" dirty="0"/>
          </a:p>
        </p:txBody>
      </p:sp>
      <p:pic>
        <p:nvPicPr>
          <p:cNvPr id="4" name="Picture 3">
            <a:extLst>
              <a:ext uri="{FF2B5EF4-FFF2-40B4-BE49-F238E27FC236}">
                <a16:creationId xmlns:a16="http://schemas.microsoft.com/office/drawing/2014/main" id="{80B8DCE7-F0A2-426E-9A58-648B9B2925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13048" y="4106494"/>
            <a:ext cx="5256584" cy="2558108"/>
          </a:xfrm>
          <a:prstGeom prst="rect">
            <a:avLst/>
          </a:prstGeom>
          <a:ln w="28575">
            <a:solidFill>
              <a:schemeClr val="tx1"/>
            </a:solidFill>
          </a:ln>
        </p:spPr>
      </p:pic>
    </p:spTree>
    <p:extLst>
      <p:ext uri="{BB962C8B-B14F-4D97-AF65-F5344CB8AC3E}">
        <p14:creationId xmlns:p14="http://schemas.microsoft.com/office/powerpoint/2010/main" val="1159560613"/>
      </p:ext>
    </p:extLst>
  </p:cSld>
  <p:clrMapOvr>
    <a:masterClrMapping/>
  </p:clrMapOvr>
  <p:transition advTm="5264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p:cNvPicPr>
          <p:nvPr>
            <p:custDataLst>
              <p:tags r:id="rId1"/>
            </p:custDataLst>
          </p:nvPr>
        </p:nvPicPr>
        <p:blipFill>
          <a:blip r:embed="rId11"/>
          <a:stretch>
            <a:fillRect/>
          </a:stretch>
        </p:blipFill>
        <p:spPr>
          <a:xfrm>
            <a:off x="73025" y="-21590"/>
            <a:ext cx="9144000" cy="6900863"/>
          </a:xfrm>
          <a:prstGeom prst="rect">
            <a:avLst/>
          </a:prstGeom>
          <a:noFill/>
          <a:ln w="9525">
            <a:noFill/>
          </a:ln>
        </p:spPr>
      </p:pic>
      <p:pic>
        <p:nvPicPr>
          <p:cNvPr id="15363" name="Picture 6" descr="C:\Users\parul\Desktop\Untitled-1.png"/>
          <p:cNvPicPr>
            <a:picLocks noChangeAspect="1"/>
          </p:cNvPicPr>
          <p:nvPr>
            <p:custDataLst>
              <p:tags r:id="rId2"/>
            </p:custDataLst>
          </p:nvPr>
        </p:nvPicPr>
        <p:blipFill>
          <a:blip r:embed="rId12"/>
          <a:stretch>
            <a:fillRect/>
          </a:stretch>
        </p:blipFill>
        <p:spPr>
          <a:xfrm>
            <a:off x="1857375" y="3071813"/>
            <a:ext cx="5430838" cy="2803525"/>
          </a:xfrm>
          <a:prstGeom prst="rect">
            <a:avLst/>
          </a:prstGeom>
          <a:noFill/>
          <a:ln w="9525">
            <a:noFill/>
          </a:ln>
        </p:spPr>
      </p:pic>
      <p:sp>
        <p:nvSpPr>
          <p:cNvPr id="15364" name="TextBox 4"/>
          <p:cNvSpPr txBox="1"/>
          <p:nvPr>
            <p:custDataLst>
              <p:tags r:id="rId3"/>
            </p:custDataLst>
          </p:nvPr>
        </p:nvSpPr>
        <p:spPr>
          <a:xfrm>
            <a:off x="285750" y="2207953"/>
            <a:ext cx="7429500" cy="431502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marR="0" lvl="8" indent="-457200" algn="l" defTabSz="914400" rtl="0" eaLnBrk="1" fontAlgn="base" latinLnBrk="0" hangingPunct="1">
              <a:lnSpc>
                <a:spcPct val="200000"/>
              </a:lnSpc>
              <a:spcBef>
                <a:spcPct val="0"/>
              </a:spcBef>
              <a:spcAft>
                <a:spcPct val="0"/>
              </a:spcAft>
              <a:buClrTx/>
              <a:buSzTx/>
              <a:buFont typeface="Wingdings" panose="05000000000000000000" charset="0"/>
              <a:buChar char="Ø"/>
              <a:defRPr/>
            </a:pPr>
            <a:r>
              <a:rPr kumimoji="0" lang="en-US" sz="2000" b="0" i="0" u="none" strike="noStrike" kern="1200" cap="none" spc="0" normalizeH="0" baseline="0" dirty="0">
                <a:solidFill>
                  <a:schemeClr val="dk1"/>
                </a:solidFill>
                <a:ea typeface="+mn-ea"/>
                <a:cs typeface="+mn-lt"/>
                <a:sym typeface="+mn-ea"/>
              </a:rPr>
              <a:t>AP</a:t>
            </a:r>
            <a:r>
              <a:rPr lang="en-US" sz="2000" dirty="0">
                <a:solidFill>
                  <a:schemeClr val="dk1"/>
                </a:solidFill>
                <a:cs typeface="+mn-lt"/>
                <a:sym typeface="+mn-ea"/>
              </a:rPr>
              <a:t>I for Internet protocol</a:t>
            </a:r>
          </a:p>
          <a:p>
            <a:pPr marL="0" marR="0" lvl="8" indent="-457200" algn="l" defTabSz="914400" rtl="0" eaLnBrk="1" fontAlgn="base" latinLnBrk="0" hangingPunct="1">
              <a:lnSpc>
                <a:spcPct val="200000"/>
              </a:lnSpc>
              <a:spcBef>
                <a:spcPct val="0"/>
              </a:spcBef>
              <a:spcAft>
                <a:spcPct val="0"/>
              </a:spcAft>
              <a:buClrTx/>
              <a:buSzTx/>
              <a:buFont typeface="Wingdings" panose="05000000000000000000" charset="0"/>
              <a:buChar char="Ø"/>
              <a:defRPr/>
            </a:pPr>
            <a:r>
              <a:rPr kumimoji="0" lang="en-US" sz="2000" b="0" i="0" u="none" strike="noStrike" kern="1200" cap="none" spc="0" normalizeH="0" baseline="0" noProof="0" dirty="0">
                <a:ln>
                  <a:noFill/>
                </a:ln>
                <a:solidFill>
                  <a:schemeClr val="dk1"/>
                </a:solidFill>
                <a:effectLst/>
                <a:uLnTx/>
                <a:uFillTx/>
                <a:ea typeface="+mn-ea"/>
                <a:cs typeface="+mn-lt"/>
                <a:sym typeface="+mn-ea"/>
              </a:rPr>
              <a:t>Data </a:t>
            </a:r>
            <a:r>
              <a:rPr lang="en-US" sz="2000" dirty="0">
                <a:solidFill>
                  <a:schemeClr val="dk1"/>
                </a:solidFill>
                <a:cs typeface="+mn-lt"/>
                <a:sym typeface="+mn-ea"/>
              </a:rPr>
              <a:t>Representation &amp; Marshalling</a:t>
            </a:r>
          </a:p>
          <a:p>
            <a:pPr marL="0" marR="0" lvl="8" indent="-457200" algn="l" defTabSz="914400" rtl="0" eaLnBrk="1" fontAlgn="base" latinLnBrk="0" hangingPunct="1">
              <a:lnSpc>
                <a:spcPct val="200000"/>
              </a:lnSpc>
              <a:spcBef>
                <a:spcPct val="0"/>
              </a:spcBef>
              <a:spcAft>
                <a:spcPct val="0"/>
              </a:spcAft>
              <a:buClrTx/>
              <a:buSzTx/>
              <a:buFont typeface="Wingdings" panose="05000000000000000000" charset="0"/>
              <a:buChar char="Ø"/>
              <a:defRPr/>
            </a:pPr>
            <a:r>
              <a:rPr kumimoji="0" lang="en-US" sz="2000" b="0" i="0" u="none" strike="noStrike" kern="1200" cap="none" spc="0" normalizeH="0" baseline="0" noProof="0" dirty="0">
                <a:ln>
                  <a:noFill/>
                </a:ln>
                <a:solidFill>
                  <a:schemeClr val="dk1"/>
                </a:solidFill>
                <a:effectLst/>
                <a:uLnTx/>
                <a:uFillTx/>
                <a:ea typeface="+mn-ea"/>
                <a:cs typeface="+mn-lt"/>
                <a:sym typeface="+mn-ea"/>
              </a:rPr>
              <a:t>Group Comm</a:t>
            </a:r>
            <a:r>
              <a:rPr lang="en-US" sz="2000" dirty="0" err="1">
                <a:solidFill>
                  <a:schemeClr val="dk1"/>
                </a:solidFill>
                <a:cs typeface="+mn-lt"/>
                <a:sym typeface="+mn-ea"/>
              </a:rPr>
              <a:t>unication</a:t>
            </a:r>
            <a:r>
              <a:rPr lang="en-US" sz="2000" dirty="0">
                <a:solidFill>
                  <a:schemeClr val="dk1"/>
                </a:solidFill>
                <a:cs typeface="+mn-lt"/>
                <a:sym typeface="+mn-ea"/>
              </a:rPr>
              <a:t> </a:t>
            </a:r>
            <a:endParaRPr kumimoji="0" lang="en-US" sz="2000" b="0" i="0" u="none" strike="noStrike" kern="1200" cap="none" spc="0" normalizeH="0" baseline="0" noProof="0" dirty="0">
              <a:ln>
                <a:noFill/>
              </a:ln>
              <a:solidFill>
                <a:schemeClr val="dk1"/>
              </a:solidFill>
              <a:effectLst/>
              <a:uLnTx/>
              <a:uFillTx/>
              <a:ea typeface="+mn-ea"/>
              <a:cs typeface="+mn-lt"/>
            </a:endParaRPr>
          </a:p>
          <a:p>
            <a:pPr marL="0" marR="0" lvl="0" algn="l" defTabSz="914400" rtl="0" eaLnBrk="1" fontAlgn="base" latinLnBrk="0" hangingPunct="1">
              <a:lnSpc>
                <a:spcPct val="200000"/>
              </a:lnSpc>
              <a:spcBef>
                <a:spcPct val="0"/>
              </a:spcBef>
              <a:spcAft>
                <a:spcPct val="0"/>
              </a:spcAft>
              <a:buClrTx/>
              <a:buSzTx/>
              <a:buFont typeface="Wingdings" panose="05000000000000000000" charset="0"/>
              <a:buChar char="Ø"/>
              <a:defRPr/>
            </a:pPr>
            <a:r>
              <a:rPr lang="en-US" sz="2000" dirty="0">
                <a:solidFill>
                  <a:schemeClr val="dk1"/>
                </a:solidFill>
                <a:cs typeface="+mn-lt"/>
              </a:rPr>
              <a:t>  Client server Communication </a:t>
            </a:r>
          </a:p>
          <a:p>
            <a:pPr marL="0" marR="0" lvl="0" algn="l" defTabSz="914400" rtl="0" eaLnBrk="1" fontAlgn="base" latinLnBrk="0" hangingPunct="1">
              <a:lnSpc>
                <a:spcPct val="200000"/>
              </a:lnSpc>
              <a:spcBef>
                <a:spcPct val="0"/>
              </a:spcBef>
              <a:spcAft>
                <a:spcPct val="0"/>
              </a:spcAft>
              <a:buClrTx/>
              <a:buSzTx/>
              <a:buFont typeface="Wingdings" panose="05000000000000000000" charset="0"/>
              <a:buChar char="Ø"/>
              <a:defRPr/>
            </a:pPr>
            <a:r>
              <a:rPr kumimoji="0" lang="en-US" sz="2000" b="0" i="0" u="none" strike="noStrike" kern="1200" cap="none" spc="0" normalizeH="0" baseline="0" noProof="0" dirty="0">
                <a:ln>
                  <a:noFill/>
                </a:ln>
                <a:solidFill>
                  <a:schemeClr val="dk1"/>
                </a:solidFill>
                <a:effectLst/>
                <a:uLnTx/>
                <a:uFillTx/>
                <a:ea typeface="+mn-ea"/>
                <a:cs typeface="+mn-lt"/>
              </a:rPr>
              <a:t>  RPC Mechanism</a:t>
            </a:r>
          </a:p>
          <a:p>
            <a:pPr marL="0" marR="0" lvl="0" algn="l" defTabSz="914400" rtl="0" eaLnBrk="1" fontAlgn="base" latinLnBrk="0" hangingPunct="1">
              <a:lnSpc>
                <a:spcPct val="200000"/>
              </a:lnSpc>
              <a:spcBef>
                <a:spcPct val="0"/>
              </a:spcBef>
              <a:spcAft>
                <a:spcPct val="0"/>
              </a:spcAft>
              <a:buClrTx/>
              <a:buSzTx/>
              <a:buFont typeface="Wingdings" panose="05000000000000000000" charset="0"/>
              <a:buChar char="Ø"/>
              <a:defRPr/>
            </a:pPr>
            <a:r>
              <a:rPr lang="en-US" sz="2000" dirty="0">
                <a:solidFill>
                  <a:schemeClr val="dk1"/>
                </a:solidFill>
                <a:cs typeface="+mn-lt"/>
              </a:rPr>
              <a:t>  Synchronization</a:t>
            </a:r>
          </a:p>
          <a:p>
            <a:pPr marL="0" marR="0" lvl="0" algn="l" defTabSz="914400" rtl="0" eaLnBrk="1" fontAlgn="base" latinLnBrk="0" hangingPunct="1">
              <a:lnSpc>
                <a:spcPct val="200000"/>
              </a:lnSpc>
              <a:spcBef>
                <a:spcPct val="0"/>
              </a:spcBef>
              <a:spcAft>
                <a:spcPct val="0"/>
              </a:spcAft>
              <a:buClrTx/>
              <a:buSzTx/>
              <a:buFont typeface="Wingdings" panose="05000000000000000000" charset="0"/>
              <a:buChar char="Ø"/>
              <a:defRPr/>
            </a:pPr>
            <a:r>
              <a:rPr kumimoji="0" lang="en-US" sz="2000" b="0" i="0" u="none" strike="noStrike" kern="1200" cap="none" spc="0" normalizeH="0" baseline="0" noProof="0" dirty="0">
                <a:ln>
                  <a:noFill/>
                </a:ln>
                <a:solidFill>
                  <a:schemeClr val="dk1"/>
                </a:solidFill>
                <a:effectLst/>
                <a:uLnTx/>
                <a:uFillTx/>
                <a:ea typeface="+mn-ea"/>
                <a:cs typeface="+mn-lt"/>
              </a:rPr>
              <a:t>  Election Algorithms</a:t>
            </a:r>
          </a:p>
        </p:txBody>
      </p:sp>
      <p:sp>
        <p:nvSpPr>
          <p:cNvPr id="15365" name="Rectangle 7"/>
          <p:cNvSpPr/>
          <p:nvPr>
            <p:custDataLst>
              <p:tags r:id="rId4"/>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5366" name="TextBox 6"/>
          <p:cNvSpPr/>
          <p:nvPr>
            <p:custDataLst>
              <p:tags r:id="rId5"/>
            </p:custDataLst>
          </p:nvPr>
        </p:nvSpPr>
        <p:spPr>
          <a:xfrm>
            <a:off x="-25752" y="1641476"/>
            <a:ext cx="9169752"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noProof="0" dirty="0">
                <a:solidFill>
                  <a:schemeClr val="bg1"/>
                </a:solidFill>
                <a:effectLst>
                  <a:outerShdw blurRad="38100" dist="38100" dir="2700000" algn="tl">
                    <a:srgbClr val="C0C0C0"/>
                  </a:outerShdw>
                </a:effectLst>
                <a:latin typeface="+mj-lt"/>
                <a:cs typeface="+mj-lt"/>
                <a:sym typeface="+mn-ea"/>
              </a:rPr>
              <a:t>Inter process </a:t>
            </a:r>
            <a:r>
              <a:rPr lang="en-US" altLang="en-US" sz="3000" b="1" dirty="0">
                <a:solidFill>
                  <a:schemeClr val="bg1"/>
                </a:solidFill>
                <a:effectLst>
                  <a:outerShdw blurRad="38100" dist="38100" dir="2700000" algn="tl">
                    <a:srgbClr val="C0C0C0"/>
                  </a:outerShdw>
                </a:effectLst>
                <a:latin typeface="+mj-lt"/>
                <a:cs typeface="+mj-lt"/>
                <a:sym typeface="+mn-ea"/>
              </a:rPr>
              <a:t>Communication &amp; Synchronization - </a:t>
            </a:r>
            <a:r>
              <a:rPr lang="en-US" altLang="en-US" sz="2800" b="1" dirty="0">
                <a:solidFill>
                  <a:schemeClr val="bg1"/>
                </a:solidFill>
                <a:effectLst>
                  <a:outerShdw blurRad="38100" dist="38100" dir="2700000" algn="tl">
                    <a:srgbClr val="C0C0C0"/>
                  </a:outerShdw>
                </a:effectLst>
                <a:latin typeface="+mj-lt"/>
                <a:cs typeface="+mj-lt"/>
                <a:sym typeface="+mn-ea"/>
              </a:rPr>
              <a:t>Outline</a:t>
            </a:r>
            <a:br>
              <a:rPr lang="en-US" altLang="en-US" sz="3000" b="1" noProof="0" dirty="0">
                <a:solidFill>
                  <a:srgbClr val="E60000"/>
                </a:solidFill>
                <a:effectLst>
                  <a:outerShdw blurRad="38100" dist="38100" dir="2700000" algn="tl">
                    <a:srgbClr val="C0C0C0"/>
                  </a:outerShdw>
                </a:effectLst>
                <a:latin typeface="+mj-lt"/>
                <a:cs typeface="+mj-lt"/>
                <a:sym typeface="+mn-ea"/>
              </a:rPr>
            </a:br>
            <a:endParaRPr lang="en-US" altLang="en-US" sz="3000" b="1" dirty="0">
              <a:solidFill>
                <a:schemeClr val="bg1"/>
              </a:solidFill>
              <a:latin typeface="+mj-lt"/>
              <a:ea typeface="Times New Roman" panose="02020603050405020304" pitchFamily="18" charset="0"/>
              <a:cs typeface="+mj-lt"/>
              <a:sym typeface="+mn-ea"/>
            </a:endParaRPr>
          </a:p>
        </p:txBody>
      </p:sp>
      <p:sp>
        <p:nvSpPr>
          <p:cNvPr id="15367" name="TextBox 10"/>
          <p:cNvSpPr/>
          <p:nvPr>
            <p:custDataLst>
              <p:tags r:id="rId6"/>
            </p:custDataLst>
          </p:nvPr>
        </p:nvSpPr>
        <p:spPr>
          <a:xfrm>
            <a:off x="285750" y="3357563"/>
            <a:ext cx="4786313" cy="16319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2000" dirty="0"/>
          </a:p>
        </p:txBody>
      </p:sp>
      <p:sp>
        <p:nvSpPr>
          <p:cNvPr id="15369" name="Rectangle 15"/>
          <p:cNvSpPr/>
          <p:nvPr>
            <p:custDataLst>
              <p:tags r:id="rId7"/>
            </p:custDataLst>
          </p:nvPr>
        </p:nvSpPr>
        <p:spPr>
          <a:xfrm>
            <a:off x="6643688" y="6073775"/>
            <a:ext cx="2500312" cy="214313"/>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5370" name="TextBox 13"/>
          <p:cNvSpPr/>
          <p:nvPr>
            <p:custDataLst>
              <p:tags r:id="rId8"/>
            </p:custDataLst>
          </p:nvPr>
        </p:nvSpPr>
        <p:spPr>
          <a:xfrm>
            <a:off x="6643688" y="6073775"/>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5371" name="Rectangle 16"/>
          <p:cNvSpPr/>
          <p:nvPr>
            <p:custDataLst>
              <p:tags r:id="rId9"/>
            </p:custDataLst>
          </p:nvPr>
        </p:nvSpPr>
        <p:spPr>
          <a:xfrm flipH="1">
            <a:off x="6564313" y="6072188"/>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pic>
        <p:nvPicPr>
          <p:cNvPr id="15372" name="Audio 1">
            <a:hlinkClick r:id="" action="ppaction://media"/>
          </p:cNvPr>
          <p:cNvPicPr>
            <a:picLocks noChangeAspect="1"/>
          </p:cNvPicPr>
          <p:nvPr/>
        </p:nvPicPr>
        <p:blipFill>
          <a:blip r:embed="rId13"/>
          <a:stretch>
            <a:fillRect/>
          </a:stretch>
        </p:blipFill>
        <p:spPr>
          <a:xfrm>
            <a:off x="8318500" y="6032500"/>
            <a:ext cx="609600" cy="609600"/>
          </a:xfrm>
          <a:prstGeom prst="rect">
            <a:avLst/>
          </a:prstGeom>
          <a:noFill/>
          <a:ln w="9525">
            <a:noFill/>
          </a:ln>
        </p:spPr>
      </p:pic>
    </p:spTree>
  </p:cSld>
  <p:clrMapOvr>
    <a:masterClrMapping/>
  </p:clrMapOvr>
  <p:transition advTm="81566"/>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Group Communication - Multicast</a:t>
            </a:r>
            <a:br>
              <a:rPr lang="en-US" altLang="en-US" sz="3000" b="1" dirty="0">
                <a:sym typeface="+mn-ea"/>
              </a:rPr>
            </a:b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171173" y="2332850"/>
            <a:ext cx="8145243" cy="4525963"/>
          </a:xfrm>
        </p:spPr>
        <p:txBody>
          <a:bodyPr/>
          <a:lstStyle/>
          <a:p>
            <a:pPr algn="just">
              <a:lnSpc>
                <a:spcPct val="150000"/>
              </a:lnSpc>
            </a:pPr>
            <a:r>
              <a:rPr lang="en-US" sz="2000" dirty="0"/>
              <a:t>IP packets can be multicast both on local network and on the wider Internet.</a:t>
            </a:r>
          </a:p>
          <a:p>
            <a:pPr algn="just">
              <a:lnSpc>
                <a:spcPct val="150000"/>
              </a:lnSpc>
            </a:pPr>
            <a:r>
              <a:rPr lang="en-US" sz="2000" dirty="0"/>
              <a:t>The Java API offers an IP multicast datagram interface through the Multicast Socket class, which is a subset of Datagram Socket with additional feature  to be able to join multicast groups.</a:t>
            </a:r>
          </a:p>
          <a:p>
            <a:pPr algn="just">
              <a:lnSpc>
                <a:spcPct val="150000"/>
              </a:lnSpc>
            </a:pPr>
            <a:r>
              <a:rPr lang="en-US" sz="2000" dirty="0"/>
              <a:t>The class </a:t>
            </a:r>
            <a:r>
              <a:rPr lang="en-US" sz="2000" dirty="0" err="1"/>
              <a:t>MulticastSocket</a:t>
            </a:r>
            <a:r>
              <a:rPr lang="en-US" sz="2000" dirty="0"/>
              <a:t> provides two alternative constructors ,enabling socket to be able to use either a specified local port, or any free local port.</a:t>
            </a:r>
          </a:p>
        </p:txBody>
      </p:sp>
    </p:spTree>
    <p:extLst>
      <p:ext uri="{BB962C8B-B14F-4D97-AF65-F5344CB8AC3E}">
        <p14:creationId xmlns:p14="http://schemas.microsoft.com/office/powerpoint/2010/main" val="525317366"/>
      </p:ext>
    </p:extLst>
  </p:cSld>
  <p:clrMapOvr>
    <a:masterClrMapping/>
  </p:clrMapOvr>
  <p:transition advTm="52647"/>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Group Communication – Multicast (Java program)</a:t>
            </a:r>
            <a:br>
              <a:rPr lang="en-US" altLang="en-US" sz="3000" b="1" dirty="0">
                <a:sym typeface="+mn-ea"/>
              </a:rPr>
            </a:b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171173" y="2332850"/>
            <a:ext cx="8972827" cy="4525963"/>
          </a:xfrm>
        </p:spPr>
        <p:txBody>
          <a:bodyPr/>
          <a:lstStyle/>
          <a:p>
            <a:pPr marL="0" indent="0" algn="l">
              <a:buNone/>
            </a:pPr>
            <a:r>
              <a:rPr lang="en-US" sz="2000" b="1" i="0" u="none" strike="noStrike" baseline="0" dirty="0"/>
              <a:t>Multicast peer joins a group and sends and receives datagrams </a:t>
            </a:r>
            <a:endParaRPr lang="en-IN" sz="2000" b="1" i="0" u="none" strike="noStrike" baseline="0" dirty="0"/>
          </a:p>
          <a:p>
            <a:pPr marL="0" indent="0" algn="l">
              <a:buNone/>
            </a:pPr>
            <a:r>
              <a:rPr lang="en-IN" sz="1500" i="0" u="none" strike="noStrike" baseline="0" dirty="0"/>
              <a:t>import java.net.*;</a:t>
            </a:r>
          </a:p>
          <a:p>
            <a:pPr marL="0" indent="0" algn="l">
              <a:buNone/>
            </a:pPr>
            <a:r>
              <a:rPr lang="en-IN" sz="1500" i="0" u="none" strike="noStrike" baseline="0" dirty="0"/>
              <a:t>import java.io.*;</a:t>
            </a:r>
          </a:p>
          <a:p>
            <a:pPr marL="0" indent="0" algn="l">
              <a:buNone/>
            </a:pPr>
            <a:r>
              <a:rPr lang="en-IN" sz="1500" i="0" u="none" strike="noStrike" baseline="0" dirty="0"/>
              <a:t>public class </a:t>
            </a:r>
            <a:r>
              <a:rPr lang="en-IN" sz="1500" i="0" u="none" strike="noStrike" baseline="0" dirty="0" err="1"/>
              <a:t>MulticastPeer</a:t>
            </a:r>
            <a:r>
              <a:rPr lang="en-IN" sz="1500" i="0" u="none" strike="noStrike" baseline="0" dirty="0"/>
              <a:t>{</a:t>
            </a:r>
          </a:p>
          <a:p>
            <a:pPr marL="0" indent="0" algn="l">
              <a:buNone/>
            </a:pPr>
            <a:r>
              <a:rPr lang="en-US" sz="1500" i="0" u="none" strike="noStrike" baseline="0" dirty="0"/>
              <a:t>public static void main(String </a:t>
            </a:r>
            <a:r>
              <a:rPr lang="en-US" sz="1500" i="0" u="none" strike="noStrike" baseline="0" dirty="0" err="1"/>
              <a:t>args</a:t>
            </a:r>
            <a:r>
              <a:rPr lang="en-US" sz="1500" i="0" u="none" strike="noStrike" baseline="0" dirty="0"/>
              <a:t>[]){      </a:t>
            </a:r>
            <a:r>
              <a:rPr lang="en-IN" sz="1500" i="0" u="none" strike="noStrike" baseline="0" dirty="0"/>
              <a:t>// </a:t>
            </a:r>
            <a:r>
              <a:rPr lang="en-IN" sz="1500" i="0" u="none" strike="noStrike" baseline="0" dirty="0" err="1"/>
              <a:t>args</a:t>
            </a:r>
            <a:r>
              <a:rPr lang="en-IN" sz="1500" i="0" u="none" strike="noStrike" baseline="0" dirty="0"/>
              <a:t> give message contents &amp;  </a:t>
            </a:r>
            <a:r>
              <a:rPr lang="en-US" sz="1500" i="0" u="none" strike="noStrike" baseline="0" dirty="0"/>
              <a:t>// destination multicast group (e.g. "228.5.6.7")</a:t>
            </a:r>
          </a:p>
          <a:p>
            <a:pPr marL="0" indent="0" algn="l">
              <a:buNone/>
            </a:pPr>
            <a:r>
              <a:rPr lang="en-IN" sz="1500" i="0" u="none" strike="noStrike" baseline="0" dirty="0" err="1"/>
              <a:t>MulticastSocket</a:t>
            </a:r>
            <a:r>
              <a:rPr lang="en-IN" sz="1500" i="0" u="none" strike="noStrike" baseline="0" dirty="0"/>
              <a:t> s = null;</a:t>
            </a:r>
          </a:p>
          <a:p>
            <a:pPr marL="0" indent="0" algn="l">
              <a:buNone/>
            </a:pPr>
            <a:r>
              <a:rPr lang="en-IN" sz="1500" i="0" u="none" strike="noStrike" baseline="0" dirty="0"/>
              <a:t>		try {</a:t>
            </a:r>
          </a:p>
          <a:p>
            <a:pPr marL="0" indent="0" algn="l">
              <a:buNone/>
            </a:pPr>
            <a:r>
              <a:rPr lang="en-US" sz="1500" i="0" u="none" strike="noStrike" baseline="0" dirty="0"/>
              <a:t>		          </a:t>
            </a:r>
            <a:r>
              <a:rPr lang="en-US" sz="1500" i="0" u="none" strike="noStrike" baseline="0" dirty="0" err="1"/>
              <a:t>InetAddress</a:t>
            </a:r>
            <a:r>
              <a:rPr lang="en-US" sz="1500" i="0" u="none" strike="noStrike" baseline="0" dirty="0"/>
              <a:t> group = </a:t>
            </a:r>
            <a:r>
              <a:rPr lang="en-US" sz="1500" i="0" u="none" strike="noStrike" baseline="0" dirty="0" err="1"/>
              <a:t>InetAddress.getByName</a:t>
            </a:r>
            <a:r>
              <a:rPr lang="en-US" sz="1500" i="0" u="none" strike="noStrike" baseline="0" dirty="0"/>
              <a:t>(</a:t>
            </a:r>
            <a:r>
              <a:rPr lang="en-US" sz="1500" i="0" u="none" strike="noStrike" baseline="0" dirty="0" err="1"/>
              <a:t>args</a:t>
            </a:r>
            <a:r>
              <a:rPr lang="en-US" sz="1500" i="0" u="none" strike="noStrike" baseline="0" dirty="0"/>
              <a:t>[0]);</a:t>
            </a:r>
          </a:p>
          <a:p>
            <a:pPr marL="0" indent="0" algn="l">
              <a:buNone/>
            </a:pPr>
            <a:r>
              <a:rPr lang="en-IN" sz="1500" i="0" u="none" strike="noStrike" baseline="0" dirty="0"/>
              <a:t>	                                      s = new </a:t>
            </a:r>
            <a:r>
              <a:rPr lang="en-IN" sz="1500" i="0" u="none" strike="noStrike" baseline="0" dirty="0" err="1"/>
              <a:t>MulticastSocket</a:t>
            </a:r>
            <a:r>
              <a:rPr lang="en-IN" sz="1500" i="0" u="none" strike="noStrike" baseline="0" dirty="0"/>
              <a:t>(6789);</a:t>
            </a:r>
          </a:p>
          <a:p>
            <a:pPr marL="0" indent="0" algn="l">
              <a:buNone/>
            </a:pPr>
            <a:r>
              <a:rPr lang="en-US" sz="1500" i="0" u="none" strike="noStrike" baseline="0" dirty="0"/>
              <a:t>		           </a:t>
            </a:r>
            <a:r>
              <a:rPr lang="en-US" sz="1500" i="0" u="none" strike="noStrike" baseline="0" dirty="0" err="1"/>
              <a:t>s.setTimeToLive</a:t>
            </a:r>
            <a:r>
              <a:rPr lang="en-US" sz="1500" i="0" u="none" strike="noStrike" baseline="0" dirty="0"/>
              <a:t>(255); //TTL of messages</a:t>
            </a:r>
          </a:p>
          <a:p>
            <a:pPr marL="0" indent="0" algn="l">
              <a:buNone/>
            </a:pPr>
            <a:r>
              <a:rPr lang="en-IN" sz="1500" i="0" u="none" strike="noStrike" baseline="0" dirty="0"/>
              <a:t>		           </a:t>
            </a:r>
            <a:r>
              <a:rPr lang="en-IN" sz="1500" i="0" u="none" strike="noStrike" baseline="0" dirty="0" err="1"/>
              <a:t>s.joinGroup</a:t>
            </a:r>
            <a:r>
              <a:rPr lang="en-IN" sz="1500" i="0" u="none" strike="noStrike" baseline="0" dirty="0"/>
              <a:t>(group);</a:t>
            </a:r>
          </a:p>
          <a:p>
            <a:pPr marL="0" indent="0" algn="l">
              <a:buNone/>
            </a:pPr>
            <a:r>
              <a:rPr lang="sv-SE" sz="1500" i="0" u="none" strike="noStrike" baseline="0" dirty="0"/>
              <a:t>	                                      byte [] m = args[0].getBytes();</a:t>
            </a:r>
          </a:p>
          <a:p>
            <a:pPr marL="0" indent="0" algn="l">
              <a:buNone/>
            </a:pPr>
            <a:r>
              <a:rPr lang="en-IN" sz="1500" i="0" u="none" strike="noStrike" baseline="0" dirty="0"/>
              <a:t>		            </a:t>
            </a:r>
            <a:r>
              <a:rPr lang="en-IN" sz="1500" i="0" u="none" strike="noStrike" baseline="0" dirty="0" err="1"/>
              <a:t>DatagramPacket</a:t>
            </a:r>
            <a:r>
              <a:rPr lang="en-IN" sz="1500" i="0" u="none" strike="noStrike" baseline="0" dirty="0"/>
              <a:t> </a:t>
            </a:r>
            <a:r>
              <a:rPr lang="en-IN" sz="1500" i="0" u="none" strike="noStrike" baseline="0" dirty="0" err="1"/>
              <a:t>messageOut</a:t>
            </a:r>
            <a:r>
              <a:rPr lang="en-IN" sz="1500" i="0" u="none" strike="noStrike" baseline="0" dirty="0"/>
              <a:t> =</a:t>
            </a:r>
          </a:p>
          <a:p>
            <a:pPr marL="0" indent="0" algn="l">
              <a:buNone/>
            </a:pPr>
            <a:r>
              <a:rPr lang="en-US" sz="1500" i="0" u="none" strike="noStrike" baseline="0" dirty="0"/>
              <a:t>new </a:t>
            </a:r>
            <a:r>
              <a:rPr lang="en-US" sz="1500" i="0" u="none" strike="noStrike" baseline="0" dirty="0" err="1"/>
              <a:t>DatagramPacket</a:t>
            </a:r>
            <a:r>
              <a:rPr lang="en-US" sz="1500" i="0" u="none" strike="noStrike" baseline="0" dirty="0"/>
              <a:t>(m, </a:t>
            </a:r>
            <a:r>
              <a:rPr lang="en-US" sz="1500" i="0" u="none" strike="noStrike" baseline="0" dirty="0" err="1"/>
              <a:t>m.length</a:t>
            </a:r>
            <a:r>
              <a:rPr lang="en-US" sz="1500" i="0" u="none" strike="noStrike" baseline="0" dirty="0"/>
              <a:t>, group, 6789);</a:t>
            </a:r>
          </a:p>
          <a:p>
            <a:pPr marL="0" indent="0" algn="l">
              <a:buNone/>
            </a:pPr>
            <a:r>
              <a:rPr lang="en-IN" sz="1500" i="0" u="none" strike="noStrike" baseline="0" dirty="0" err="1"/>
              <a:t>s.send</a:t>
            </a:r>
            <a:r>
              <a:rPr lang="en-IN" sz="1500" i="0" u="none" strike="noStrike" baseline="0" dirty="0"/>
              <a:t>(</a:t>
            </a:r>
            <a:r>
              <a:rPr lang="en-IN" sz="1500" i="0" u="none" strike="noStrike" baseline="0" dirty="0" err="1"/>
              <a:t>messageOut</a:t>
            </a:r>
            <a:r>
              <a:rPr lang="en-IN" sz="1500" i="0" u="none" strike="noStrike" baseline="0" dirty="0"/>
              <a:t>);</a:t>
            </a:r>
            <a:endParaRPr lang="en-IN" sz="1500" dirty="0"/>
          </a:p>
        </p:txBody>
      </p:sp>
    </p:spTree>
    <p:extLst>
      <p:ext uri="{BB962C8B-B14F-4D97-AF65-F5344CB8AC3E}">
        <p14:creationId xmlns:p14="http://schemas.microsoft.com/office/powerpoint/2010/main" val="139221641"/>
      </p:ext>
    </p:extLst>
  </p:cSld>
  <p:clrMapOvr>
    <a:masterClrMapping/>
  </p:clrMapOvr>
  <p:transition advTm="52647"/>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Group Communication – Multicast (Java program)</a:t>
            </a:r>
            <a:br>
              <a:rPr lang="en-US" altLang="en-US" sz="3000" b="1" dirty="0">
                <a:sym typeface="+mn-ea"/>
              </a:rPr>
            </a:br>
            <a:br>
              <a:rPr lang="en-US" altLang="en-US" sz="3000" b="1" dirty="0">
                <a:sym typeface="+mn-ea"/>
              </a:rPr>
            </a:b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395536" y="2332850"/>
            <a:ext cx="8280920" cy="4568013"/>
          </a:xfrm>
        </p:spPr>
        <p:txBody>
          <a:bodyPr/>
          <a:lstStyle/>
          <a:p>
            <a:pPr marL="0" indent="0" algn="l">
              <a:buNone/>
            </a:pPr>
            <a:r>
              <a:rPr lang="en-US" sz="1600" b="0" i="0" u="none" strike="noStrike" baseline="0" dirty="0">
                <a:solidFill>
                  <a:srgbClr val="009B00"/>
                </a:solidFill>
              </a:rPr>
              <a:t>// get messages from others in group</a:t>
            </a:r>
          </a:p>
          <a:p>
            <a:pPr marL="0" indent="0" algn="l">
              <a:buNone/>
            </a:pPr>
            <a:r>
              <a:rPr lang="en-US" sz="1500" b="0" i="0" u="none" strike="noStrike" baseline="0" dirty="0"/>
              <a:t>byte[] buffer = new byte[1000];</a:t>
            </a:r>
          </a:p>
          <a:p>
            <a:pPr marL="0" indent="0" algn="l">
              <a:buNone/>
            </a:pPr>
            <a:r>
              <a:rPr lang="nn-NO" sz="1500" b="0" i="0" u="none" strike="noStrike" baseline="0" dirty="0"/>
              <a:t>	for(int i=0; i&lt; 3; i++) {</a:t>
            </a:r>
          </a:p>
          <a:p>
            <a:pPr marL="0" indent="0" algn="l">
              <a:buNone/>
            </a:pPr>
            <a:r>
              <a:rPr lang="en-IN" sz="1500" b="0" i="0" u="none" strike="noStrike" baseline="0" dirty="0"/>
              <a:t>			</a:t>
            </a:r>
            <a:r>
              <a:rPr lang="en-IN" sz="1500" b="0" i="0" u="none" strike="noStrike" baseline="0" dirty="0" err="1"/>
              <a:t>DatagramPacket</a:t>
            </a:r>
            <a:r>
              <a:rPr lang="en-IN" sz="1500" b="0" i="0" u="none" strike="noStrike" baseline="0" dirty="0"/>
              <a:t> </a:t>
            </a:r>
            <a:r>
              <a:rPr lang="en-IN" sz="1500" b="0" i="0" u="none" strike="noStrike" baseline="0" dirty="0" err="1"/>
              <a:t>messageIn</a:t>
            </a:r>
            <a:r>
              <a:rPr lang="en-IN" sz="1500" b="0" i="0" u="none" strike="noStrike" baseline="0" dirty="0"/>
              <a:t> =</a:t>
            </a:r>
          </a:p>
          <a:p>
            <a:pPr marL="0" indent="0" algn="l">
              <a:buNone/>
            </a:pPr>
            <a:r>
              <a:rPr lang="en-US" sz="1500" b="0" i="0" u="none" strike="noStrike" baseline="0" dirty="0"/>
              <a:t>			new </a:t>
            </a:r>
            <a:r>
              <a:rPr lang="en-US" sz="1500" b="0" i="0" u="none" strike="noStrike" baseline="0" dirty="0" err="1"/>
              <a:t>DatagramPacket</a:t>
            </a:r>
            <a:r>
              <a:rPr lang="en-US" sz="1500" b="0" i="0" u="none" strike="noStrike" baseline="0" dirty="0"/>
              <a:t>(buffer, </a:t>
            </a:r>
            <a:r>
              <a:rPr lang="en-US" sz="1500" b="0" i="0" u="none" strike="noStrike" baseline="0" dirty="0" err="1"/>
              <a:t>buffer.length</a:t>
            </a:r>
            <a:r>
              <a:rPr lang="en-US" sz="1500" b="0" i="0" u="none" strike="noStrike" baseline="0" dirty="0"/>
              <a:t>);</a:t>
            </a:r>
          </a:p>
          <a:p>
            <a:pPr marL="0" indent="0" algn="l">
              <a:buNone/>
            </a:pPr>
            <a:r>
              <a:rPr lang="en-IN" sz="1500" b="0" i="0" u="none" strike="noStrike" baseline="0" dirty="0"/>
              <a:t>			</a:t>
            </a:r>
            <a:r>
              <a:rPr lang="en-IN" sz="1500" b="0" i="0" u="none" strike="noStrike" baseline="0" dirty="0" err="1"/>
              <a:t>s.receive</a:t>
            </a:r>
            <a:r>
              <a:rPr lang="en-IN" sz="1500" b="0" i="0" u="none" strike="noStrike" baseline="0" dirty="0"/>
              <a:t>(</a:t>
            </a:r>
            <a:r>
              <a:rPr lang="en-IN" sz="1500" b="0" i="0" u="none" strike="noStrike" baseline="0" dirty="0" err="1"/>
              <a:t>messageIn</a:t>
            </a:r>
            <a:r>
              <a:rPr lang="en-IN" sz="1500" b="0" i="0" u="none" strike="noStrike" baseline="0" dirty="0"/>
              <a:t>);</a:t>
            </a:r>
          </a:p>
          <a:p>
            <a:pPr marL="0" indent="0" algn="l">
              <a:buNone/>
            </a:pPr>
            <a:r>
              <a:rPr lang="en-IN" sz="1500" b="0" i="0" u="none" strike="noStrike" baseline="0" dirty="0"/>
              <a:t>			</a:t>
            </a:r>
            <a:r>
              <a:rPr lang="en-IN" sz="1500" b="0" i="0" u="none" strike="noStrike" baseline="0" dirty="0" err="1"/>
              <a:t>System.out.println</a:t>
            </a:r>
            <a:r>
              <a:rPr lang="en-IN" sz="1500" b="0" i="0" u="none" strike="noStrike" baseline="0" dirty="0"/>
              <a:t>("Received:" +</a:t>
            </a:r>
          </a:p>
          <a:p>
            <a:pPr marL="0" indent="0" algn="l">
              <a:buNone/>
            </a:pPr>
            <a:r>
              <a:rPr lang="en-IN" sz="1500" b="0" i="0" u="none" strike="noStrike" baseline="0" dirty="0"/>
              <a:t>			new String(</a:t>
            </a:r>
            <a:r>
              <a:rPr lang="en-IN" sz="1500" b="0" i="0" u="none" strike="noStrike" baseline="0" dirty="0" err="1"/>
              <a:t>messageIn.getData</a:t>
            </a:r>
            <a:r>
              <a:rPr lang="en-IN" sz="1500" b="0" i="0" u="none" strike="noStrike" baseline="0" dirty="0"/>
              <a:t>()));</a:t>
            </a:r>
          </a:p>
          <a:p>
            <a:pPr marL="0" indent="0" algn="l">
              <a:buNone/>
            </a:pPr>
            <a:r>
              <a:rPr lang="en-IN" sz="1500" b="0" i="0" u="none" strike="noStrike" baseline="0" dirty="0"/>
              <a:t>			}</a:t>
            </a:r>
          </a:p>
          <a:p>
            <a:pPr marL="0" indent="0" algn="l">
              <a:buNone/>
            </a:pPr>
            <a:r>
              <a:rPr lang="en-IN" sz="1500" b="0" i="0" u="none" strike="noStrike" baseline="0" dirty="0" err="1"/>
              <a:t>s.leaveGroup</a:t>
            </a:r>
            <a:r>
              <a:rPr lang="en-IN" sz="1500" b="0" i="0" u="none" strike="noStrike" baseline="0" dirty="0"/>
              <a:t>(group);</a:t>
            </a:r>
          </a:p>
          <a:p>
            <a:pPr marL="0" indent="0" algn="l">
              <a:buNone/>
            </a:pPr>
            <a:r>
              <a:rPr lang="en-IN" sz="1500" b="0" i="0" u="none" strike="noStrike" baseline="0" dirty="0"/>
              <a:t>}		catch (</a:t>
            </a:r>
            <a:r>
              <a:rPr lang="en-IN" sz="1500" b="0" i="0" u="none" strike="noStrike" baseline="0" dirty="0" err="1"/>
              <a:t>SocketException</a:t>
            </a:r>
            <a:r>
              <a:rPr lang="en-IN" sz="1500" b="0" i="0" u="none" strike="noStrike" baseline="0" dirty="0"/>
              <a:t> e)</a:t>
            </a:r>
          </a:p>
          <a:p>
            <a:pPr marL="0" indent="0" algn="l">
              <a:buNone/>
            </a:pPr>
            <a:r>
              <a:rPr lang="en-IN" sz="1500" b="0" i="0" u="none" strike="noStrike" baseline="0" dirty="0"/>
              <a:t>		{</a:t>
            </a:r>
            <a:r>
              <a:rPr lang="en-IN" sz="1500" b="0" i="0" u="none" strike="noStrike" baseline="0" dirty="0" err="1"/>
              <a:t>System.out.println</a:t>
            </a:r>
            <a:r>
              <a:rPr lang="en-IN" sz="1500" b="0" i="0" u="none" strike="noStrike" baseline="0" dirty="0"/>
              <a:t>("Socket: " + </a:t>
            </a:r>
            <a:r>
              <a:rPr lang="en-IN" sz="1500" b="0" i="0" u="none" strike="noStrike" baseline="0" dirty="0" err="1"/>
              <a:t>e.getMessage</a:t>
            </a:r>
            <a:r>
              <a:rPr lang="en-IN" sz="1500" b="0" i="0" u="none" strike="noStrike" baseline="0" dirty="0"/>
              <a:t>());</a:t>
            </a:r>
          </a:p>
          <a:p>
            <a:pPr marL="0" indent="0" algn="l">
              <a:buNone/>
            </a:pPr>
            <a:r>
              <a:rPr lang="en-IN" sz="1500" b="0" i="0" u="none" strike="noStrike" baseline="0" dirty="0"/>
              <a:t>		}catch (</a:t>
            </a:r>
            <a:r>
              <a:rPr lang="en-IN" sz="1500" b="0" i="0" u="none" strike="noStrike" baseline="0" dirty="0" err="1"/>
              <a:t>IOException</a:t>
            </a:r>
            <a:r>
              <a:rPr lang="en-IN" sz="1500" b="0" i="0" u="none" strike="noStrike" baseline="0" dirty="0"/>
              <a:t> e)</a:t>
            </a:r>
          </a:p>
          <a:p>
            <a:pPr marL="0" indent="0" algn="l">
              <a:buNone/>
            </a:pPr>
            <a:r>
              <a:rPr lang="en-IN" sz="1500" b="0" i="0" u="none" strike="noStrike" baseline="0" dirty="0"/>
              <a:t>		{</a:t>
            </a:r>
            <a:r>
              <a:rPr lang="en-IN" sz="1500" b="0" i="0" u="none" strike="noStrike" baseline="0" dirty="0" err="1"/>
              <a:t>System.out.println</a:t>
            </a:r>
            <a:r>
              <a:rPr lang="en-IN" sz="1500" b="0" i="0" u="none" strike="noStrike" baseline="0" dirty="0"/>
              <a:t>("IO: " + </a:t>
            </a:r>
            <a:r>
              <a:rPr lang="en-IN" sz="1500" b="0" i="0" u="none" strike="noStrike" baseline="0" dirty="0" err="1"/>
              <a:t>e.getMessage</a:t>
            </a:r>
            <a:r>
              <a:rPr lang="en-IN" sz="1500" b="0" i="0" u="none" strike="noStrike" baseline="0" dirty="0"/>
              <a:t>());}</a:t>
            </a:r>
          </a:p>
          <a:p>
            <a:pPr marL="0" indent="0" algn="l">
              <a:buNone/>
            </a:pPr>
            <a:r>
              <a:rPr lang="en-US" sz="1500" b="0" i="0" u="none" strike="noStrike" baseline="0" dirty="0"/>
              <a:t>		}finally {if(s != null) </a:t>
            </a:r>
            <a:r>
              <a:rPr lang="en-US" sz="1500" b="0" i="0" u="none" strike="noStrike" baseline="0" dirty="0" err="1"/>
              <a:t>s.close</a:t>
            </a:r>
            <a:r>
              <a:rPr lang="en-US" sz="1500" b="0" i="0" u="none" strike="noStrike" baseline="0" dirty="0"/>
              <a:t>();}</a:t>
            </a:r>
          </a:p>
          <a:p>
            <a:pPr marL="0" indent="0" algn="l">
              <a:buNone/>
            </a:pPr>
            <a:r>
              <a:rPr lang="en-IN" sz="1500" b="0" i="0" u="none" strike="noStrike" baseline="0" dirty="0"/>
              <a:t>}}</a:t>
            </a:r>
            <a:endParaRPr lang="en-IN" sz="1500" dirty="0"/>
          </a:p>
        </p:txBody>
      </p:sp>
    </p:spTree>
    <p:extLst>
      <p:ext uri="{BB962C8B-B14F-4D97-AF65-F5344CB8AC3E}">
        <p14:creationId xmlns:p14="http://schemas.microsoft.com/office/powerpoint/2010/main" val="731347389"/>
      </p:ext>
    </p:extLst>
  </p:cSld>
  <p:clrMapOvr>
    <a:masterClrMapping/>
  </p:clrMapOvr>
  <p:transition advTm="52647"/>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 Client-Server Communication – </a:t>
            </a:r>
            <a:r>
              <a:rPr lang="en-US" altLang="en-US" sz="2200" b="1" dirty="0">
                <a:solidFill>
                  <a:schemeClr val="bg1"/>
                </a:solidFill>
                <a:sym typeface="+mn-ea"/>
              </a:rPr>
              <a:t>Request reply communication co</a:t>
            </a:r>
            <a:r>
              <a:rPr lang="en-US" altLang="en-US" sz="3000" b="1" dirty="0">
                <a:solidFill>
                  <a:schemeClr val="bg1"/>
                </a:solidFill>
                <a:sym typeface="+mn-ea"/>
              </a:rPr>
              <a:t>mmunication</a:t>
            </a:r>
            <a:br>
              <a:rPr lang="en-US" altLang="en-US" sz="3000" b="1" dirty="0">
                <a:sym typeface="+mn-ea"/>
              </a:rPr>
            </a:b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171173" y="2332850"/>
            <a:ext cx="8782327" cy="4525963"/>
          </a:xfrm>
        </p:spPr>
        <p:txBody>
          <a:bodyPr/>
          <a:lstStyle/>
          <a:p>
            <a:pPr algn="just"/>
            <a:r>
              <a:rPr lang="en-US" sz="2000" dirty="0"/>
              <a:t>Client-server communication is designed to facilitate the exchange of roles and messages in normal interactions between clients and servers.</a:t>
            </a:r>
          </a:p>
          <a:p>
            <a:pPr algn="just"/>
            <a:r>
              <a:rPr lang="en-US" sz="2000" dirty="0"/>
              <a:t>In the normal case, request-reply communication is synchronous because the client process blocks until the reply arrives from the server. An alternative approach that is beneficial in asynchronous request-reply communication where clients may afford to retrieve responses later.</a:t>
            </a:r>
          </a:p>
          <a:p>
            <a:pPr algn="just"/>
            <a:r>
              <a:rPr lang="en-US" sz="2000" dirty="0"/>
              <a:t>The client-server protocol consists of request/response pairs, so no transport layer acknowledgement is required. It avoid connection establishment overhead and no need for flow control because of small amounts of data are transferred.</a:t>
            </a:r>
          </a:p>
          <a:p>
            <a:pPr algn="just"/>
            <a:r>
              <a:rPr lang="en-US" sz="2000" dirty="0"/>
              <a:t>The request-reply protocol is based on following communication primitives:</a:t>
            </a:r>
          </a:p>
          <a:p>
            <a:pPr marL="0" indent="0" algn="just">
              <a:buNone/>
            </a:pPr>
            <a:r>
              <a:rPr lang="en-US" sz="2000" dirty="0"/>
              <a:t>      </a:t>
            </a:r>
            <a:r>
              <a:rPr lang="en-US" sz="2000" dirty="0" err="1">
                <a:solidFill>
                  <a:schemeClr val="tx2">
                    <a:lumMod val="75000"/>
                  </a:schemeClr>
                </a:solidFill>
              </a:rPr>
              <a:t>doOperation</a:t>
            </a:r>
            <a:r>
              <a:rPr lang="en-US" sz="2000" dirty="0">
                <a:solidFill>
                  <a:schemeClr val="tx2">
                    <a:lumMod val="75000"/>
                  </a:schemeClr>
                </a:solidFill>
              </a:rPr>
              <a:t>, </a:t>
            </a:r>
            <a:r>
              <a:rPr lang="en-US" sz="2000" dirty="0" err="1">
                <a:solidFill>
                  <a:schemeClr val="tx2">
                    <a:lumMod val="75000"/>
                  </a:schemeClr>
                </a:solidFill>
              </a:rPr>
              <a:t>getRequest</a:t>
            </a:r>
            <a:r>
              <a:rPr lang="en-US" sz="2000" dirty="0"/>
              <a:t>, and </a:t>
            </a:r>
            <a:r>
              <a:rPr lang="en-US" sz="2000" dirty="0" err="1">
                <a:solidFill>
                  <a:schemeClr val="tx2">
                    <a:lumMod val="75000"/>
                  </a:schemeClr>
                </a:solidFill>
              </a:rPr>
              <a:t>sendReply</a:t>
            </a:r>
            <a:r>
              <a:rPr lang="en-US" sz="2000" dirty="0">
                <a:solidFill>
                  <a:schemeClr val="tx2">
                    <a:lumMod val="75000"/>
                  </a:schemeClr>
                </a:solidFill>
              </a:rPr>
              <a:t>	.</a:t>
            </a:r>
            <a:endParaRPr lang="en-IN" sz="2000" dirty="0">
              <a:solidFill>
                <a:schemeClr val="tx2">
                  <a:lumMod val="75000"/>
                </a:schemeClr>
              </a:solidFill>
            </a:endParaRPr>
          </a:p>
        </p:txBody>
      </p:sp>
    </p:spTree>
    <p:extLst>
      <p:ext uri="{BB962C8B-B14F-4D97-AF65-F5344CB8AC3E}">
        <p14:creationId xmlns:p14="http://schemas.microsoft.com/office/powerpoint/2010/main" val="2359836327"/>
      </p:ext>
    </p:extLst>
  </p:cSld>
  <p:clrMapOvr>
    <a:masterClrMapping/>
  </p:clrMapOvr>
  <p:transition advTm="52647"/>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0" y="1660642"/>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 </a:t>
            </a:r>
            <a:r>
              <a:rPr lang="en-US" altLang="en-US" sz="3200" b="1" dirty="0">
                <a:solidFill>
                  <a:schemeClr val="bg1"/>
                </a:solidFill>
                <a:sym typeface="+mn-ea"/>
              </a:rPr>
              <a:t>Request reply communication</a:t>
            </a:r>
            <a:br>
              <a:rPr lang="en-US" altLang="en-US" sz="3000" b="1" dirty="0">
                <a:sym typeface="+mn-ea"/>
              </a:rPr>
            </a:b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180836" y="2380439"/>
            <a:ext cx="8782327" cy="2286812"/>
          </a:xfrm>
        </p:spPr>
        <p:txBody>
          <a:bodyPr/>
          <a:lstStyle/>
          <a:p>
            <a:pPr algn="just"/>
            <a:r>
              <a:rPr lang="en-US" sz="2000" b="1" i="1" dirty="0" err="1">
                <a:solidFill>
                  <a:schemeClr val="tx2">
                    <a:lumMod val="75000"/>
                  </a:schemeClr>
                </a:solidFill>
              </a:rPr>
              <a:t>doOperation</a:t>
            </a:r>
            <a:r>
              <a:rPr lang="en-US" sz="2000" b="1" i="1" dirty="0">
                <a:solidFill>
                  <a:schemeClr val="tx2">
                    <a:lumMod val="75000"/>
                  </a:schemeClr>
                </a:solidFill>
              </a:rPr>
              <a:t>()</a:t>
            </a:r>
            <a:r>
              <a:rPr lang="en-US" sz="2000" b="1" dirty="0">
                <a:solidFill>
                  <a:schemeClr val="tx2">
                    <a:lumMod val="75000"/>
                  </a:schemeClr>
                </a:solidFill>
              </a:rPr>
              <a:t> : </a:t>
            </a:r>
            <a:r>
              <a:rPr lang="en-US" sz="2000" dirty="0"/>
              <a:t>sends a </a:t>
            </a:r>
            <a:r>
              <a:rPr lang="en-US" sz="2000" i="1" dirty="0"/>
              <a:t>request</a:t>
            </a:r>
            <a:r>
              <a:rPr lang="en-US" sz="2000" dirty="0"/>
              <a:t> message to the remote object and returns the reply. The arguments specify the remote object, the method to be invoked and the arguments of that method.</a:t>
            </a:r>
          </a:p>
          <a:p>
            <a:pPr algn="just"/>
            <a:r>
              <a:rPr lang="en-US" sz="2000" b="1" i="1" dirty="0" err="1">
                <a:solidFill>
                  <a:schemeClr val="tx2">
                    <a:lumMod val="75000"/>
                  </a:schemeClr>
                </a:solidFill>
              </a:rPr>
              <a:t>getRequest</a:t>
            </a:r>
            <a:r>
              <a:rPr lang="en-US" sz="2000" b="1" i="1" dirty="0">
                <a:solidFill>
                  <a:schemeClr val="tx2">
                    <a:lumMod val="75000"/>
                  </a:schemeClr>
                </a:solidFill>
              </a:rPr>
              <a:t>()</a:t>
            </a:r>
            <a:r>
              <a:rPr lang="en-US" sz="2000" b="1" dirty="0">
                <a:solidFill>
                  <a:schemeClr val="tx2">
                    <a:lumMod val="75000"/>
                  </a:schemeClr>
                </a:solidFill>
              </a:rPr>
              <a:t>: </a:t>
            </a:r>
            <a:r>
              <a:rPr lang="en-US" sz="2000" dirty="0"/>
              <a:t>acquires a client </a:t>
            </a:r>
            <a:r>
              <a:rPr lang="en-US" sz="2000" i="1" dirty="0"/>
              <a:t>request</a:t>
            </a:r>
            <a:r>
              <a:rPr lang="en-US" sz="2000" dirty="0"/>
              <a:t> via the server port.</a:t>
            </a:r>
          </a:p>
          <a:p>
            <a:pPr algn="just"/>
            <a:r>
              <a:rPr lang="en-US" sz="2000" b="1" i="1" dirty="0" err="1">
                <a:solidFill>
                  <a:schemeClr val="tx2">
                    <a:lumMod val="75000"/>
                  </a:schemeClr>
                </a:solidFill>
              </a:rPr>
              <a:t>sendReply</a:t>
            </a:r>
            <a:r>
              <a:rPr lang="en-US" sz="2000" b="1" i="1" dirty="0">
                <a:solidFill>
                  <a:schemeClr val="tx2">
                    <a:lumMod val="75000"/>
                  </a:schemeClr>
                </a:solidFill>
              </a:rPr>
              <a:t>()</a:t>
            </a:r>
            <a:r>
              <a:rPr lang="en-US" sz="2000" b="1" dirty="0">
                <a:solidFill>
                  <a:schemeClr val="tx2">
                    <a:lumMod val="75000"/>
                  </a:schemeClr>
                </a:solidFill>
              </a:rPr>
              <a:t>: </a:t>
            </a:r>
            <a:r>
              <a:rPr lang="en-US" sz="2000" dirty="0"/>
              <a:t>sends the reply message </a:t>
            </a:r>
            <a:r>
              <a:rPr lang="en-US" sz="2000" i="1" dirty="0"/>
              <a:t>reply</a:t>
            </a:r>
            <a:r>
              <a:rPr lang="en-US" sz="2000" dirty="0"/>
              <a:t> to the client at its Internet address and port.</a:t>
            </a:r>
          </a:p>
        </p:txBody>
      </p:sp>
      <p:pic>
        <p:nvPicPr>
          <p:cNvPr id="4" name="Picture 3">
            <a:extLst>
              <a:ext uri="{FF2B5EF4-FFF2-40B4-BE49-F238E27FC236}">
                <a16:creationId xmlns:a16="http://schemas.microsoft.com/office/drawing/2014/main" id="{FAAE56F7-3419-45A2-82E3-2EBC85A77FE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68425" y="4627563"/>
            <a:ext cx="6026150" cy="2057400"/>
          </a:xfrm>
          <a:prstGeom prst="rect">
            <a:avLst/>
          </a:prstGeom>
          <a:ln w="28575">
            <a:solidFill>
              <a:schemeClr val="tx1"/>
            </a:solidFill>
          </a:ln>
        </p:spPr>
      </p:pic>
    </p:spTree>
    <p:extLst>
      <p:ext uri="{BB962C8B-B14F-4D97-AF65-F5344CB8AC3E}">
        <p14:creationId xmlns:p14="http://schemas.microsoft.com/office/powerpoint/2010/main" val="2202256820"/>
      </p:ext>
    </p:extLst>
  </p:cSld>
  <p:clrMapOvr>
    <a:masterClrMapping/>
  </p:clrMapOvr>
  <p:transition advTm="52647"/>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p:cNvPicPr>
          <p:nvPr>
            <p:custDataLst>
              <p:tags r:id="rId1"/>
            </p:custDataLst>
          </p:nvPr>
        </p:nvPicPr>
        <p:blipFill>
          <a:blip r:embed="rId9"/>
          <a:stretch>
            <a:fillRect/>
          </a:stretch>
        </p:blipFill>
        <p:spPr>
          <a:xfrm>
            <a:off x="0" y="0"/>
            <a:ext cx="9144000" cy="6900863"/>
          </a:xfrm>
          <a:prstGeom prst="rect">
            <a:avLst/>
          </a:prstGeom>
          <a:noFill/>
          <a:ln w="9525">
            <a:noFill/>
          </a:ln>
        </p:spPr>
      </p:pic>
      <p:pic>
        <p:nvPicPr>
          <p:cNvPr id="17411" name="Picture 6" descr="C:\Users\parul\Desktop\Untitled-1.png"/>
          <p:cNvPicPr>
            <a:picLocks noChangeAspect="1"/>
          </p:cNvPicPr>
          <p:nvPr>
            <p:custDataLst>
              <p:tags r:id="rId2"/>
            </p:custDataLst>
          </p:nvPr>
        </p:nvPicPr>
        <p:blipFill>
          <a:blip r:embed="rId10"/>
          <a:stretch>
            <a:fillRect/>
          </a:stretch>
        </p:blipFill>
        <p:spPr>
          <a:xfrm>
            <a:off x="1857375" y="3071813"/>
            <a:ext cx="5430838" cy="2803525"/>
          </a:xfrm>
          <a:prstGeom prst="rect">
            <a:avLst/>
          </a:prstGeom>
          <a:noFill/>
          <a:ln w="9525">
            <a:noFill/>
          </a:ln>
        </p:spPr>
      </p:pic>
      <p:sp>
        <p:nvSpPr>
          <p:cNvPr id="17412" name="Rectangle 7"/>
          <p:cNvSpPr/>
          <p:nvPr>
            <p:custDataLst>
              <p:tags r:id="rId3"/>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3" name="TextBox 6"/>
          <p:cNvSpPr/>
          <p:nvPr>
            <p:custDataLst>
              <p:tags r:id="rId4"/>
            </p:custDataLst>
          </p:nvPr>
        </p:nvSpPr>
        <p:spPr>
          <a:xfrm>
            <a:off x="190500" y="1687513"/>
            <a:ext cx="89535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 </a:t>
            </a:r>
            <a:r>
              <a:rPr lang="en-US" altLang="en-US" sz="3200" b="1" dirty="0">
                <a:solidFill>
                  <a:schemeClr val="bg1"/>
                </a:solidFill>
                <a:sym typeface="+mn-ea"/>
              </a:rPr>
              <a:t>Request reply communication – Message structure</a:t>
            </a:r>
            <a:endParaRPr lang="en-US" altLang="en-US" sz="3000" b="1" dirty="0">
              <a:solidFill>
                <a:schemeClr val="bg1"/>
              </a:solidFill>
              <a:ea typeface="Times New Roman" panose="02020603050405020304" pitchFamily="18" charset="0"/>
              <a:sym typeface="+mn-ea"/>
            </a:endParaRPr>
          </a:p>
        </p:txBody>
      </p:sp>
      <p:sp>
        <p:nvSpPr>
          <p:cNvPr id="17415" name="Rectangle 11"/>
          <p:cNvSpPr/>
          <p:nvPr>
            <p:custDataLst>
              <p:tags r:id="rId5"/>
            </p:custDataLst>
          </p:nvPr>
        </p:nvSpPr>
        <p:spPr>
          <a:xfrm>
            <a:off x="6643688" y="6357938"/>
            <a:ext cx="2500312"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7416" name="TextBox 12"/>
          <p:cNvSpPr/>
          <p:nvPr>
            <p:custDataLst>
              <p:tags r:id="rId6"/>
            </p:custDataLst>
          </p:nvPr>
        </p:nvSpPr>
        <p:spPr>
          <a:xfrm>
            <a:off x="6564313" y="6707188"/>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7417" name="Rectangle 13"/>
          <p:cNvSpPr/>
          <p:nvPr>
            <p:custDataLst>
              <p:tags r:id="rId7"/>
            </p:custDataLst>
          </p:nvPr>
        </p:nvSpPr>
        <p:spPr>
          <a:xfrm flipH="1">
            <a:off x="6564313" y="6354763"/>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3" name="Content Placeholder 2">
            <a:extLst>
              <a:ext uri="{FF2B5EF4-FFF2-40B4-BE49-F238E27FC236}">
                <a16:creationId xmlns:a16="http://schemas.microsoft.com/office/drawing/2014/main" id="{EAE5A511-FE94-4785-BB14-C9DEA703678E}"/>
              </a:ext>
            </a:extLst>
          </p:cNvPr>
          <p:cNvSpPr>
            <a:spLocks noGrp="1"/>
          </p:cNvSpPr>
          <p:nvPr>
            <p:ph idx="1"/>
          </p:nvPr>
        </p:nvSpPr>
        <p:spPr>
          <a:xfrm>
            <a:off x="179890" y="2471985"/>
            <a:ext cx="8782327" cy="1533079"/>
          </a:xfrm>
        </p:spPr>
        <p:txBody>
          <a:bodyPr/>
          <a:lstStyle/>
          <a:p>
            <a:pPr algn="just"/>
            <a:r>
              <a:rPr lang="en-US" sz="2000" b="1" dirty="0" err="1"/>
              <a:t>messageType</a:t>
            </a:r>
            <a:r>
              <a:rPr lang="en-US" sz="2000" b="1" dirty="0"/>
              <a:t>:</a:t>
            </a:r>
            <a:r>
              <a:rPr lang="en-US" sz="2000" dirty="0"/>
              <a:t>  indicates whether the message is a request or a reply message.</a:t>
            </a:r>
          </a:p>
          <a:p>
            <a:pPr algn="just"/>
            <a:r>
              <a:rPr lang="en-US" sz="2000" b="1" dirty="0" err="1"/>
              <a:t>requestId</a:t>
            </a:r>
            <a:r>
              <a:rPr lang="en-US" sz="2000" b="1" dirty="0"/>
              <a:t>:  </a:t>
            </a:r>
            <a:r>
              <a:rPr lang="en-US" sz="2000" dirty="0"/>
              <a:t>message identifier.</a:t>
            </a:r>
          </a:p>
          <a:p>
            <a:pPr algn="just"/>
            <a:r>
              <a:rPr lang="en-US" sz="2000" b="1" dirty="0" err="1"/>
              <a:t>objectReference</a:t>
            </a:r>
            <a:r>
              <a:rPr lang="en-US" sz="2000" b="1" dirty="0"/>
              <a:t>: </a:t>
            </a:r>
            <a:r>
              <a:rPr lang="en-US" sz="2000" dirty="0"/>
              <a:t>name of remote object reference</a:t>
            </a:r>
            <a:r>
              <a:rPr lang="en-US" sz="2000" b="1" dirty="0"/>
              <a:t>.</a:t>
            </a:r>
          </a:p>
          <a:p>
            <a:pPr algn="just"/>
            <a:r>
              <a:rPr lang="en-US" sz="2000" b="1" dirty="0" err="1"/>
              <a:t>methodId</a:t>
            </a:r>
            <a:r>
              <a:rPr lang="en-US" sz="2000" b="1" dirty="0"/>
              <a:t>: </a:t>
            </a:r>
            <a:r>
              <a:rPr lang="en-US" sz="2000" dirty="0"/>
              <a:t>identifier for the method to be invoked.</a:t>
            </a:r>
            <a:endParaRPr lang="en-US" sz="2000" b="1" dirty="0"/>
          </a:p>
          <a:p>
            <a:pPr marL="0" indent="0" algn="just">
              <a:buNone/>
            </a:pPr>
            <a:endParaRPr lang="en-IN" sz="2000" dirty="0"/>
          </a:p>
        </p:txBody>
      </p:sp>
      <p:pic>
        <p:nvPicPr>
          <p:cNvPr id="4" name="Picture 3">
            <a:extLst>
              <a:ext uri="{FF2B5EF4-FFF2-40B4-BE49-F238E27FC236}">
                <a16:creationId xmlns:a16="http://schemas.microsoft.com/office/drawing/2014/main" id="{4EFB71A5-6D18-44B4-A2E5-ED6708E1972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510457" y="4245917"/>
            <a:ext cx="6121191" cy="2414092"/>
          </a:xfrm>
          <a:prstGeom prst="rect">
            <a:avLst/>
          </a:prstGeom>
          <a:ln w="28575">
            <a:solidFill>
              <a:schemeClr val="tx1"/>
            </a:solidFill>
          </a:ln>
        </p:spPr>
      </p:pic>
    </p:spTree>
    <p:extLst>
      <p:ext uri="{BB962C8B-B14F-4D97-AF65-F5344CB8AC3E}">
        <p14:creationId xmlns:p14="http://schemas.microsoft.com/office/powerpoint/2010/main" val="2407236149"/>
      </p:ext>
    </p:extLst>
  </p:cSld>
  <p:clrMapOvr>
    <a:masterClrMapping/>
  </p:clrMapOvr>
  <p:transition advTm="52647"/>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cs typeface="+mn-lt"/>
                <a:sym typeface="+mn-ea"/>
              </a:rPr>
              <a:t>RPC Implementing</a:t>
            </a:r>
            <a:r>
              <a:rPr lang="en-US" altLang="en-US" sz="3000" dirty="0">
                <a:solidFill>
                  <a:schemeClr val="bg1"/>
                </a:solidFill>
                <a:cs typeface="+mn-lt"/>
                <a:sym typeface="+mn-ea"/>
              </a:rPr>
              <a:t> </a:t>
            </a: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45841" y="2356137"/>
            <a:ext cx="8629972" cy="209288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l" eaLnBrk="1" hangingPunct="1">
              <a:spcBef>
                <a:spcPct val="50000"/>
              </a:spcBef>
            </a:pPr>
            <a:r>
              <a:rPr lang="en-US" altLang="en-US" sz="2000" dirty="0">
                <a:sym typeface="+mn-ea"/>
              </a:rPr>
              <a:t>Three protocols are used for implementing various types of RPC (Remote Procedure Call)</a:t>
            </a:r>
          </a:p>
          <a:p>
            <a:pPr lvl="1" eaLnBrk="1" hangingPunct="1">
              <a:spcBef>
                <a:spcPct val="50000"/>
              </a:spcBef>
              <a:buFont typeface="Courier New" panose="02070309020205020404" pitchFamily="49" charset="0"/>
              <a:buChar char="o"/>
            </a:pPr>
            <a:r>
              <a:rPr lang="en-US" altLang="en-US" sz="2000" dirty="0"/>
              <a:t>Request (R) protocol.</a:t>
            </a:r>
          </a:p>
          <a:p>
            <a:pPr lvl="1" eaLnBrk="1" hangingPunct="1">
              <a:spcBef>
                <a:spcPct val="50000"/>
              </a:spcBef>
              <a:buFont typeface="Courier New" panose="02070309020205020404" pitchFamily="49" charset="0"/>
              <a:buChar char="o"/>
            </a:pPr>
            <a:r>
              <a:rPr lang="en-US" altLang="en-US" sz="2000" dirty="0"/>
              <a:t>Request-reply (RR) protocol.</a:t>
            </a:r>
          </a:p>
          <a:p>
            <a:pPr lvl="1" eaLnBrk="1" hangingPunct="1">
              <a:spcBef>
                <a:spcPct val="50000"/>
              </a:spcBef>
              <a:buFont typeface="Courier New" panose="02070309020205020404" pitchFamily="49" charset="0"/>
              <a:buChar char="o"/>
            </a:pPr>
            <a:r>
              <a:rPr lang="en-US" altLang="en-US" sz="2000" dirty="0"/>
              <a:t>Request-reply-acknowledge (RRA) protocol.</a:t>
            </a: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7A50627D-11B2-45F9-8FE0-0BE8412FE00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593922" y="4500150"/>
            <a:ext cx="5708943" cy="2193082"/>
          </a:xfrm>
          <a:prstGeom prst="rect">
            <a:avLst/>
          </a:prstGeom>
          <a:ln w="28575">
            <a:solidFill>
              <a:schemeClr val="tx1"/>
            </a:solidFill>
          </a:ln>
        </p:spPr>
      </p:pic>
    </p:spTree>
  </p:cSld>
  <p:clrMapOvr>
    <a:masterClrMapping/>
  </p:clrMapOvr>
  <p:transition advTm="28983"/>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cs typeface="+mn-lt"/>
                <a:sym typeface="+mn-ea"/>
              </a:rPr>
              <a:t>RPC (Remote Procedure Call) model</a:t>
            </a: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45841" y="2356137"/>
            <a:ext cx="8629972" cy="424731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eaLnBrk="1" hangingPunct="1">
              <a:spcBef>
                <a:spcPct val="50000"/>
              </a:spcBef>
            </a:pPr>
            <a:r>
              <a:rPr lang="en-US" altLang="en-US" sz="2000" dirty="0">
                <a:sym typeface="+mn-ea"/>
              </a:rPr>
              <a:t>It is commonly used procedure call model.</a:t>
            </a:r>
          </a:p>
          <a:p>
            <a:pPr lvl="0" algn="just" eaLnBrk="1" hangingPunct="1">
              <a:spcBef>
                <a:spcPct val="50000"/>
              </a:spcBef>
            </a:pPr>
            <a:r>
              <a:rPr lang="en-US" altLang="en-US" sz="2000" b="1" dirty="0">
                <a:sym typeface="+mn-ea"/>
              </a:rPr>
              <a:t>Working of model</a:t>
            </a:r>
          </a:p>
          <a:p>
            <a:pPr lvl="1" algn="just" eaLnBrk="1" hangingPunct="1">
              <a:spcBef>
                <a:spcPct val="50000"/>
              </a:spcBef>
              <a:buFont typeface="Courier New" panose="02070309020205020404" pitchFamily="49" charset="0"/>
              <a:buChar char="o"/>
            </a:pPr>
            <a:r>
              <a:rPr lang="en-US" altLang="en-US" sz="2000" dirty="0">
                <a:sym typeface="+mn-ea"/>
              </a:rPr>
              <a:t>The caller places arguments in order to render a procedure call, In a well-    specified location for the operation. </a:t>
            </a:r>
          </a:p>
          <a:p>
            <a:pPr lvl="1" algn="just" eaLnBrk="1" hangingPunct="1">
              <a:spcBef>
                <a:spcPct val="50000"/>
              </a:spcBef>
              <a:buFont typeface="Courier New" panose="02070309020205020404" pitchFamily="49" charset="0"/>
              <a:buChar char="o"/>
            </a:pPr>
            <a:r>
              <a:rPr lang="en-US" altLang="en-US" sz="2000" dirty="0">
                <a:sym typeface="+mn-ea"/>
              </a:rPr>
              <a:t>Control is then passed to the sequence of instructions that constitutes the body of the procedure. </a:t>
            </a:r>
          </a:p>
          <a:p>
            <a:pPr lvl="1" algn="just" eaLnBrk="1" hangingPunct="1">
              <a:spcBef>
                <a:spcPct val="50000"/>
              </a:spcBef>
              <a:buFont typeface="Courier New" panose="02070309020205020404" pitchFamily="49" charset="0"/>
              <a:buChar char="o"/>
            </a:pPr>
            <a:r>
              <a:rPr lang="en-US" altLang="en-US" sz="2000" dirty="0">
                <a:sym typeface="+mn-ea"/>
              </a:rPr>
              <a:t>In a newly created environment for execution, the process body is executed  that requires copies of the arguments provided in the instruction for calling. </a:t>
            </a:r>
          </a:p>
          <a:p>
            <a:pPr lvl="1" algn="just" eaLnBrk="1" hangingPunct="1">
              <a:spcBef>
                <a:spcPct val="50000"/>
              </a:spcBef>
              <a:buFont typeface="Courier New" panose="02070309020205020404" pitchFamily="49" charset="0"/>
              <a:buChar char="o"/>
            </a:pPr>
            <a:r>
              <a:rPr lang="en-US" altLang="en-US" sz="2000" dirty="0">
                <a:sym typeface="+mn-ea"/>
              </a:rPr>
              <a:t>After the execution of the procedure is over, power returns to the point of call and return a result.</a:t>
            </a: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210740846"/>
      </p:ext>
    </p:extLst>
  </p:cSld>
  <p:clrMapOvr>
    <a:masterClrMapping/>
  </p:clrMapOvr>
  <p:transition advTm="28983"/>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cs typeface="+mn-lt"/>
                <a:sym typeface="+mn-ea"/>
              </a:rPr>
              <a:t>RPC (Remote Procedure Call) model</a:t>
            </a: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45841" y="2356137"/>
            <a:ext cx="8629972" cy="480131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1" algn="just" eaLnBrk="1" hangingPunct="1">
              <a:spcBef>
                <a:spcPct val="50000"/>
              </a:spcBef>
              <a:buFont typeface="Courier New" panose="02070309020205020404" pitchFamily="49" charset="0"/>
              <a:buChar char="o"/>
            </a:pPr>
            <a:r>
              <a:rPr lang="en-US" altLang="en-US" sz="2000" dirty="0">
                <a:sym typeface="+mn-ea"/>
              </a:rPr>
              <a:t>The RPC allows a call to a process to be made that does  not reside in the calling method address space. </a:t>
            </a:r>
          </a:p>
          <a:p>
            <a:pPr lvl="1" algn="just" eaLnBrk="1" hangingPunct="1">
              <a:spcBef>
                <a:spcPct val="50000"/>
              </a:spcBef>
              <a:buFont typeface="Courier New" panose="02070309020205020404" pitchFamily="49" charset="0"/>
              <a:buChar char="o"/>
            </a:pPr>
            <a:r>
              <a:rPr lang="en-US" altLang="en-US" sz="2000" dirty="0">
                <a:sym typeface="+mn-ea"/>
              </a:rPr>
              <a:t>Since the caller and the processes of the callee have disjoint addresses The remote procedure does not have access to data variables and space,  in the callers environment.      </a:t>
            </a:r>
          </a:p>
          <a:p>
            <a:pPr lvl="1" algn="just" eaLnBrk="1" hangingPunct="1">
              <a:spcBef>
                <a:spcPct val="50000"/>
              </a:spcBef>
              <a:buFont typeface="Courier New" panose="02070309020205020404" pitchFamily="49" charset="0"/>
              <a:buChar char="o"/>
            </a:pPr>
            <a:r>
              <a:rPr lang="en-US" altLang="en-US" sz="2000" dirty="0">
                <a:sym typeface="+mn-ea"/>
              </a:rPr>
              <a:t>A message-passing method is used by the RPC facility for data exchange of processes between the caller and the callee.</a:t>
            </a:r>
          </a:p>
          <a:p>
            <a:pPr lvl="1" algn="just" eaLnBrk="1" hangingPunct="1">
              <a:spcBef>
                <a:spcPct val="50000"/>
              </a:spcBef>
              <a:buFont typeface="Courier New" panose="02070309020205020404" pitchFamily="49" charset="0"/>
              <a:buChar char="o"/>
            </a:pPr>
            <a:r>
              <a:rPr lang="en-US" sz="2000" i="0" dirty="0">
                <a:effectLst/>
              </a:rPr>
              <a:t>When the request message arrives, the server processes the server, </a:t>
            </a:r>
          </a:p>
          <a:p>
            <a:pPr lvl="3"/>
            <a:r>
              <a:rPr lang="en-US" i="0" dirty="0">
                <a:effectLst/>
              </a:rPr>
              <a:t>extracts the parameters of the procedure, </a:t>
            </a:r>
          </a:p>
          <a:p>
            <a:pPr lvl="3"/>
            <a:r>
              <a:rPr lang="en-US" i="0" dirty="0">
                <a:effectLst/>
              </a:rPr>
              <a:t>calculates the result  </a:t>
            </a:r>
          </a:p>
          <a:p>
            <a:pPr lvl="3"/>
            <a:r>
              <a:rPr lang="en-US" i="0" dirty="0">
                <a:effectLst/>
              </a:rPr>
              <a:t>Sends the reply message </a:t>
            </a:r>
          </a:p>
          <a:p>
            <a:pPr lvl="3"/>
            <a:r>
              <a:rPr lang="en-US" dirty="0"/>
              <a:t>a</a:t>
            </a:r>
            <a:r>
              <a:rPr lang="en-US" i="0" dirty="0">
                <a:effectLst/>
              </a:rPr>
              <a:t>wait for next call message.</a:t>
            </a:r>
            <a:br>
              <a:rPr lang="en-US" i="0" dirty="0">
                <a:effectLst/>
              </a:rPr>
            </a:br>
            <a:endParaRPr lang="en-US" i="0" dirty="0">
              <a:effectLst/>
            </a:endParaRP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777690659"/>
      </p:ext>
    </p:extLst>
  </p:cSld>
  <p:clrMapOvr>
    <a:masterClrMapping/>
  </p:clrMapOvr>
  <p:transition advTm="28983"/>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6"/>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7"/>
          <a:stretch>
            <a:fillRect/>
          </a:stretch>
        </p:blipFill>
        <p:spPr>
          <a:xfrm>
            <a:off x="1857375" y="3071813"/>
            <a:ext cx="5430838" cy="2805459"/>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indent="0">
              <a:spcBef>
                <a:spcPct val="0"/>
              </a:spcBef>
              <a:buNone/>
            </a:pPr>
            <a:r>
              <a:rPr lang="en-US" altLang="en-US" sz="3000" b="1" dirty="0">
                <a:solidFill>
                  <a:schemeClr val="bg1"/>
                </a:solidFill>
                <a:cs typeface="+mn-lt"/>
                <a:sym typeface="+mn-ea"/>
              </a:rPr>
              <a:t>RPC (Remote Procedure Call) model</a:t>
            </a:r>
            <a:endParaRPr lang="en-US" altLang="en-US" sz="3000" b="1" dirty="0">
              <a:solidFill>
                <a:schemeClr val="bg1"/>
              </a:solidFill>
              <a:ea typeface="Times New Roman" panose="02020603050405020304" pitchFamily="18" charset="0"/>
              <a:sym typeface="+mn-ea"/>
            </a:endParaRPr>
          </a:p>
          <a:p>
            <a:pPr marL="0" lvl="0" indent="0">
              <a:spcBef>
                <a:spcPct val="0"/>
              </a:spcBef>
              <a:buNone/>
            </a:pP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pic>
        <p:nvPicPr>
          <p:cNvPr id="18440" name="Audio 1">
            <a:hlinkClick r:id="" action="ppaction://media"/>
          </p:cNvPr>
          <p:cNvPicPr>
            <a:picLocks noChangeAspect="1"/>
          </p:cNvPicPr>
          <p:nvPr/>
        </p:nvPicPr>
        <p:blipFill>
          <a:blip r:embed="rId8"/>
          <a:stretch>
            <a:fillRect/>
          </a:stretch>
        </p:blipFill>
        <p:spPr>
          <a:xfrm>
            <a:off x="8318500" y="6032500"/>
            <a:ext cx="609600" cy="609600"/>
          </a:xfrm>
          <a:prstGeom prst="rect">
            <a:avLst/>
          </a:prstGeom>
          <a:noFill/>
          <a:ln w="9525">
            <a:noFill/>
          </a:ln>
        </p:spPr>
      </p:pic>
      <p:pic>
        <p:nvPicPr>
          <p:cNvPr id="5" name="Picture 4">
            <a:extLst>
              <a:ext uri="{FF2B5EF4-FFF2-40B4-BE49-F238E27FC236}">
                <a16:creationId xmlns:a16="http://schemas.microsoft.com/office/drawing/2014/main" id="{B67DF302-A5F6-4BF3-B6F0-E48357C205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30934" y="2487356"/>
            <a:ext cx="5760640" cy="4180051"/>
          </a:xfrm>
          <a:prstGeom prst="rect">
            <a:avLst/>
          </a:prstGeom>
          <a:ln w="28575">
            <a:solidFill>
              <a:schemeClr val="tx1"/>
            </a:solidFill>
          </a:ln>
        </p:spPr>
      </p:pic>
    </p:spTree>
    <p:extLst>
      <p:ext uri="{BB962C8B-B14F-4D97-AF65-F5344CB8AC3E}">
        <p14:creationId xmlns:p14="http://schemas.microsoft.com/office/powerpoint/2010/main" val="2189653293"/>
      </p:ext>
    </p:extLst>
  </p:cSld>
  <p:clrMapOvr>
    <a:masterClrMapping/>
  </p:clrMapOvr>
  <p:transition advTm="2898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p:cNvPicPr>
          <p:nvPr>
            <p:custDataLst>
              <p:tags r:id="rId1"/>
            </p:custDataLst>
          </p:nvPr>
        </p:nvPicPr>
        <p:blipFill>
          <a:blip r:embed="rId11"/>
          <a:stretch>
            <a:fillRect/>
          </a:stretch>
        </p:blipFill>
        <p:spPr>
          <a:xfrm>
            <a:off x="73025" y="-21590"/>
            <a:ext cx="9070974" cy="6900863"/>
          </a:xfrm>
          <a:prstGeom prst="rect">
            <a:avLst/>
          </a:prstGeom>
          <a:noFill/>
          <a:ln w="9525">
            <a:noFill/>
          </a:ln>
        </p:spPr>
      </p:pic>
      <p:pic>
        <p:nvPicPr>
          <p:cNvPr id="15363" name="Picture 6" descr="C:\Users\parul\Desktop\Untitled-1.png"/>
          <p:cNvPicPr>
            <a:picLocks noChangeAspect="1"/>
          </p:cNvPicPr>
          <p:nvPr>
            <p:custDataLst>
              <p:tags r:id="rId2"/>
            </p:custDataLst>
          </p:nvPr>
        </p:nvPicPr>
        <p:blipFill>
          <a:blip r:embed="rId12"/>
          <a:stretch>
            <a:fillRect/>
          </a:stretch>
        </p:blipFill>
        <p:spPr>
          <a:xfrm>
            <a:off x="1857375" y="3071813"/>
            <a:ext cx="5430838" cy="2803525"/>
          </a:xfrm>
          <a:prstGeom prst="rect">
            <a:avLst/>
          </a:prstGeom>
          <a:noFill/>
          <a:ln w="9525">
            <a:noFill/>
          </a:ln>
        </p:spPr>
      </p:pic>
      <p:sp>
        <p:nvSpPr>
          <p:cNvPr id="15364" name="TextBox 4"/>
          <p:cNvSpPr txBox="1"/>
          <p:nvPr>
            <p:custDataLst>
              <p:tags r:id="rId3"/>
            </p:custDataLst>
          </p:nvPr>
        </p:nvSpPr>
        <p:spPr>
          <a:xfrm>
            <a:off x="203219" y="2401510"/>
            <a:ext cx="8545246" cy="3861057"/>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a:lnSpc>
                <a:spcPct val="150000"/>
              </a:lnSpc>
            </a:pPr>
            <a:r>
              <a:rPr lang="en-US" sz="2000" dirty="0">
                <a:cs typeface="+mn-lt"/>
                <a:sym typeface="+mn-ea"/>
              </a:rPr>
              <a:t>The mechanism given by the operating system that enables processes to communicate with each other is </a:t>
            </a:r>
            <a:r>
              <a:rPr lang="en-US" sz="2000" dirty="0">
                <a:solidFill>
                  <a:schemeClr val="tx2">
                    <a:lumMod val="75000"/>
                  </a:schemeClr>
                </a:solidFill>
                <a:cs typeface="+mn-lt"/>
                <a:sym typeface="+mn-ea"/>
              </a:rPr>
              <a:t>inter process communication. </a:t>
            </a:r>
          </a:p>
          <a:p>
            <a:pPr>
              <a:lnSpc>
                <a:spcPct val="150000"/>
              </a:lnSpc>
            </a:pPr>
            <a:r>
              <a:rPr lang="en-IN" sz="2000" i="0" dirty="0">
                <a:effectLst/>
              </a:rPr>
              <a:t>This communication require a process that tells another process that some event has taken place or </a:t>
            </a:r>
            <a:r>
              <a:rPr lang="en-US" sz="2000" i="0" dirty="0">
                <a:effectLst/>
              </a:rPr>
              <a:t>the transferring of data from one process to another.</a:t>
            </a:r>
          </a:p>
          <a:p>
            <a:pPr algn="just">
              <a:lnSpc>
                <a:spcPct val="150000"/>
              </a:lnSpc>
            </a:pPr>
            <a:r>
              <a:rPr lang="en-US" sz="2000" dirty="0">
                <a:solidFill>
                  <a:schemeClr val="tx2">
                    <a:lumMod val="75000"/>
                  </a:schemeClr>
                </a:solidFill>
              </a:rPr>
              <a:t>Synchronization</a:t>
            </a:r>
            <a:r>
              <a:rPr lang="en-US" sz="2000" dirty="0"/>
              <a:t> is necessary component of </a:t>
            </a:r>
            <a:r>
              <a:rPr lang="en-US" sz="2000" dirty="0" err="1"/>
              <a:t>interprocess</a:t>
            </a:r>
            <a:r>
              <a:rPr lang="en-US" sz="2000" dirty="0"/>
              <a:t> communication. It is either provided by system of </a:t>
            </a:r>
            <a:r>
              <a:rPr lang="en-US" sz="2000" dirty="0" err="1"/>
              <a:t>interprocess</a:t>
            </a:r>
            <a:r>
              <a:rPr lang="en-US" sz="2000" dirty="0"/>
              <a:t> control or managed by communicating processes. (</a:t>
            </a:r>
            <a:r>
              <a:rPr lang="en-US" sz="2000" dirty="0" err="1"/>
              <a:t>eg.</a:t>
            </a:r>
            <a:r>
              <a:rPr lang="en-US" sz="2000" dirty="0"/>
              <a:t> Semaphore, Mutual exclusion, barrier, spinlock)</a:t>
            </a:r>
            <a:endParaRPr lang="en-US" sz="2000" dirty="0">
              <a:cs typeface="+mn-lt"/>
              <a:sym typeface="+mn-ea"/>
            </a:endParaRPr>
          </a:p>
        </p:txBody>
      </p:sp>
      <p:sp>
        <p:nvSpPr>
          <p:cNvPr id="15365" name="Rectangle 7"/>
          <p:cNvSpPr/>
          <p:nvPr>
            <p:custDataLst>
              <p:tags r:id="rId4"/>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5366" name="TextBox 6"/>
          <p:cNvSpPr/>
          <p:nvPr>
            <p:custDataLst>
              <p:tags r:id="rId5"/>
            </p:custDataLst>
          </p:nvPr>
        </p:nvSpPr>
        <p:spPr>
          <a:xfrm>
            <a:off x="0" y="1687513"/>
            <a:ext cx="9070974"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noProof="0" dirty="0">
                <a:solidFill>
                  <a:schemeClr val="bg1"/>
                </a:solidFill>
                <a:effectLst>
                  <a:outerShdw blurRad="38100" dist="38100" dir="2700000" algn="tl">
                    <a:srgbClr val="C0C0C0"/>
                  </a:outerShdw>
                </a:effectLst>
                <a:latin typeface="+mj-lt"/>
                <a:cs typeface="+mj-lt"/>
                <a:sym typeface="+mn-ea"/>
              </a:rPr>
              <a:t>Introduction - </a:t>
            </a:r>
            <a:r>
              <a:rPr lang="en-US" altLang="en-US" sz="2600" b="1" noProof="0" dirty="0">
                <a:solidFill>
                  <a:schemeClr val="bg1"/>
                </a:solidFill>
                <a:effectLst>
                  <a:outerShdw blurRad="38100" dist="38100" dir="2700000" algn="tl">
                    <a:srgbClr val="C0C0C0"/>
                  </a:outerShdw>
                </a:effectLst>
                <a:latin typeface="+mj-lt"/>
                <a:cs typeface="+mj-lt"/>
                <a:sym typeface="+mn-ea"/>
              </a:rPr>
              <a:t>Inter process </a:t>
            </a:r>
            <a:r>
              <a:rPr lang="en-US" altLang="en-US" sz="2600" b="1" dirty="0">
                <a:solidFill>
                  <a:schemeClr val="bg1"/>
                </a:solidFill>
                <a:effectLst>
                  <a:outerShdw blurRad="38100" dist="38100" dir="2700000" algn="tl">
                    <a:srgbClr val="C0C0C0"/>
                  </a:outerShdw>
                </a:effectLst>
                <a:latin typeface="+mj-lt"/>
                <a:cs typeface="+mj-lt"/>
                <a:sym typeface="+mn-ea"/>
              </a:rPr>
              <a:t>Communication &amp; Synchronization</a:t>
            </a:r>
            <a:br>
              <a:rPr lang="en-US" altLang="en-US" sz="3000" b="1" noProof="0" dirty="0">
                <a:solidFill>
                  <a:srgbClr val="E60000"/>
                </a:solidFill>
                <a:effectLst>
                  <a:outerShdw blurRad="38100" dist="38100" dir="2700000" algn="tl">
                    <a:srgbClr val="C0C0C0"/>
                  </a:outerShdw>
                </a:effectLst>
                <a:latin typeface="+mj-lt"/>
                <a:cs typeface="+mj-lt"/>
                <a:sym typeface="+mn-ea"/>
              </a:rPr>
            </a:br>
            <a:endParaRPr lang="en-US" altLang="en-US" sz="3000" b="1" dirty="0">
              <a:solidFill>
                <a:schemeClr val="bg1"/>
              </a:solidFill>
              <a:latin typeface="+mj-lt"/>
              <a:ea typeface="Times New Roman" panose="02020603050405020304" pitchFamily="18" charset="0"/>
              <a:cs typeface="+mj-lt"/>
              <a:sym typeface="+mn-ea"/>
            </a:endParaRPr>
          </a:p>
        </p:txBody>
      </p:sp>
      <p:sp>
        <p:nvSpPr>
          <p:cNvPr id="15367" name="TextBox 10"/>
          <p:cNvSpPr/>
          <p:nvPr>
            <p:custDataLst>
              <p:tags r:id="rId6"/>
            </p:custDataLst>
          </p:nvPr>
        </p:nvSpPr>
        <p:spPr>
          <a:xfrm>
            <a:off x="285750" y="3357563"/>
            <a:ext cx="4786313" cy="16319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2000" dirty="0"/>
          </a:p>
        </p:txBody>
      </p:sp>
      <p:sp>
        <p:nvSpPr>
          <p:cNvPr id="15369" name="Rectangle 15"/>
          <p:cNvSpPr/>
          <p:nvPr>
            <p:custDataLst>
              <p:tags r:id="rId7"/>
            </p:custDataLst>
          </p:nvPr>
        </p:nvSpPr>
        <p:spPr>
          <a:xfrm>
            <a:off x="6643688" y="6073775"/>
            <a:ext cx="2500312" cy="214313"/>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5370" name="TextBox 13"/>
          <p:cNvSpPr/>
          <p:nvPr>
            <p:custDataLst>
              <p:tags r:id="rId8"/>
            </p:custDataLst>
          </p:nvPr>
        </p:nvSpPr>
        <p:spPr>
          <a:xfrm>
            <a:off x="6643688" y="6073775"/>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5371" name="Rectangle 16"/>
          <p:cNvSpPr/>
          <p:nvPr>
            <p:custDataLst>
              <p:tags r:id="rId9"/>
            </p:custDataLst>
          </p:nvPr>
        </p:nvSpPr>
        <p:spPr>
          <a:xfrm flipH="1">
            <a:off x="6564313" y="6072188"/>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pic>
        <p:nvPicPr>
          <p:cNvPr id="15372" name="Audio 1">
            <a:hlinkClick r:id="" action="ppaction://media"/>
          </p:cNvPr>
          <p:cNvPicPr>
            <a:picLocks noChangeAspect="1"/>
          </p:cNvPicPr>
          <p:nvPr/>
        </p:nvPicPr>
        <p:blipFill>
          <a:blip r:embed="rId13"/>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4145921826"/>
      </p:ext>
    </p:extLst>
  </p:cSld>
  <p:clrMapOvr>
    <a:masterClrMapping/>
  </p:clrMapOvr>
  <p:transition advTm="81566"/>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cs typeface="+mn-lt"/>
                <a:sym typeface="+mn-ea"/>
              </a:rPr>
              <a:t>RPC – HTTP Protocol (example)</a:t>
            </a:r>
            <a:r>
              <a:rPr lang="en-US" altLang="en-US" sz="3000" dirty="0">
                <a:solidFill>
                  <a:schemeClr val="bg1"/>
                </a:solidFill>
                <a:cs typeface="+mn-lt"/>
                <a:sym typeface="+mn-ea"/>
              </a:rPr>
              <a:t> </a:t>
            </a: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45841" y="2356137"/>
            <a:ext cx="8629972" cy="49859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l" eaLnBrk="1" hangingPunct="1">
              <a:spcBef>
                <a:spcPct val="50000"/>
              </a:spcBef>
            </a:pPr>
            <a:r>
              <a:rPr lang="en-US" altLang="en-US" sz="2000" dirty="0">
                <a:sym typeface="+mn-ea"/>
              </a:rPr>
              <a:t>HTTP is a request-reply protocol for the communication between web clients and web servers of network resources.</a:t>
            </a:r>
          </a:p>
          <a:p>
            <a:pPr lvl="0" algn="l" eaLnBrk="1" hangingPunct="1">
              <a:spcBef>
                <a:spcPct val="50000"/>
              </a:spcBef>
            </a:pPr>
            <a:r>
              <a:rPr lang="en-US" altLang="en-US" sz="2000" dirty="0">
                <a:sym typeface="+mn-ea"/>
              </a:rPr>
              <a:t>HTTP uses Persistent connections that remain open over a sequence of exchanges of request-reply between client and server.</a:t>
            </a:r>
          </a:p>
          <a:p>
            <a:pPr lvl="0" algn="l" eaLnBrk="1" hangingPunct="1">
              <a:spcBef>
                <a:spcPct val="50000"/>
              </a:spcBef>
            </a:pPr>
            <a:r>
              <a:rPr lang="en-US" altLang="en-US" sz="2000" dirty="0"/>
              <a:t>HTTP protocol steps:</a:t>
            </a:r>
          </a:p>
          <a:p>
            <a:pPr marL="800100" lvl="1" indent="-342900" eaLnBrk="1" hangingPunct="1">
              <a:spcBef>
                <a:spcPct val="50000"/>
              </a:spcBef>
              <a:buFont typeface="+mj-lt"/>
              <a:buAutoNum type="arabicPeriod"/>
            </a:pPr>
            <a:r>
              <a:rPr lang="en-US" altLang="en-US" sz="2000" dirty="0"/>
              <a:t>Create a connection between the client and the server at the default server port or port defined in the URL.</a:t>
            </a:r>
          </a:p>
          <a:p>
            <a:pPr marL="800100" lvl="1" indent="-342900" eaLnBrk="1" hangingPunct="1">
              <a:spcBef>
                <a:spcPct val="50000"/>
              </a:spcBef>
              <a:buFont typeface="+mj-lt"/>
              <a:buAutoNum type="arabicPeriod"/>
            </a:pPr>
            <a:r>
              <a:rPr lang="en-US" altLang="en-US" sz="2000" dirty="0"/>
              <a:t>Client sends a request to server.</a:t>
            </a:r>
          </a:p>
          <a:p>
            <a:pPr marL="800100" lvl="1" indent="-342900" eaLnBrk="1" hangingPunct="1">
              <a:spcBef>
                <a:spcPct val="50000"/>
              </a:spcBef>
              <a:buFont typeface="+mj-lt"/>
              <a:buAutoNum type="arabicPeriod"/>
            </a:pPr>
            <a:r>
              <a:rPr lang="en-US" altLang="en-US" sz="2000" dirty="0"/>
              <a:t>Server sends a reply to client.</a:t>
            </a:r>
          </a:p>
          <a:p>
            <a:pPr marL="800100" lvl="1" indent="-342900" eaLnBrk="1" hangingPunct="1">
              <a:spcBef>
                <a:spcPct val="50000"/>
              </a:spcBef>
              <a:buFont typeface="+mj-lt"/>
              <a:buAutoNum type="arabicPeriod"/>
            </a:pPr>
            <a:r>
              <a:rPr lang="en-US" altLang="en-US" sz="2000" dirty="0"/>
              <a:t>Connection closure</a:t>
            </a:r>
          </a:p>
          <a:p>
            <a:pPr lvl="1" eaLnBrk="1" hangingPunct="1">
              <a:spcBef>
                <a:spcPct val="50000"/>
              </a:spcBef>
              <a:buFont typeface="Courier New" panose="02070309020205020404" pitchFamily="49" charset="0"/>
              <a:buChar char="o"/>
            </a:pPr>
            <a:endParaRPr lang="en-US" altLang="en-US" sz="1600" dirty="0"/>
          </a:p>
          <a:p>
            <a:pPr lvl="1" eaLnBrk="1" hangingPunct="1">
              <a:spcBef>
                <a:spcPct val="50000"/>
              </a:spcBef>
              <a:buFont typeface="Courier New" panose="02070309020205020404" pitchFamily="49" charset="0"/>
              <a:buChar char="o"/>
            </a:pPr>
            <a:endParaRPr lang="en-US" altLang="en-US" sz="1600" dirty="0"/>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505774734"/>
      </p:ext>
    </p:extLst>
  </p:cSld>
  <p:clrMapOvr>
    <a:masterClrMapping/>
  </p:clrMapOvr>
  <p:transition advTm="28983"/>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5459"/>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cs typeface="+mn-lt"/>
                <a:sym typeface="+mn-ea"/>
              </a:rPr>
              <a:t>HTTP Methods</a:t>
            </a:r>
            <a:r>
              <a:rPr lang="en-US" altLang="en-US" sz="3000" dirty="0">
                <a:solidFill>
                  <a:schemeClr val="bg1"/>
                </a:solidFill>
                <a:cs typeface="+mn-lt"/>
                <a:sym typeface="+mn-ea"/>
              </a:rPr>
              <a:t> </a:t>
            </a: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45840" y="2356137"/>
            <a:ext cx="8907659" cy="363176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l" eaLnBrk="1" hangingPunct="1">
              <a:spcBef>
                <a:spcPct val="50000"/>
              </a:spcBef>
              <a:buFont typeface="Wingdings" panose="05000000000000000000" pitchFamily="2" charset="2"/>
              <a:buChar char="Ø"/>
            </a:pPr>
            <a:r>
              <a:rPr lang="en-US" altLang="en-US" sz="2000" b="1" dirty="0">
                <a:sym typeface="+mn-ea"/>
              </a:rPr>
              <a:t>GET</a:t>
            </a:r>
            <a:endParaRPr lang="en-US" altLang="en-US" sz="1600" b="1" dirty="0"/>
          </a:p>
          <a:p>
            <a:pPr lvl="1" algn="just" eaLnBrk="1" hangingPunct="1">
              <a:spcBef>
                <a:spcPct val="50000"/>
              </a:spcBef>
              <a:buFont typeface="Arial" panose="020B0604020202020204" pitchFamily="34" charset="0"/>
              <a:buChar char="•"/>
            </a:pPr>
            <a:r>
              <a:rPr lang="en-US" altLang="en-US" sz="2000" dirty="0"/>
              <a:t>Requests the resource that is defined as an argument by URL. The web server responds by returning the data if the URL refers to the data. If the URL refers to a program, then the program is run by the web server and Returns output to the client.</a:t>
            </a:r>
          </a:p>
          <a:p>
            <a:pPr lvl="1" algn="just" eaLnBrk="1" hangingPunct="1">
              <a:spcBef>
                <a:spcPct val="50000"/>
              </a:spcBef>
              <a:buFont typeface="Arial" panose="020B0604020202020204" pitchFamily="34" charset="0"/>
              <a:buChar char="•"/>
            </a:pPr>
            <a:endParaRPr lang="en-US" altLang="en-US" sz="2000" dirty="0"/>
          </a:p>
          <a:p>
            <a:pPr marL="457200" lvl="1" indent="0" algn="just" eaLnBrk="1" hangingPunct="1">
              <a:spcBef>
                <a:spcPct val="50000"/>
              </a:spcBef>
              <a:buNone/>
            </a:pPr>
            <a:endParaRPr lang="en-US" altLang="en-US" sz="2000" dirty="0"/>
          </a:p>
          <a:p>
            <a:pPr marL="457200" lvl="1" indent="0" algn="just" eaLnBrk="1" hangingPunct="1">
              <a:spcBef>
                <a:spcPct val="50000"/>
              </a:spcBef>
              <a:buNone/>
            </a:pPr>
            <a:endParaRPr lang="en-US" altLang="en-US" sz="2000" dirty="0"/>
          </a:p>
          <a:p>
            <a:pPr marL="457200" lvl="1" indent="0" algn="just" eaLnBrk="1" hangingPunct="1">
              <a:spcBef>
                <a:spcPct val="50000"/>
              </a:spcBef>
              <a:buNone/>
            </a:pPr>
            <a:endParaRPr lang="en-US" altLang="en-US" sz="2000" dirty="0"/>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FD0C103C-592A-474D-B29B-EA017F505A2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15616" y="4187517"/>
            <a:ext cx="6624736" cy="812841"/>
          </a:xfrm>
          <a:prstGeom prst="rect">
            <a:avLst/>
          </a:prstGeom>
          <a:ln w="28575">
            <a:solidFill>
              <a:schemeClr val="tx1"/>
            </a:solidFill>
          </a:ln>
        </p:spPr>
      </p:pic>
      <p:sp>
        <p:nvSpPr>
          <p:cNvPr id="4" name="TextBox 3">
            <a:extLst>
              <a:ext uri="{FF2B5EF4-FFF2-40B4-BE49-F238E27FC236}">
                <a16:creationId xmlns:a16="http://schemas.microsoft.com/office/drawing/2014/main" id="{ABE9013A-543E-432F-8805-257BFA275953}"/>
              </a:ext>
            </a:extLst>
          </p:cNvPr>
          <p:cNvSpPr txBox="1"/>
          <p:nvPr/>
        </p:nvSpPr>
        <p:spPr>
          <a:xfrm>
            <a:off x="2630936" y="5025813"/>
            <a:ext cx="3168352" cy="400110"/>
          </a:xfrm>
          <a:prstGeom prst="rect">
            <a:avLst/>
          </a:prstGeom>
          <a:noFill/>
        </p:spPr>
        <p:txBody>
          <a:bodyPr wrap="square" rtlCol="0">
            <a:spAutoFit/>
          </a:bodyPr>
          <a:lstStyle/>
          <a:p>
            <a:r>
              <a:rPr lang="en-US" sz="2000" b="1" dirty="0">
                <a:latin typeface="+mn-lt"/>
              </a:rPr>
              <a:t>HTTP Request message</a:t>
            </a:r>
            <a:endParaRPr lang="en-IN" sz="2000" b="1" dirty="0">
              <a:latin typeface="+mn-lt"/>
            </a:endParaRPr>
          </a:p>
        </p:txBody>
      </p:sp>
      <p:pic>
        <p:nvPicPr>
          <p:cNvPr id="6" name="Picture 5">
            <a:extLst>
              <a:ext uri="{FF2B5EF4-FFF2-40B4-BE49-F238E27FC236}">
                <a16:creationId xmlns:a16="http://schemas.microsoft.com/office/drawing/2014/main" id="{A14A3DCD-C197-4750-A252-4D336F600B8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15616" y="5483579"/>
            <a:ext cx="6696744" cy="812842"/>
          </a:xfrm>
          <a:prstGeom prst="rect">
            <a:avLst/>
          </a:prstGeom>
          <a:ln w="28575">
            <a:solidFill>
              <a:schemeClr val="tx1"/>
            </a:solidFill>
          </a:ln>
        </p:spPr>
      </p:pic>
      <p:sp>
        <p:nvSpPr>
          <p:cNvPr id="7" name="TextBox 6">
            <a:extLst>
              <a:ext uri="{FF2B5EF4-FFF2-40B4-BE49-F238E27FC236}">
                <a16:creationId xmlns:a16="http://schemas.microsoft.com/office/drawing/2014/main" id="{6A4B33E8-1E7A-474F-AD0C-9A8211D69173}"/>
              </a:ext>
            </a:extLst>
          </p:cNvPr>
          <p:cNvSpPr txBox="1"/>
          <p:nvPr/>
        </p:nvSpPr>
        <p:spPr>
          <a:xfrm>
            <a:off x="2807804" y="6266474"/>
            <a:ext cx="3168352" cy="400110"/>
          </a:xfrm>
          <a:prstGeom prst="rect">
            <a:avLst/>
          </a:prstGeom>
          <a:noFill/>
        </p:spPr>
        <p:txBody>
          <a:bodyPr wrap="square" rtlCol="0">
            <a:spAutoFit/>
          </a:bodyPr>
          <a:lstStyle/>
          <a:p>
            <a:r>
              <a:rPr lang="en-US" sz="2000" b="1" dirty="0">
                <a:latin typeface="+mn-lt"/>
              </a:rPr>
              <a:t>HTTP Reply message</a:t>
            </a:r>
            <a:endParaRPr lang="en-IN" sz="2000" b="1" dirty="0">
              <a:latin typeface="+mn-lt"/>
            </a:endParaRPr>
          </a:p>
        </p:txBody>
      </p:sp>
    </p:spTree>
    <p:extLst>
      <p:ext uri="{BB962C8B-B14F-4D97-AF65-F5344CB8AC3E}">
        <p14:creationId xmlns:p14="http://schemas.microsoft.com/office/powerpoint/2010/main" val="2231931069"/>
      </p:ext>
    </p:extLst>
  </p:cSld>
  <p:clrMapOvr>
    <a:masterClrMapping/>
  </p:clrMapOvr>
  <p:transition advTm="28983"/>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5459"/>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cs typeface="+mn-lt"/>
                <a:sym typeface="+mn-ea"/>
              </a:rPr>
              <a:t>HTTP Methods</a:t>
            </a:r>
            <a:r>
              <a:rPr lang="en-US" altLang="en-US" sz="3000" dirty="0">
                <a:solidFill>
                  <a:schemeClr val="bg1"/>
                </a:solidFill>
                <a:cs typeface="+mn-lt"/>
                <a:sym typeface="+mn-ea"/>
              </a:rPr>
              <a:t> </a:t>
            </a:r>
            <a:br>
              <a:rPr lang="en-US" altLang="en-US" sz="3000" dirty="0">
                <a:sym typeface="+mn-ea"/>
              </a:rPr>
            </a:b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45840" y="2356137"/>
            <a:ext cx="8907659" cy="480131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l" eaLnBrk="1" hangingPunct="1">
              <a:spcBef>
                <a:spcPct val="50000"/>
              </a:spcBef>
              <a:buFont typeface="Wingdings" panose="05000000000000000000" pitchFamily="2" charset="2"/>
              <a:buChar char="Ø"/>
            </a:pPr>
            <a:r>
              <a:rPr lang="en-US" altLang="en-US" sz="2000" b="1" dirty="0">
                <a:sym typeface="+mn-ea"/>
              </a:rPr>
              <a:t>HEAD</a:t>
            </a:r>
            <a:endParaRPr lang="en-US" altLang="en-US" sz="1600" b="1" dirty="0"/>
          </a:p>
          <a:p>
            <a:pPr lvl="1" algn="just" eaLnBrk="1" hangingPunct="1">
              <a:spcBef>
                <a:spcPct val="50000"/>
              </a:spcBef>
              <a:buFont typeface="Arial" panose="020B0604020202020204" pitchFamily="34" charset="0"/>
              <a:buChar char="•"/>
            </a:pPr>
            <a:r>
              <a:rPr lang="en-US" altLang="en-US" sz="2000" dirty="0"/>
              <a:t>This method is similar to GET, but only the resource meta data is returned (such as last modification date, form and size).</a:t>
            </a:r>
          </a:p>
          <a:p>
            <a:pPr algn="just" eaLnBrk="1" hangingPunct="1">
              <a:spcBef>
                <a:spcPct val="50000"/>
              </a:spcBef>
              <a:buFont typeface="Wingdings" panose="05000000000000000000" pitchFamily="2" charset="2"/>
              <a:buChar char="Ø"/>
            </a:pPr>
            <a:r>
              <a:rPr lang="en-US" altLang="en-US" sz="2000" b="1" dirty="0"/>
              <a:t>POST</a:t>
            </a:r>
          </a:p>
          <a:p>
            <a:pPr lvl="1" algn="just" eaLnBrk="1" hangingPunct="1">
              <a:spcBef>
                <a:spcPct val="50000"/>
              </a:spcBef>
              <a:buFont typeface="Arial" panose="020B0604020202020204" pitchFamily="34" charset="0"/>
              <a:buChar char="•"/>
            </a:pPr>
            <a:r>
              <a:rPr lang="en-US" altLang="en-US" sz="2000" dirty="0"/>
              <a:t>Specifies a resource URL (for example, a server program) that can handle the data provided with the request.</a:t>
            </a:r>
          </a:p>
          <a:p>
            <a:pPr algn="just" eaLnBrk="1" hangingPunct="1">
              <a:spcBef>
                <a:spcPct val="50000"/>
              </a:spcBef>
              <a:buFont typeface="Wingdings" panose="05000000000000000000" pitchFamily="2" charset="2"/>
              <a:buChar char="Ø"/>
            </a:pPr>
            <a:r>
              <a:rPr lang="en-US" altLang="en-US" sz="2000" b="1" dirty="0"/>
              <a:t>PUT</a:t>
            </a:r>
          </a:p>
          <a:p>
            <a:pPr lvl="1" algn="just" eaLnBrk="1" hangingPunct="1">
              <a:spcBef>
                <a:spcPct val="50000"/>
              </a:spcBef>
              <a:buFont typeface="Arial" panose="020B0604020202020204" pitchFamily="34" charset="0"/>
              <a:buChar char="•"/>
            </a:pPr>
            <a:r>
              <a:rPr lang="en-US" altLang="en-US" sz="2000" dirty="0"/>
              <a:t>The supplied data is to be stored as its identifier in the provided URL.</a:t>
            </a:r>
          </a:p>
          <a:p>
            <a:pPr algn="just" eaLnBrk="1" hangingPunct="1">
              <a:spcBef>
                <a:spcPct val="50000"/>
              </a:spcBef>
              <a:buFont typeface="Wingdings" panose="05000000000000000000" pitchFamily="2" charset="2"/>
              <a:buChar char="Ø"/>
            </a:pPr>
            <a:r>
              <a:rPr lang="en-US" altLang="en-US" sz="2000" b="1" dirty="0"/>
              <a:t>DELETE</a:t>
            </a:r>
          </a:p>
          <a:p>
            <a:pPr lvl="1" algn="just" eaLnBrk="1" hangingPunct="1">
              <a:spcBef>
                <a:spcPct val="50000"/>
              </a:spcBef>
              <a:buFont typeface="Arial" panose="020B0604020202020204" pitchFamily="34" charset="0"/>
              <a:buChar char="•"/>
            </a:pPr>
            <a:r>
              <a:rPr lang="en-US" altLang="en-US" sz="2000" dirty="0"/>
              <a:t>Server deletes the identified resource from the server with the URL provided.</a:t>
            </a:r>
          </a:p>
          <a:p>
            <a:pPr marL="457200" lvl="1" indent="0" algn="just" eaLnBrk="1" hangingPunct="1">
              <a:spcBef>
                <a:spcPct val="50000"/>
              </a:spcBef>
              <a:buNone/>
            </a:pPr>
            <a:endParaRPr lang="en-US" altLang="en-US" sz="2000" dirty="0"/>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2102260258"/>
      </p:ext>
    </p:extLst>
  </p:cSld>
  <p:clrMapOvr>
    <a:masterClrMapping/>
  </p:clrMapOvr>
  <p:transition advTm="28983"/>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cs typeface="+mn-lt"/>
                <a:sym typeface="+mn-ea"/>
              </a:rPr>
              <a:t>Implementing RPC mechanism</a:t>
            </a: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136700" y="2362918"/>
            <a:ext cx="8486600" cy="4832092"/>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spcBef>
                <a:spcPct val="50000"/>
              </a:spcBef>
            </a:pPr>
            <a:r>
              <a:rPr lang="en-US" altLang="en-US" sz="2000" dirty="0">
                <a:sym typeface="+mn-ea"/>
              </a:rPr>
              <a:t>In order to achieve semantic transparency, The concept of </a:t>
            </a:r>
            <a:r>
              <a:rPr lang="en-US" altLang="en-US" sz="2000" dirty="0">
                <a:solidFill>
                  <a:schemeClr val="tx2">
                    <a:lumMod val="75000"/>
                  </a:schemeClr>
                </a:solidFill>
                <a:sym typeface="+mn-ea"/>
              </a:rPr>
              <a:t>stubs</a:t>
            </a:r>
            <a:r>
              <a:rPr lang="en-US" altLang="en-US" sz="2000" dirty="0">
                <a:sym typeface="+mn-ea"/>
              </a:rPr>
              <a:t> is the foundation of the RPC mechanism.</a:t>
            </a:r>
          </a:p>
          <a:p>
            <a:pPr eaLnBrk="1" hangingPunct="1">
              <a:spcBef>
                <a:spcPct val="50000"/>
              </a:spcBef>
            </a:pPr>
            <a:r>
              <a:rPr lang="en-US" sz="2000" b="1" i="0" dirty="0">
                <a:effectLst/>
              </a:rPr>
              <a:t>Stubs </a:t>
            </a:r>
          </a:p>
          <a:p>
            <a:pPr lvl="1" eaLnBrk="1" hangingPunct="1">
              <a:spcBef>
                <a:spcPct val="50000"/>
              </a:spcBef>
              <a:buFont typeface="Courier New" panose="02070309020205020404" pitchFamily="49" charset="0"/>
              <a:buChar char="o"/>
            </a:pPr>
            <a:r>
              <a:rPr lang="en-US" sz="2000" i="0" dirty="0">
                <a:effectLst/>
              </a:rPr>
              <a:t>Provide the abstraction of a standard / local procedure call by Concealing the RPC process underlying it. </a:t>
            </a:r>
          </a:p>
          <a:p>
            <a:pPr lvl="1" eaLnBrk="1" hangingPunct="1">
              <a:spcBef>
                <a:spcPct val="50000"/>
              </a:spcBef>
              <a:buFont typeface="Courier New" panose="02070309020205020404" pitchFamily="49" charset="0"/>
              <a:buChar char="o"/>
            </a:pPr>
            <a:r>
              <a:rPr lang="en-US" sz="2000" i="0" dirty="0">
                <a:effectLst/>
              </a:rPr>
              <a:t>A different stub process is associated with both the client and the client- server processes.</a:t>
            </a:r>
          </a:p>
          <a:p>
            <a:pPr lvl="1" eaLnBrk="1" hangingPunct="1">
              <a:spcBef>
                <a:spcPct val="50000"/>
              </a:spcBef>
              <a:buFont typeface="Courier New" panose="02070309020205020404" pitchFamily="49" charset="0"/>
              <a:buChar char="o"/>
            </a:pPr>
            <a:r>
              <a:rPr lang="en-US" sz="2000" i="0" dirty="0">
                <a:effectLst/>
              </a:rPr>
              <a:t>To hide the underlying communication network, RPC communication </a:t>
            </a:r>
            <a:r>
              <a:rPr lang="en-US" sz="2000" i="0" dirty="0">
                <a:solidFill>
                  <a:schemeClr val="tx2">
                    <a:lumMod val="75000"/>
                  </a:schemeClr>
                </a:solidFill>
                <a:effectLst/>
              </a:rPr>
              <a:t>RPC Runtime</a:t>
            </a:r>
            <a:r>
              <a:rPr lang="en-US" sz="2000" i="0" dirty="0">
                <a:effectLst/>
              </a:rPr>
              <a:t> is used on both the sides.</a:t>
            </a:r>
          </a:p>
          <a:p>
            <a:pPr lvl="1" eaLnBrk="1" hangingPunct="1">
              <a:spcBef>
                <a:spcPct val="50000"/>
              </a:spcBef>
              <a:buFont typeface="Courier New" panose="02070309020205020404" pitchFamily="49" charset="0"/>
              <a:buChar char="o"/>
            </a:pPr>
            <a:r>
              <a:rPr lang="en-US" sz="2000" dirty="0"/>
              <a:t>RPC Runtime handles transmission of messages across the network between Client and the server machine.</a:t>
            </a:r>
            <a:br>
              <a:rPr lang="en-US" i="0" dirty="0">
                <a:effectLst/>
              </a:rPr>
            </a:br>
            <a:endParaRPr lang="en-US" i="0" dirty="0">
              <a:effectLst/>
            </a:endParaRP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2192791814"/>
      </p:ext>
    </p:extLst>
  </p:cSld>
  <p:clrMapOvr>
    <a:masterClrMapping/>
  </p:clrMapOvr>
  <p:transition advTm="28983"/>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cs typeface="+mn-lt"/>
                <a:sym typeface="+mn-ea"/>
              </a:rPr>
              <a:t>Implementing RPC mechanism</a:t>
            </a: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136700" y="2362918"/>
            <a:ext cx="8486600" cy="455509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1" eaLnBrk="1" hangingPunct="1">
              <a:spcBef>
                <a:spcPct val="50000"/>
              </a:spcBef>
              <a:buFont typeface="Courier New" panose="02070309020205020404" pitchFamily="49" charset="0"/>
              <a:buChar char="o"/>
            </a:pPr>
            <a:r>
              <a:rPr lang="en-US" sz="2000" i="0" dirty="0">
                <a:effectLst/>
              </a:rPr>
              <a:t>The implementation of the RPC therefore incorporates the five elements of Program</a:t>
            </a:r>
          </a:p>
          <a:p>
            <a:pPr marL="1314450" lvl="2" indent="-457200" eaLnBrk="1" hangingPunct="1">
              <a:spcBef>
                <a:spcPct val="50000"/>
              </a:spcBef>
              <a:buFont typeface="+mj-lt"/>
              <a:buAutoNum type="arabicPeriod"/>
            </a:pPr>
            <a:r>
              <a:rPr lang="en-US" sz="1600" i="0" dirty="0">
                <a:effectLst/>
              </a:rPr>
              <a:t>Client</a:t>
            </a:r>
          </a:p>
          <a:p>
            <a:pPr marL="1314450" lvl="2" indent="-457200" eaLnBrk="1" hangingPunct="1">
              <a:spcBef>
                <a:spcPct val="50000"/>
              </a:spcBef>
              <a:buFont typeface="+mj-lt"/>
              <a:buAutoNum type="arabicPeriod"/>
            </a:pPr>
            <a:r>
              <a:rPr lang="en-US" sz="1600" i="0" dirty="0">
                <a:effectLst/>
              </a:rPr>
              <a:t>Client Stub</a:t>
            </a:r>
          </a:p>
          <a:p>
            <a:pPr marL="1314450" lvl="2" indent="-457200" eaLnBrk="1" hangingPunct="1">
              <a:spcBef>
                <a:spcPct val="50000"/>
              </a:spcBef>
              <a:buFont typeface="+mj-lt"/>
              <a:buAutoNum type="arabicPeriod"/>
            </a:pPr>
            <a:r>
              <a:rPr lang="en-US" sz="1600" i="0" dirty="0">
                <a:effectLst/>
              </a:rPr>
              <a:t>RPC Runtime</a:t>
            </a:r>
          </a:p>
          <a:p>
            <a:pPr marL="1314450" lvl="2" indent="-457200" eaLnBrk="1" hangingPunct="1">
              <a:spcBef>
                <a:spcPct val="50000"/>
              </a:spcBef>
              <a:buFont typeface="+mj-lt"/>
              <a:buAutoNum type="arabicPeriod"/>
            </a:pPr>
            <a:r>
              <a:rPr lang="en-US" sz="1600" i="0" dirty="0">
                <a:effectLst/>
              </a:rPr>
              <a:t>Server stub</a:t>
            </a:r>
          </a:p>
          <a:p>
            <a:pPr marL="1314450" lvl="2" indent="-457200" eaLnBrk="1" hangingPunct="1">
              <a:spcBef>
                <a:spcPct val="50000"/>
              </a:spcBef>
              <a:buFont typeface="+mj-lt"/>
              <a:buAutoNum type="arabicPeriod"/>
            </a:pPr>
            <a:r>
              <a:rPr lang="en-US" sz="1600" i="0" dirty="0">
                <a:effectLst/>
              </a:rPr>
              <a:t>Server</a:t>
            </a:r>
          </a:p>
          <a:p>
            <a:pPr lvl="1" eaLnBrk="1" hangingPunct="1">
              <a:spcBef>
                <a:spcPct val="50000"/>
              </a:spcBef>
              <a:buFont typeface="Courier New" panose="02070309020205020404" pitchFamily="49" charset="0"/>
              <a:buChar char="o"/>
            </a:pPr>
            <a:r>
              <a:rPr lang="en-US" sz="2000" i="0" dirty="0">
                <a:effectLst/>
              </a:rPr>
              <a:t>The client, the client stub, and one instance of </a:t>
            </a:r>
            <a:r>
              <a:rPr lang="en-US" sz="2000" i="0" dirty="0" err="1">
                <a:effectLst/>
              </a:rPr>
              <a:t>RPCRuntime</a:t>
            </a:r>
            <a:r>
              <a:rPr lang="en-US" sz="2000" dirty="0"/>
              <a:t> </a:t>
            </a:r>
            <a:r>
              <a:rPr lang="en-US" sz="2000" i="0" dirty="0">
                <a:effectLst/>
              </a:rPr>
              <a:t>execute on the client machine.</a:t>
            </a:r>
          </a:p>
          <a:p>
            <a:pPr lvl="1" eaLnBrk="1" hangingPunct="1">
              <a:spcBef>
                <a:spcPct val="50000"/>
              </a:spcBef>
              <a:buFont typeface="Courier New" panose="02070309020205020404" pitchFamily="49" charset="0"/>
              <a:buChar char="o"/>
            </a:pPr>
            <a:r>
              <a:rPr lang="en-US" sz="2000" i="0" dirty="0">
                <a:effectLst/>
              </a:rPr>
              <a:t>The server, the server stub, and one instance of </a:t>
            </a:r>
            <a:r>
              <a:rPr lang="en-US" sz="2000" i="0" dirty="0" err="1">
                <a:effectLst/>
              </a:rPr>
              <a:t>RPCRuntime</a:t>
            </a:r>
            <a:r>
              <a:rPr lang="en-US" sz="2000" i="0" dirty="0">
                <a:effectLst/>
              </a:rPr>
              <a:t> execute on the server machine.</a:t>
            </a:r>
            <a:br>
              <a:rPr lang="en-US" sz="2000" i="0" dirty="0">
                <a:effectLst/>
              </a:rPr>
            </a:br>
            <a:endParaRPr lang="en-US" sz="2000" i="0" dirty="0">
              <a:effectLst/>
            </a:endParaRP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867657394"/>
      </p:ext>
    </p:extLst>
  </p:cSld>
  <p:clrMapOvr>
    <a:masterClrMapping/>
  </p:clrMapOvr>
  <p:transition advTm="28983"/>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cs typeface="+mn-lt"/>
                <a:sym typeface="+mn-ea"/>
              </a:rPr>
              <a:t>Implementing RPC mechanism</a:t>
            </a:r>
            <a:endParaRPr lang="en-US" altLang="en-US" sz="3000" b="1" dirty="0">
              <a:solidFill>
                <a:schemeClr val="bg1"/>
              </a:solidFill>
              <a:ea typeface="Times New Roman" panose="02020603050405020304" pitchFamily="18" charset="0"/>
              <a:sym typeface="+mn-ea"/>
            </a:endParaRPr>
          </a:p>
        </p:txBody>
      </p:sp>
      <p:sp>
        <p:nvSpPr>
          <p:cNvPr id="18438" name="TextBox 9"/>
          <p:cNvSpPr txBox="1"/>
          <p:nvPr>
            <p:custDataLst>
              <p:tags r:id="rId5"/>
            </p:custDataLst>
          </p:nvPr>
        </p:nvSpPr>
        <p:spPr>
          <a:xfrm>
            <a:off x="136700" y="2362918"/>
            <a:ext cx="8486600" cy="707886"/>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457200" lvl="1" indent="0" eaLnBrk="1" hangingPunct="1">
              <a:spcBef>
                <a:spcPct val="50000"/>
              </a:spcBef>
              <a:buNone/>
            </a:pPr>
            <a:br>
              <a:rPr lang="en-US" sz="2000" i="0" dirty="0">
                <a:effectLst/>
              </a:rPr>
            </a:br>
            <a:endParaRPr lang="en-US" sz="2000" i="0" dirty="0">
              <a:effectLst/>
            </a:endParaRP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5" name="Picture 4">
            <a:extLst>
              <a:ext uri="{FF2B5EF4-FFF2-40B4-BE49-F238E27FC236}">
                <a16:creationId xmlns:a16="http://schemas.microsoft.com/office/drawing/2014/main" id="{DA0C6ABE-295F-46C8-9D46-F646D70C82F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59632" y="2397120"/>
            <a:ext cx="6426530" cy="4279182"/>
          </a:xfrm>
          <a:prstGeom prst="rect">
            <a:avLst/>
          </a:prstGeom>
          <a:ln w="28575">
            <a:solidFill>
              <a:schemeClr val="tx1"/>
            </a:solidFill>
          </a:ln>
        </p:spPr>
      </p:pic>
    </p:spTree>
    <p:extLst>
      <p:ext uri="{BB962C8B-B14F-4D97-AF65-F5344CB8AC3E}">
        <p14:creationId xmlns:p14="http://schemas.microsoft.com/office/powerpoint/2010/main" val="1155227665"/>
      </p:ext>
    </p:extLst>
  </p:cSld>
  <p:clrMapOvr>
    <a:masterClrMapping/>
  </p:clrMapOvr>
  <p:transition advTm="28983"/>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Client Stub</a:t>
            </a:r>
          </a:p>
        </p:txBody>
      </p:sp>
      <p:sp>
        <p:nvSpPr>
          <p:cNvPr id="18438" name="TextBox 9"/>
          <p:cNvSpPr txBox="1"/>
          <p:nvPr>
            <p:custDataLst>
              <p:tags r:id="rId5"/>
            </p:custDataLst>
          </p:nvPr>
        </p:nvSpPr>
        <p:spPr>
          <a:xfrm>
            <a:off x="136700" y="2362918"/>
            <a:ext cx="8486600" cy="341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spcBef>
                <a:spcPct val="50000"/>
              </a:spcBef>
            </a:pPr>
            <a:r>
              <a:rPr lang="en-US" sz="2400" i="0" dirty="0">
                <a:effectLst/>
              </a:rPr>
              <a:t>It is responsible for the two activities that follow: </a:t>
            </a:r>
          </a:p>
          <a:p>
            <a:pPr lvl="1" eaLnBrk="1" hangingPunct="1">
              <a:spcBef>
                <a:spcPct val="50000"/>
              </a:spcBef>
              <a:buFont typeface="Courier New" panose="02070309020205020404" pitchFamily="49" charset="0"/>
              <a:buChar char="o"/>
            </a:pPr>
            <a:r>
              <a:rPr lang="en-US" sz="2400" i="0" dirty="0">
                <a:effectLst/>
              </a:rPr>
              <a:t>Upon receipt of a call request from the client, It includes the requirements of the target procedure and the arguments in a  message and asks the local RPC Runtime to send it to the server stub. </a:t>
            </a:r>
          </a:p>
          <a:p>
            <a:pPr lvl="1" eaLnBrk="1" hangingPunct="1">
              <a:spcBef>
                <a:spcPct val="50000"/>
              </a:spcBef>
              <a:buFont typeface="Courier New" panose="02070309020205020404" pitchFamily="49" charset="0"/>
              <a:buChar char="o"/>
            </a:pPr>
            <a:r>
              <a:rPr lang="en-US" sz="2400" i="0" dirty="0">
                <a:effectLst/>
              </a:rPr>
              <a:t>On receipt of the results of execution of the procedure, it unpacks the output and passes it to the client.</a:t>
            </a:r>
            <a:br>
              <a:rPr lang="en-US" sz="2400" i="0" dirty="0">
                <a:effectLst/>
              </a:rPr>
            </a:br>
            <a:endParaRPr lang="en-US" sz="2400" i="0" dirty="0">
              <a:effectLst/>
            </a:endParaRP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599521560"/>
      </p:ext>
    </p:extLst>
  </p:cSld>
  <p:clrMapOvr>
    <a:masterClrMapping/>
  </p:clrMapOvr>
  <p:transition advTm="28983"/>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Server Stub</a:t>
            </a:r>
          </a:p>
        </p:txBody>
      </p:sp>
      <p:sp>
        <p:nvSpPr>
          <p:cNvPr id="18438" name="TextBox 9"/>
          <p:cNvSpPr txBox="1"/>
          <p:nvPr>
            <p:custDataLst>
              <p:tags r:id="rId5"/>
            </p:custDataLst>
          </p:nvPr>
        </p:nvSpPr>
        <p:spPr>
          <a:xfrm>
            <a:off x="136700" y="2362918"/>
            <a:ext cx="8486600" cy="341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spcBef>
                <a:spcPct val="50000"/>
              </a:spcBef>
            </a:pPr>
            <a:r>
              <a:rPr lang="en-US" sz="2400" i="0" dirty="0">
                <a:effectLst/>
              </a:rPr>
              <a:t>It is responsible for the following two activities:</a:t>
            </a:r>
          </a:p>
          <a:p>
            <a:pPr lvl="1" algn="just" eaLnBrk="1" hangingPunct="1">
              <a:spcBef>
                <a:spcPct val="50000"/>
              </a:spcBef>
              <a:buFont typeface="Courier New" panose="02070309020205020404" pitchFamily="49" charset="0"/>
              <a:buChar char="o"/>
            </a:pPr>
            <a:r>
              <a:rPr lang="en-US" sz="2400" i="0" dirty="0">
                <a:effectLst/>
              </a:rPr>
              <a:t>On receipt of a call request from the local RPC Runtime, it unpacks it and makes a perfectly normal call to invoke the appropriate procedure in the server. </a:t>
            </a:r>
          </a:p>
          <a:p>
            <a:pPr lvl="1" algn="just" eaLnBrk="1" hangingPunct="1">
              <a:spcBef>
                <a:spcPct val="50000"/>
              </a:spcBef>
              <a:buFont typeface="Courier New" panose="02070309020205020404" pitchFamily="49" charset="0"/>
              <a:buChar char="o"/>
            </a:pPr>
            <a:r>
              <a:rPr lang="en-US" sz="2400" i="0" dirty="0">
                <a:effectLst/>
              </a:rPr>
              <a:t>On receipt of the result of the execution of the procedure from the server, the output is unpacked into a message and then asked to the local RPC Runtime and send it to the client stub. </a:t>
            </a: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2385188602"/>
      </p:ext>
    </p:extLst>
  </p:cSld>
  <p:clrMapOvr>
    <a:masterClrMapping/>
  </p:clrMapOvr>
  <p:transition advTm="28983"/>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Stub Generation</a:t>
            </a:r>
          </a:p>
        </p:txBody>
      </p:sp>
      <p:sp>
        <p:nvSpPr>
          <p:cNvPr id="18438" name="TextBox 9"/>
          <p:cNvSpPr txBox="1"/>
          <p:nvPr>
            <p:custDataLst>
              <p:tags r:id="rId5"/>
            </p:custDataLst>
          </p:nvPr>
        </p:nvSpPr>
        <p:spPr>
          <a:xfrm>
            <a:off x="22024" y="2215299"/>
            <a:ext cx="8931476" cy="440120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spcBef>
                <a:spcPct val="50000"/>
              </a:spcBef>
            </a:pPr>
            <a:r>
              <a:rPr lang="en-US" sz="2400" i="0" dirty="0">
                <a:effectLst/>
              </a:rPr>
              <a:t>Export the interface</a:t>
            </a:r>
          </a:p>
          <a:p>
            <a:pPr lvl="1" eaLnBrk="1" hangingPunct="1">
              <a:spcBef>
                <a:spcPct val="50000"/>
              </a:spcBef>
              <a:buFont typeface="Courier New" panose="02070309020205020404" pitchFamily="49" charset="0"/>
              <a:buChar char="o"/>
            </a:pPr>
            <a:r>
              <a:rPr lang="en-US" sz="2000" i="0" dirty="0">
                <a:effectLst/>
              </a:rPr>
              <a:t>A server program that implements procedures in the interface.</a:t>
            </a:r>
          </a:p>
          <a:p>
            <a:pPr eaLnBrk="1" hangingPunct="1">
              <a:spcBef>
                <a:spcPct val="50000"/>
              </a:spcBef>
            </a:pPr>
            <a:r>
              <a:rPr lang="en-US" sz="2400" i="0" dirty="0">
                <a:effectLst/>
              </a:rPr>
              <a:t>Import the interface</a:t>
            </a:r>
          </a:p>
          <a:p>
            <a:pPr lvl="1" eaLnBrk="1" hangingPunct="1">
              <a:spcBef>
                <a:spcPct val="50000"/>
              </a:spcBef>
              <a:buFont typeface="Courier New" panose="02070309020205020404" pitchFamily="49" charset="0"/>
              <a:buChar char="o"/>
            </a:pPr>
            <a:r>
              <a:rPr lang="en-US" sz="2000" dirty="0"/>
              <a:t>A client program that calls procedures from an interface.</a:t>
            </a:r>
          </a:p>
          <a:p>
            <a:pPr eaLnBrk="1" hangingPunct="1">
              <a:spcBef>
                <a:spcPct val="50000"/>
              </a:spcBef>
            </a:pPr>
            <a:r>
              <a:rPr lang="en-US" sz="2000" i="0" dirty="0">
                <a:effectLst/>
              </a:rPr>
              <a:t>The interface definition is compiled by the IDL(Interface Definition Language)</a:t>
            </a:r>
          </a:p>
          <a:p>
            <a:pPr eaLnBrk="1" hangingPunct="1">
              <a:spcBef>
                <a:spcPct val="50000"/>
              </a:spcBef>
            </a:pPr>
            <a:r>
              <a:rPr lang="en-US" sz="2000" i="0" dirty="0">
                <a:effectLst/>
              </a:rPr>
              <a:t>IDL Compiler generate</a:t>
            </a:r>
          </a:p>
          <a:p>
            <a:pPr lvl="1" eaLnBrk="1" hangingPunct="1">
              <a:spcBef>
                <a:spcPct val="50000"/>
              </a:spcBef>
              <a:buFont typeface="Courier New" panose="02070309020205020404" pitchFamily="49" charset="0"/>
              <a:buChar char="o"/>
            </a:pPr>
            <a:r>
              <a:rPr lang="en-US" sz="2000" i="0" dirty="0">
                <a:effectLst/>
              </a:rPr>
              <a:t>components that can be combined with client and server programs, without making any changes to the existing compilers.</a:t>
            </a:r>
          </a:p>
          <a:p>
            <a:pPr lvl="1" eaLnBrk="1" hangingPunct="1">
              <a:spcBef>
                <a:spcPct val="50000"/>
              </a:spcBef>
              <a:buFont typeface="Courier New" panose="02070309020205020404" pitchFamily="49" charset="0"/>
              <a:buChar char="o"/>
            </a:pPr>
            <a:r>
              <a:rPr lang="en-US" sz="2000" i="0" dirty="0">
                <a:effectLst/>
              </a:rPr>
              <a:t>Client stub and server stub procedures and the appropriate marshaling and </a:t>
            </a:r>
            <a:r>
              <a:rPr lang="en-US" sz="2000" i="0" dirty="0" err="1">
                <a:effectLst/>
              </a:rPr>
              <a:t>unmarshaling</a:t>
            </a:r>
            <a:r>
              <a:rPr lang="en-US" sz="2000" dirty="0"/>
              <a:t> </a:t>
            </a:r>
            <a:r>
              <a:rPr lang="en-US" sz="2000" i="0" dirty="0">
                <a:effectLst/>
              </a:rPr>
              <a:t>operations</a:t>
            </a:r>
            <a:r>
              <a:rPr lang="en-US" sz="2000" dirty="0"/>
              <a:t>. It create </a:t>
            </a:r>
            <a:r>
              <a:rPr lang="en-US" sz="2000" i="0" dirty="0">
                <a:effectLst/>
              </a:rPr>
              <a:t>header file that supports the data types.</a:t>
            </a: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348812277"/>
      </p:ext>
    </p:extLst>
  </p:cSld>
  <p:clrMapOvr>
    <a:masterClrMapping/>
  </p:clrMapOvr>
  <p:transition advTm="28983"/>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RPC Messages</a:t>
            </a:r>
          </a:p>
        </p:txBody>
      </p:sp>
      <p:sp>
        <p:nvSpPr>
          <p:cNvPr id="18438" name="TextBox 9"/>
          <p:cNvSpPr txBox="1"/>
          <p:nvPr>
            <p:custDataLst>
              <p:tags r:id="rId5"/>
            </p:custDataLst>
          </p:nvPr>
        </p:nvSpPr>
        <p:spPr>
          <a:xfrm>
            <a:off x="136700" y="2362918"/>
            <a:ext cx="8486600" cy="34163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lnSpc>
                <a:spcPct val="150000"/>
              </a:lnSpc>
              <a:spcBef>
                <a:spcPct val="50000"/>
              </a:spcBef>
            </a:pPr>
            <a:r>
              <a:rPr lang="en-US" sz="2400" i="0" dirty="0">
                <a:effectLst/>
              </a:rPr>
              <a:t>The RPC system is distinct from transport protocols and it is not concerned about how a message is Passed from one to another process.</a:t>
            </a:r>
          </a:p>
          <a:p>
            <a:pPr eaLnBrk="1" hangingPunct="1">
              <a:spcBef>
                <a:spcPct val="50000"/>
              </a:spcBef>
            </a:pPr>
            <a:r>
              <a:rPr lang="en-US" sz="2400" dirty="0"/>
              <a:t>Types of message used in implementation of RPC system:</a:t>
            </a:r>
            <a:endParaRPr lang="en-US" sz="2400" i="0" dirty="0">
              <a:effectLst/>
            </a:endParaRPr>
          </a:p>
          <a:p>
            <a:pPr lvl="1" algn="just" eaLnBrk="1" hangingPunct="1">
              <a:spcBef>
                <a:spcPct val="50000"/>
              </a:spcBef>
              <a:buFont typeface="Courier New" panose="02070309020205020404" pitchFamily="49" charset="0"/>
              <a:buChar char="o"/>
            </a:pPr>
            <a:r>
              <a:rPr lang="en-US" sz="2400" i="0" dirty="0">
                <a:effectLst/>
              </a:rPr>
              <a:t>Call messages</a:t>
            </a:r>
          </a:p>
          <a:p>
            <a:pPr lvl="1" algn="just" eaLnBrk="1" hangingPunct="1">
              <a:spcBef>
                <a:spcPct val="50000"/>
              </a:spcBef>
              <a:buFont typeface="Courier New" panose="02070309020205020404" pitchFamily="49" charset="0"/>
              <a:buChar char="o"/>
            </a:pPr>
            <a:r>
              <a:rPr lang="en-US" sz="2400" i="0" dirty="0">
                <a:effectLst/>
              </a:rPr>
              <a:t>Reply messages</a:t>
            </a: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3723383664"/>
      </p:ext>
    </p:extLst>
  </p:cSld>
  <p:clrMapOvr>
    <a:masterClrMapping/>
  </p:clrMapOvr>
  <p:transition advTm="28983"/>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p:cNvPicPr>
          <p:nvPr>
            <p:custDataLst>
              <p:tags r:id="rId1"/>
            </p:custDataLst>
          </p:nvPr>
        </p:nvPicPr>
        <p:blipFill>
          <a:blip r:embed="rId12"/>
          <a:stretch>
            <a:fillRect/>
          </a:stretch>
        </p:blipFill>
        <p:spPr>
          <a:xfrm>
            <a:off x="73025" y="0"/>
            <a:ext cx="9144000" cy="6900863"/>
          </a:xfrm>
          <a:prstGeom prst="rect">
            <a:avLst/>
          </a:prstGeom>
          <a:noFill/>
          <a:ln w="9525">
            <a:noFill/>
          </a:ln>
        </p:spPr>
      </p:pic>
      <p:pic>
        <p:nvPicPr>
          <p:cNvPr id="15363" name="Picture 6" descr="C:\Users\parul\Desktop\Untitled-1.png"/>
          <p:cNvPicPr>
            <a:picLocks noChangeAspect="1"/>
          </p:cNvPicPr>
          <p:nvPr>
            <p:custDataLst>
              <p:tags r:id="rId2"/>
            </p:custDataLst>
          </p:nvPr>
        </p:nvPicPr>
        <p:blipFill>
          <a:blip r:embed="rId13"/>
          <a:stretch>
            <a:fillRect/>
          </a:stretch>
        </p:blipFill>
        <p:spPr>
          <a:xfrm>
            <a:off x="1857375" y="3071813"/>
            <a:ext cx="5430838" cy="2803525"/>
          </a:xfrm>
          <a:prstGeom prst="rect">
            <a:avLst/>
          </a:prstGeom>
          <a:noFill/>
          <a:ln w="9525">
            <a:noFill/>
          </a:ln>
        </p:spPr>
      </p:pic>
      <p:sp>
        <p:nvSpPr>
          <p:cNvPr id="15364" name="TextBox 4"/>
          <p:cNvSpPr txBox="1"/>
          <p:nvPr>
            <p:custDataLst>
              <p:tags r:id="rId3"/>
            </p:custDataLst>
          </p:nvPr>
        </p:nvSpPr>
        <p:spPr>
          <a:xfrm>
            <a:off x="73024" y="2458086"/>
            <a:ext cx="8855075" cy="4027513"/>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a:lnSpc>
                <a:spcPct val="107000"/>
              </a:lnSpc>
              <a:spcAft>
                <a:spcPts val="800"/>
              </a:spcAft>
              <a:buFont typeface="Wingdings" panose="05000000000000000000" pitchFamily="2" charset="2"/>
              <a:buChar char="Ø"/>
            </a:pPr>
            <a:r>
              <a:rPr lang="en-IN" sz="2000" b="1" dirty="0">
                <a:effectLst/>
                <a:latin typeface="+mj-lt"/>
                <a:ea typeface="Calibri" panose="020F0502020204030204" pitchFamily="34" charset="0"/>
                <a:cs typeface="Times New Roman" panose="02020603050405020304" pitchFamily="18" charset="0"/>
              </a:rPr>
              <a:t>Characteristics of </a:t>
            </a:r>
            <a:r>
              <a:rPr lang="en-IN" sz="2000" b="1" dirty="0" err="1">
                <a:effectLst/>
                <a:latin typeface="+mj-lt"/>
                <a:ea typeface="Calibri" panose="020F0502020204030204" pitchFamily="34" charset="0"/>
                <a:cs typeface="Times New Roman" panose="02020603050405020304" pitchFamily="18" charset="0"/>
              </a:rPr>
              <a:t>Interprocess</a:t>
            </a:r>
            <a:r>
              <a:rPr lang="en-IN" sz="2000" b="1" dirty="0">
                <a:effectLst/>
                <a:latin typeface="+mj-lt"/>
                <a:ea typeface="Calibri" panose="020F0502020204030204" pitchFamily="34" charset="0"/>
                <a:cs typeface="Times New Roman" panose="02020603050405020304" pitchFamily="18" charset="0"/>
              </a:rPr>
              <a:t> communication</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Two message transmission operations, </a:t>
            </a:r>
            <a:r>
              <a:rPr lang="en-IN" sz="2000" dirty="0">
                <a:solidFill>
                  <a:schemeClr val="tx2">
                    <a:lumMod val="75000"/>
                  </a:schemeClr>
                </a:solidFill>
                <a:effectLst/>
                <a:ea typeface="Calibri" panose="020F0502020204030204" pitchFamily="34" charset="0"/>
                <a:cs typeface="Times New Roman" panose="02020603050405020304" pitchFamily="18" charset="0"/>
              </a:rPr>
              <a:t>send</a:t>
            </a:r>
            <a:r>
              <a:rPr lang="en-IN" sz="2000" dirty="0">
                <a:effectLst/>
                <a:ea typeface="Calibri" panose="020F0502020204030204" pitchFamily="34" charset="0"/>
                <a:cs typeface="Times New Roman" panose="02020603050405020304" pitchFamily="18" charset="0"/>
              </a:rPr>
              <a:t> and </a:t>
            </a:r>
            <a:r>
              <a:rPr lang="en-IN" sz="2000" dirty="0">
                <a:solidFill>
                  <a:schemeClr val="tx2">
                    <a:lumMod val="75000"/>
                  </a:schemeClr>
                </a:solidFill>
                <a:effectLst/>
                <a:ea typeface="Calibri" panose="020F0502020204030204" pitchFamily="34" charset="0"/>
                <a:cs typeface="Times New Roman" panose="02020603050405020304" pitchFamily="18" charset="0"/>
              </a:rPr>
              <a:t>receive</a:t>
            </a:r>
            <a:r>
              <a:rPr lang="en-IN" sz="2000" dirty="0">
                <a:effectLst/>
                <a:ea typeface="Calibri" panose="020F0502020204030204" pitchFamily="34" charset="0"/>
                <a:cs typeface="Times New Roman" panose="02020603050405020304" pitchFamily="18" charset="0"/>
              </a:rPr>
              <a:t>, described in terms of destinations and messages, can support </a:t>
            </a:r>
            <a:r>
              <a:rPr lang="en-IN" sz="2000" dirty="0">
                <a:solidFill>
                  <a:schemeClr val="tx2">
                    <a:lumMod val="75000"/>
                  </a:schemeClr>
                </a:solidFill>
                <a:effectLst/>
                <a:ea typeface="Calibri" panose="020F0502020204030204" pitchFamily="34" charset="0"/>
                <a:cs typeface="Times New Roman" panose="02020603050405020304" pitchFamily="18" charset="0"/>
              </a:rPr>
              <a:t>message passing</a:t>
            </a:r>
            <a:r>
              <a:rPr lang="en-IN" sz="2000" dirty="0">
                <a:solidFill>
                  <a:srgbClr val="FF0000"/>
                </a:solidFill>
                <a:effectLst/>
                <a:ea typeface="Calibri" panose="020F0502020204030204" pitchFamily="34" charset="0"/>
                <a:cs typeface="Times New Roman" panose="02020603050405020304" pitchFamily="18" charset="0"/>
              </a:rPr>
              <a:t> </a:t>
            </a:r>
            <a:r>
              <a:rPr lang="en-IN" sz="2000" dirty="0">
                <a:effectLst/>
                <a:ea typeface="Calibri" panose="020F0502020204030204" pitchFamily="34" charset="0"/>
                <a:cs typeface="Times New Roman" panose="02020603050405020304" pitchFamily="18" charset="0"/>
              </a:rPr>
              <a:t>between a pair of processes.</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To communicate, one process sends a message (a series of bytes) to a destination and the message is received by another process at the destination.</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 The communication of data from the transmitting process to the receiving process requires this operation and can require the </a:t>
            </a:r>
            <a:r>
              <a:rPr lang="en-IN" sz="2000" dirty="0">
                <a:solidFill>
                  <a:schemeClr val="tx2">
                    <a:lumMod val="75000"/>
                  </a:schemeClr>
                </a:solidFill>
                <a:effectLst/>
                <a:ea typeface="Calibri" panose="020F0502020204030204" pitchFamily="34" charset="0"/>
                <a:cs typeface="Times New Roman" panose="02020603050405020304" pitchFamily="18" charset="0"/>
              </a:rPr>
              <a:t>synchronization</a:t>
            </a:r>
            <a:r>
              <a:rPr lang="en-IN" sz="2000" dirty="0">
                <a:effectLst/>
                <a:ea typeface="Calibri" panose="020F0502020204030204" pitchFamily="34" charset="0"/>
                <a:cs typeface="Times New Roman" panose="02020603050405020304" pitchFamily="18" charset="0"/>
              </a:rPr>
              <a:t> of the two processes.</a:t>
            </a:r>
          </a:p>
          <a:p>
            <a:pPr algn="just">
              <a:lnSpc>
                <a:spcPct val="107000"/>
              </a:lnSpc>
              <a:spcAft>
                <a:spcPts val="800"/>
              </a:spcAft>
            </a:pPr>
            <a:endParaRPr lang="en-IN" sz="2000" dirty="0">
              <a:effectLst/>
              <a:ea typeface="Calibri" panose="020F0502020204030204" pitchFamily="34" charset="0"/>
              <a:cs typeface="Times New Roman" panose="02020603050405020304" pitchFamily="18" charset="0"/>
            </a:endParaRPr>
          </a:p>
        </p:txBody>
      </p:sp>
      <p:sp>
        <p:nvSpPr>
          <p:cNvPr id="15365" name="Rectangle 7"/>
          <p:cNvSpPr/>
          <p:nvPr>
            <p:custDataLst>
              <p:tags r:id="rId4"/>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1800" dirty="0">
              <a:latin typeface="Arial" panose="020B0604020202020204" pitchFamily="34" charset="0"/>
            </a:endParaRPr>
          </a:p>
        </p:txBody>
      </p:sp>
      <p:sp>
        <p:nvSpPr>
          <p:cNvPr id="15366" name="TextBox 6"/>
          <p:cNvSpPr/>
          <p:nvPr>
            <p:custDataLst>
              <p:tags r:id="rId5"/>
            </p:custDataLst>
          </p:nvPr>
        </p:nvSpPr>
        <p:spPr>
          <a:xfrm>
            <a:off x="73024" y="1687512"/>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b="1" noProof="0" dirty="0">
                <a:solidFill>
                  <a:srgbClr val="E60000"/>
                </a:solidFill>
                <a:effectLst>
                  <a:outerShdw blurRad="38100" dist="38100" dir="2700000" algn="tl">
                    <a:srgbClr val="C0C0C0"/>
                  </a:outerShdw>
                </a:effectLst>
                <a:latin typeface="+mj-lt"/>
                <a:cs typeface="+mj-lt"/>
                <a:sym typeface="+mn-ea"/>
              </a:rPr>
            </a:br>
            <a:endParaRPr lang="en-US" altLang="en-US" sz="3000" b="1" dirty="0">
              <a:solidFill>
                <a:schemeClr val="bg1"/>
              </a:solidFill>
              <a:latin typeface="+mj-lt"/>
              <a:ea typeface="Times New Roman" panose="02020603050405020304" pitchFamily="18" charset="0"/>
              <a:cs typeface="+mj-lt"/>
              <a:sym typeface="+mn-ea"/>
            </a:endParaRPr>
          </a:p>
        </p:txBody>
      </p:sp>
      <p:sp>
        <p:nvSpPr>
          <p:cNvPr id="15367" name="TextBox 10"/>
          <p:cNvSpPr/>
          <p:nvPr>
            <p:custDataLst>
              <p:tags r:id="rId6"/>
            </p:custDataLst>
          </p:nvPr>
        </p:nvSpPr>
        <p:spPr>
          <a:xfrm>
            <a:off x="285750" y="3357563"/>
            <a:ext cx="4786313" cy="16319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2000" dirty="0"/>
          </a:p>
        </p:txBody>
      </p:sp>
      <p:sp>
        <p:nvSpPr>
          <p:cNvPr id="15369" name="Rectangle 15"/>
          <p:cNvSpPr/>
          <p:nvPr>
            <p:custDataLst>
              <p:tags r:id="rId7"/>
            </p:custDataLst>
          </p:nvPr>
        </p:nvSpPr>
        <p:spPr>
          <a:xfrm>
            <a:off x="6643688" y="6073775"/>
            <a:ext cx="2500312" cy="214313"/>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5370" name="TextBox 13"/>
          <p:cNvSpPr/>
          <p:nvPr>
            <p:custDataLst>
              <p:tags r:id="rId8"/>
            </p:custDataLst>
          </p:nvPr>
        </p:nvSpPr>
        <p:spPr>
          <a:xfrm>
            <a:off x="6643688" y="6073775"/>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5371" name="Rectangle 16"/>
          <p:cNvSpPr/>
          <p:nvPr>
            <p:custDataLst>
              <p:tags r:id="rId9"/>
            </p:custDataLst>
          </p:nvPr>
        </p:nvSpPr>
        <p:spPr>
          <a:xfrm flipH="1">
            <a:off x="6564313" y="6072188"/>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pic>
        <p:nvPicPr>
          <p:cNvPr id="15372" name="Audio 1">
            <a:hlinkClick r:id="" action="ppaction://media"/>
          </p:cNvPr>
          <p:cNvPicPr>
            <a:picLocks noChangeAspect="1"/>
          </p:cNvPicPr>
          <p:nvPr/>
        </p:nvPicPr>
        <p:blipFill>
          <a:blip r:embed="rId14"/>
          <a:stretch>
            <a:fillRect/>
          </a:stretch>
        </p:blipFill>
        <p:spPr>
          <a:xfrm>
            <a:off x="8318500" y="6032500"/>
            <a:ext cx="609600" cy="609600"/>
          </a:xfrm>
          <a:prstGeom prst="rect">
            <a:avLst/>
          </a:prstGeom>
          <a:noFill/>
          <a:ln w="9525">
            <a:noFill/>
          </a:ln>
        </p:spPr>
      </p:pic>
      <p:sp>
        <p:nvSpPr>
          <p:cNvPr id="4" name="TextBox 6">
            <a:extLst>
              <a:ext uri="{FF2B5EF4-FFF2-40B4-BE49-F238E27FC236}">
                <a16:creationId xmlns:a16="http://schemas.microsoft.com/office/drawing/2014/main" id="{A7A9DCAC-1B59-49B8-B787-5AE717A53806}"/>
              </a:ext>
            </a:extLst>
          </p:cNvPr>
          <p:cNvSpPr/>
          <p:nvPr>
            <p:custDataLst>
              <p:tags r:id="rId10"/>
            </p:custDataLst>
          </p:nvPr>
        </p:nvSpPr>
        <p:spPr>
          <a:xfrm>
            <a:off x="0" y="1687513"/>
            <a:ext cx="9070974"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noProof="0" dirty="0">
                <a:solidFill>
                  <a:schemeClr val="bg1"/>
                </a:solidFill>
                <a:effectLst>
                  <a:outerShdw blurRad="38100" dist="38100" dir="2700000" algn="tl">
                    <a:srgbClr val="C0C0C0"/>
                  </a:outerShdw>
                </a:effectLst>
                <a:latin typeface="+mj-lt"/>
                <a:cs typeface="+mj-lt"/>
                <a:sym typeface="+mn-ea"/>
              </a:rPr>
              <a:t>Introduction - </a:t>
            </a:r>
            <a:r>
              <a:rPr lang="en-US" altLang="en-US" sz="2600" b="1" noProof="0" dirty="0">
                <a:solidFill>
                  <a:schemeClr val="bg1"/>
                </a:solidFill>
                <a:effectLst>
                  <a:outerShdw blurRad="38100" dist="38100" dir="2700000" algn="tl">
                    <a:srgbClr val="C0C0C0"/>
                  </a:outerShdw>
                </a:effectLst>
                <a:latin typeface="+mj-lt"/>
                <a:cs typeface="+mj-lt"/>
                <a:sym typeface="+mn-ea"/>
              </a:rPr>
              <a:t>Inter process </a:t>
            </a:r>
            <a:r>
              <a:rPr lang="en-US" altLang="en-US" sz="2600" b="1" dirty="0">
                <a:solidFill>
                  <a:schemeClr val="bg1"/>
                </a:solidFill>
                <a:effectLst>
                  <a:outerShdw blurRad="38100" dist="38100" dir="2700000" algn="tl">
                    <a:srgbClr val="C0C0C0"/>
                  </a:outerShdw>
                </a:effectLst>
                <a:latin typeface="+mj-lt"/>
                <a:cs typeface="+mj-lt"/>
                <a:sym typeface="+mn-ea"/>
              </a:rPr>
              <a:t>Communication &amp; Synchronization</a:t>
            </a:r>
            <a:br>
              <a:rPr lang="en-US" altLang="en-US" sz="3000" b="1" noProof="0" dirty="0">
                <a:solidFill>
                  <a:srgbClr val="E60000"/>
                </a:solidFill>
                <a:effectLst>
                  <a:outerShdw blurRad="38100" dist="38100" dir="2700000" algn="tl">
                    <a:srgbClr val="C0C0C0"/>
                  </a:outerShdw>
                </a:effectLst>
                <a:latin typeface="+mj-lt"/>
                <a:cs typeface="+mj-lt"/>
                <a:sym typeface="+mn-ea"/>
              </a:rPr>
            </a:br>
            <a:endParaRPr lang="en-US" altLang="en-US" sz="3000" b="1" dirty="0">
              <a:solidFill>
                <a:schemeClr val="bg1"/>
              </a:solidFill>
              <a:latin typeface="+mj-lt"/>
              <a:ea typeface="Times New Roman" panose="02020603050405020304" pitchFamily="18" charset="0"/>
              <a:cs typeface="+mj-lt"/>
              <a:sym typeface="+mn-ea"/>
            </a:endParaRPr>
          </a:p>
        </p:txBody>
      </p:sp>
    </p:spTree>
    <p:extLst>
      <p:ext uri="{BB962C8B-B14F-4D97-AF65-F5344CB8AC3E}">
        <p14:creationId xmlns:p14="http://schemas.microsoft.com/office/powerpoint/2010/main" val="159522275"/>
      </p:ext>
    </p:extLst>
  </p:cSld>
  <p:clrMapOvr>
    <a:masterClrMapping/>
  </p:clrMapOvr>
  <p:transition advTm="81566"/>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Call Messages</a:t>
            </a:r>
          </a:p>
        </p:txBody>
      </p:sp>
      <p:sp>
        <p:nvSpPr>
          <p:cNvPr id="18438" name="TextBox 9"/>
          <p:cNvSpPr txBox="1"/>
          <p:nvPr>
            <p:custDataLst>
              <p:tags r:id="rId5"/>
            </p:custDataLst>
          </p:nvPr>
        </p:nvSpPr>
        <p:spPr>
          <a:xfrm>
            <a:off x="161508" y="2082633"/>
            <a:ext cx="8486600" cy="330552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lnSpc>
                <a:spcPct val="150000"/>
              </a:lnSpc>
              <a:spcBef>
                <a:spcPct val="50000"/>
              </a:spcBef>
            </a:pPr>
            <a:r>
              <a:rPr lang="en-US" sz="2400" dirty="0"/>
              <a:t>Components in call message are</a:t>
            </a:r>
          </a:p>
          <a:p>
            <a:pPr lvl="1"/>
            <a:r>
              <a:rPr lang="en-US" sz="2000" b="0" i="0" u="none" strike="noStrike" baseline="0" dirty="0">
                <a:solidFill>
                  <a:srgbClr val="000000"/>
                </a:solidFill>
              </a:rPr>
              <a:t>The id. Information of the remote procedure to be </a:t>
            </a:r>
            <a:r>
              <a:rPr lang="en-IN" sz="2000" b="0" i="0" u="none" strike="noStrike" baseline="0" dirty="0">
                <a:solidFill>
                  <a:srgbClr val="000000"/>
                </a:solidFill>
              </a:rPr>
              <a:t>executed.</a:t>
            </a:r>
          </a:p>
          <a:p>
            <a:pPr lvl="1"/>
            <a:r>
              <a:rPr lang="en-US" sz="2000" dirty="0">
                <a:solidFill>
                  <a:srgbClr val="000000"/>
                </a:solidFill>
              </a:rPr>
              <a:t>Necessary</a:t>
            </a:r>
            <a:r>
              <a:rPr lang="en-US" sz="2000" b="0" i="0" u="none" strike="noStrike" baseline="0" dirty="0">
                <a:solidFill>
                  <a:srgbClr val="000000"/>
                </a:solidFill>
              </a:rPr>
              <a:t> arguments for the execution.</a:t>
            </a:r>
          </a:p>
          <a:p>
            <a:pPr lvl="1"/>
            <a:r>
              <a:rPr lang="en-US" sz="2000" b="0" i="0" u="none" strike="noStrike" baseline="0" dirty="0">
                <a:solidFill>
                  <a:srgbClr val="000000"/>
                </a:solidFill>
              </a:rPr>
              <a:t>Message Identification field which consists of a sequence</a:t>
            </a:r>
          </a:p>
          <a:p>
            <a:pPr lvl="1"/>
            <a:r>
              <a:rPr lang="en-US" sz="2000" dirty="0">
                <a:solidFill>
                  <a:srgbClr val="000000"/>
                </a:solidFill>
              </a:rPr>
              <a:t>Number of </a:t>
            </a:r>
            <a:r>
              <a:rPr lang="en-US" sz="2000" b="0" i="0" u="none" strike="noStrike" baseline="0" dirty="0">
                <a:solidFill>
                  <a:srgbClr val="000000"/>
                </a:solidFill>
              </a:rPr>
              <a:t>identifying lost and duplicate messages.</a:t>
            </a:r>
          </a:p>
          <a:p>
            <a:pPr lvl="1"/>
            <a:r>
              <a:rPr lang="en-US" sz="2000" b="0" i="0" u="none" strike="noStrike" baseline="0" dirty="0">
                <a:solidFill>
                  <a:srgbClr val="000000"/>
                </a:solidFill>
              </a:rPr>
              <a:t>Message Type field: call or reply messages.</a:t>
            </a:r>
          </a:p>
          <a:p>
            <a:pPr lvl="1"/>
            <a:r>
              <a:rPr lang="en-IN" sz="2000" b="0" i="0" u="none" strike="noStrike" baseline="0" dirty="0">
                <a:solidFill>
                  <a:srgbClr val="000000"/>
                </a:solidFill>
              </a:rPr>
              <a:t>Client Identification Field</a:t>
            </a:r>
          </a:p>
          <a:p>
            <a:r>
              <a:rPr lang="en-IN" sz="2400" dirty="0">
                <a:solidFill>
                  <a:srgbClr val="000000"/>
                </a:solidFill>
                <a:effectLst/>
              </a:rPr>
              <a:t>Call </a:t>
            </a:r>
            <a:r>
              <a:rPr lang="en-IN" sz="2400" dirty="0">
                <a:solidFill>
                  <a:srgbClr val="000000"/>
                </a:solidFill>
              </a:rPr>
              <a:t>message format</a:t>
            </a:r>
            <a:endParaRPr lang="en-US" sz="2400" i="0" dirty="0">
              <a:effectLst/>
            </a:endParaRP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F4ED9EB2-C761-4F24-8AAE-0FBFF2D9E74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5248" y="5388152"/>
            <a:ext cx="6959120" cy="1253947"/>
          </a:xfrm>
          <a:prstGeom prst="rect">
            <a:avLst/>
          </a:prstGeom>
          <a:ln w="28575">
            <a:solidFill>
              <a:schemeClr val="tx1"/>
            </a:solidFill>
          </a:ln>
        </p:spPr>
      </p:pic>
    </p:spTree>
    <p:extLst>
      <p:ext uri="{BB962C8B-B14F-4D97-AF65-F5344CB8AC3E}">
        <p14:creationId xmlns:p14="http://schemas.microsoft.com/office/powerpoint/2010/main" val="3900378506"/>
      </p:ext>
    </p:extLst>
  </p:cSld>
  <p:clrMapOvr>
    <a:masterClrMapping/>
  </p:clrMapOvr>
  <p:transition advTm="28983"/>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Reply Messages</a:t>
            </a:r>
          </a:p>
        </p:txBody>
      </p:sp>
      <p:sp>
        <p:nvSpPr>
          <p:cNvPr id="18438" name="TextBox 9"/>
          <p:cNvSpPr txBox="1"/>
          <p:nvPr>
            <p:custDataLst>
              <p:tags r:id="rId5"/>
            </p:custDataLst>
          </p:nvPr>
        </p:nvSpPr>
        <p:spPr>
          <a:xfrm>
            <a:off x="183451" y="2252639"/>
            <a:ext cx="8486600" cy="393954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lnSpc>
                <a:spcPct val="150000"/>
              </a:lnSpc>
              <a:spcBef>
                <a:spcPct val="50000"/>
              </a:spcBef>
            </a:pPr>
            <a:r>
              <a:rPr lang="en-US" sz="2000" dirty="0"/>
              <a:t>Sent to the client by the server to return the result of remote procedure execution.</a:t>
            </a:r>
            <a:r>
              <a:rPr lang="en-US" sz="2000" b="0" i="0" u="none" strike="noStrike" baseline="0" dirty="0">
                <a:solidFill>
                  <a:srgbClr val="000000"/>
                </a:solidFill>
              </a:rPr>
              <a:t> </a:t>
            </a:r>
          </a:p>
          <a:p>
            <a:pPr eaLnBrk="1" hangingPunct="1">
              <a:lnSpc>
                <a:spcPct val="150000"/>
              </a:lnSpc>
              <a:spcBef>
                <a:spcPct val="50000"/>
              </a:spcBef>
            </a:pPr>
            <a:r>
              <a:rPr lang="en-US" sz="2000" i="0" dirty="0">
                <a:effectLst/>
              </a:rPr>
              <a:t>Conditions for unsuccessful message</a:t>
            </a:r>
          </a:p>
          <a:p>
            <a:pPr lvl="1" eaLnBrk="1" hangingPunct="1">
              <a:spcBef>
                <a:spcPct val="50000"/>
              </a:spcBef>
            </a:pPr>
            <a:r>
              <a:rPr lang="en-US" sz="2000" i="0" dirty="0">
                <a:effectLst/>
              </a:rPr>
              <a:t>The server </a:t>
            </a:r>
            <a:r>
              <a:rPr lang="en-US" sz="2000" dirty="0"/>
              <a:t>discover</a:t>
            </a:r>
            <a:r>
              <a:rPr lang="en-US" sz="2000" i="0" dirty="0">
                <a:effectLst/>
              </a:rPr>
              <a:t> that the call message is not intelligible to it.</a:t>
            </a:r>
          </a:p>
          <a:p>
            <a:pPr lvl="1" eaLnBrk="1" hangingPunct="1">
              <a:spcBef>
                <a:spcPct val="50000"/>
              </a:spcBef>
            </a:pPr>
            <a:r>
              <a:rPr lang="en-US" sz="2000" i="0" dirty="0">
                <a:effectLst/>
              </a:rPr>
              <a:t>Client is  unauthorized to use the service.</a:t>
            </a:r>
          </a:p>
          <a:p>
            <a:pPr lvl="1" eaLnBrk="1" hangingPunct="1">
              <a:spcBef>
                <a:spcPct val="50000"/>
              </a:spcBef>
            </a:pPr>
            <a:r>
              <a:rPr lang="en-US" sz="2000" i="0" dirty="0">
                <a:effectLst/>
              </a:rPr>
              <a:t>Missing Remote procedure identifier.</a:t>
            </a:r>
          </a:p>
          <a:p>
            <a:pPr lvl="1" eaLnBrk="1" hangingPunct="1">
              <a:spcBef>
                <a:spcPct val="50000"/>
              </a:spcBef>
            </a:pPr>
            <a:r>
              <a:rPr lang="en-US" sz="2000" i="0" dirty="0">
                <a:effectLst/>
              </a:rPr>
              <a:t>The remote procedure is </a:t>
            </a:r>
            <a:r>
              <a:rPr lang="en-US" sz="2000" dirty="0"/>
              <a:t>unable</a:t>
            </a:r>
            <a:r>
              <a:rPr lang="en-US" sz="2000" i="0" dirty="0">
                <a:effectLst/>
              </a:rPr>
              <a:t> to decode the supplied arguments.</a:t>
            </a:r>
          </a:p>
          <a:p>
            <a:pPr lvl="1" eaLnBrk="1" hangingPunct="1">
              <a:spcBef>
                <a:spcPct val="50000"/>
              </a:spcBef>
            </a:pPr>
            <a:r>
              <a:rPr lang="en-US" sz="2000" i="0" dirty="0">
                <a:effectLst/>
              </a:rPr>
              <a:t>Occurrence of exception condition.</a:t>
            </a: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4051889127"/>
      </p:ext>
    </p:extLst>
  </p:cSld>
  <p:clrMapOvr>
    <a:masterClrMapping/>
  </p:clrMapOvr>
  <p:transition advTm="28983"/>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p:cNvPicPr>
          <p:nvPr>
            <p:custDataLst>
              <p:tags r:id="rId1"/>
            </p:custDataLst>
          </p:nvPr>
        </p:nvPicPr>
        <p:blipFill>
          <a:blip r:embed="rId7"/>
          <a:stretch>
            <a:fillRect/>
          </a:stretch>
        </p:blipFill>
        <p:spPr>
          <a:xfrm>
            <a:off x="0" y="0"/>
            <a:ext cx="9144000" cy="6900863"/>
          </a:xfrm>
          <a:prstGeom prst="rect">
            <a:avLst/>
          </a:prstGeom>
          <a:noFill/>
          <a:ln w="9525">
            <a:noFill/>
          </a:ln>
        </p:spPr>
      </p:pic>
      <p:pic>
        <p:nvPicPr>
          <p:cNvPr id="18435"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8436" name="Rectangle 7"/>
          <p:cNvSpPr/>
          <p:nvPr>
            <p:custDataLst>
              <p:tags r:id="rId3"/>
            </p:custDataLst>
          </p:nvPr>
        </p:nvSpPr>
        <p:spPr>
          <a:xfrm>
            <a:off x="0" y="1676424"/>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8437" name="TextBox 6"/>
          <p:cNvSpPr/>
          <p:nvPr>
            <p:custDataLst>
              <p:tags r:id="rId4"/>
            </p:custDataLst>
          </p:nvPr>
        </p:nvSpPr>
        <p:spPr>
          <a:xfrm>
            <a:off x="190500" y="1687513"/>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ea typeface="Times New Roman" panose="02020603050405020304" pitchFamily="18" charset="0"/>
                <a:sym typeface="+mn-ea"/>
              </a:rPr>
              <a:t>Reply message formats</a:t>
            </a:r>
          </a:p>
        </p:txBody>
      </p:sp>
      <p:sp>
        <p:nvSpPr>
          <p:cNvPr id="18438" name="TextBox 9"/>
          <p:cNvSpPr txBox="1"/>
          <p:nvPr>
            <p:custDataLst>
              <p:tags r:id="rId5"/>
            </p:custDataLst>
          </p:nvPr>
        </p:nvSpPr>
        <p:spPr>
          <a:xfrm>
            <a:off x="183451" y="2252639"/>
            <a:ext cx="8486600" cy="4168834"/>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eaLnBrk="1" hangingPunct="1">
              <a:lnSpc>
                <a:spcPct val="150000"/>
              </a:lnSpc>
              <a:spcBef>
                <a:spcPct val="50000"/>
              </a:spcBef>
            </a:pPr>
            <a:r>
              <a:rPr lang="en-US" sz="2400" b="1" i="0" dirty="0">
                <a:effectLst/>
              </a:rPr>
              <a:t>Successful reply</a:t>
            </a:r>
          </a:p>
          <a:p>
            <a:pPr eaLnBrk="1" hangingPunct="1">
              <a:lnSpc>
                <a:spcPct val="150000"/>
              </a:lnSpc>
              <a:spcBef>
                <a:spcPct val="50000"/>
              </a:spcBef>
            </a:pPr>
            <a:endParaRPr lang="en-US" sz="2400" b="1" dirty="0"/>
          </a:p>
          <a:p>
            <a:pPr eaLnBrk="1" hangingPunct="1">
              <a:lnSpc>
                <a:spcPct val="150000"/>
              </a:lnSpc>
              <a:spcBef>
                <a:spcPct val="50000"/>
              </a:spcBef>
            </a:pPr>
            <a:endParaRPr lang="en-US" sz="2400" b="1" i="0" dirty="0">
              <a:effectLst/>
            </a:endParaRPr>
          </a:p>
          <a:p>
            <a:pPr eaLnBrk="1" hangingPunct="1">
              <a:lnSpc>
                <a:spcPct val="150000"/>
              </a:lnSpc>
              <a:spcBef>
                <a:spcPct val="50000"/>
              </a:spcBef>
            </a:pPr>
            <a:r>
              <a:rPr lang="en-US" sz="2400" b="1" dirty="0"/>
              <a:t>Unsuccessful reply</a:t>
            </a:r>
          </a:p>
          <a:p>
            <a:pPr marL="0" indent="0" eaLnBrk="1" hangingPunct="1">
              <a:lnSpc>
                <a:spcPct val="150000"/>
              </a:lnSpc>
              <a:spcBef>
                <a:spcPct val="50000"/>
              </a:spcBef>
              <a:buNone/>
            </a:pPr>
            <a:r>
              <a:rPr lang="en-US" sz="2400" b="1" i="0" dirty="0">
                <a:effectLst/>
              </a:rPr>
              <a:t> </a:t>
            </a:r>
          </a:p>
          <a:p>
            <a:pPr eaLnBrk="1" hangingPunct="1">
              <a:lnSpc>
                <a:spcPct val="150000"/>
              </a:lnSpc>
              <a:spcBef>
                <a:spcPct val="50000"/>
              </a:spcBef>
            </a:pPr>
            <a:endParaRPr lang="en-US" sz="2000" i="0" dirty="0">
              <a:effectLst/>
            </a:endParaRPr>
          </a:p>
        </p:txBody>
      </p:sp>
      <p:pic>
        <p:nvPicPr>
          <p:cNvPr id="18440"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CA8474F3-E5C1-477F-B503-303FF6D74E21}"/>
              </a:ext>
            </a:extLst>
          </p:cNvPr>
          <p:cNvPicPr>
            <a:picLocks noChangeAspect="1"/>
          </p:cNvPicPr>
          <p:nvPr/>
        </p:nvPicPr>
        <p:blipFill>
          <a:blip r:embed="rId10"/>
          <a:stretch>
            <a:fillRect/>
          </a:stretch>
        </p:blipFill>
        <p:spPr>
          <a:xfrm>
            <a:off x="1309687" y="2917325"/>
            <a:ext cx="6524625" cy="1621315"/>
          </a:xfrm>
          <a:prstGeom prst="rect">
            <a:avLst/>
          </a:prstGeom>
        </p:spPr>
      </p:pic>
      <p:pic>
        <p:nvPicPr>
          <p:cNvPr id="5" name="Picture 4">
            <a:extLst>
              <a:ext uri="{FF2B5EF4-FFF2-40B4-BE49-F238E27FC236}">
                <a16:creationId xmlns:a16="http://schemas.microsoft.com/office/drawing/2014/main" id="{72CDBE66-0065-432C-90A6-25016EF2A77F}"/>
              </a:ext>
            </a:extLst>
          </p:cNvPr>
          <p:cNvPicPr>
            <a:picLocks noChangeAspect="1"/>
          </p:cNvPicPr>
          <p:nvPr/>
        </p:nvPicPr>
        <p:blipFill>
          <a:blip r:embed="rId11"/>
          <a:stretch>
            <a:fillRect/>
          </a:stretch>
        </p:blipFill>
        <p:spPr>
          <a:xfrm>
            <a:off x="1309687" y="5225189"/>
            <a:ext cx="6427259" cy="1276913"/>
          </a:xfrm>
          <a:prstGeom prst="rect">
            <a:avLst/>
          </a:prstGeom>
        </p:spPr>
      </p:pic>
    </p:spTree>
    <p:extLst>
      <p:ext uri="{BB962C8B-B14F-4D97-AF65-F5344CB8AC3E}">
        <p14:creationId xmlns:p14="http://schemas.microsoft.com/office/powerpoint/2010/main" val="2224211577"/>
      </p:ext>
    </p:extLst>
  </p:cSld>
  <p:clrMapOvr>
    <a:masterClrMapping/>
  </p:clrMapOvr>
  <p:transition advTm="28983"/>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p:nvPr>
            <p:custDataLst>
              <p:tags r:id="rId1"/>
            </p:custDataLst>
          </p:nvPr>
        </p:nvSpPr>
        <p:spPr>
          <a:xfrm>
            <a:off x="0" y="3214688"/>
            <a:ext cx="9144000" cy="3643312"/>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pic>
        <p:nvPicPr>
          <p:cNvPr id="21507" name="Picture 2" descr="C:\Users\parul\Desktop\1.png"/>
          <p:cNvPicPr>
            <a:picLocks noChangeAspect="1"/>
          </p:cNvPicPr>
          <p:nvPr>
            <p:custDataLst>
              <p:tags r:id="rId2"/>
            </p:custDataLst>
          </p:nvPr>
        </p:nvPicPr>
        <p:blipFill>
          <a:blip r:embed="rId8"/>
          <a:stretch>
            <a:fillRect/>
          </a:stretch>
        </p:blipFill>
        <p:spPr>
          <a:xfrm>
            <a:off x="1219200" y="361950"/>
            <a:ext cx="6705600" cy="2857500"/>
          </a:xfrm>
          <a:prstGeom prst="rect">
            <a:avLst/>
          </a:prstGeom>
          <a:noFill/>
          <a:ln w="9525">
            <a:noFill/>
          </a:ln>
        </p:spPr>
      </p:pic>
      <p:pic>
        <p:nvPicPr>
          <p:cNvPr id="21508" name="Picture 3" descr="C:\Users\parul\Desktop\2.png"/>
          <p:cNvPicPr>
            <a:picLocks noChangeAspect="1"/>
          </p:cNvPicPr>
          <p:nvPr>
            <p:custDataLst>
              <p:tags r:id="rId3"/>
            </p:custDataLst>
          </p:nvPr>
        </p:nvPicPr>
        <p:blipFill>
          <a:blip r:embed="rId9"/>
          <a:stretch>
            <a:fillRect/>
          </a:stretch>
        </p:blipFill>
        <p:spPr>
          <a:xfrm>
            <a:off x="2433638" y="4000500"/>
            <a:ext cx="4276725" cy="571500"/>
          </a:xfrm>
          <a:prstGeom prst="rect">
            <a:avLst/>
          </a:prstGeom>
          <a:noFill/>
          <a:ln w="9525">
            <a:noFill/>
          </a:ln>
        </p:spPr>
      </p:pic>
      <p:pic>
        <p:nvPicPr>
          <p:cNvPr id="21509" name="Picture 4" descr="C:\Users\parul\Desktop\Cover Page with yellow patch - Version 18.png"/>
          <p:cNvPicPr>
            <a:picLocks noChangeAspect="1"/>
          </p:cNvPicPr>
          <p:nvPr>
            <p:custDataLst>
              <p:tags r:id="rId4"/>
            </p:custDataLst>
          </p:nvPr>
        </p:nvPicPr>
        <p:blipFill>
          <a:blip r:embed="rId10"/>
          <a:stretch>
            <a:fillRect/>
          </a:stretch>
        </p:blipFill>
        <p:spPr>
          <a:xfrm>
            <a:off x="3038475" y="4946650"/>
            <a:ext cx="3067050" cy="260350"/>
          </a:xfrm>
          <a:prstGeom prst="rect">
            <a:avLst/>
          </a:prstGeom>
          <a:noFill/>
          <a:ln w="9525">
            <a:noFill/>
          </a:ln>
        </p:spPr>
      </p:pic>
      <p:sp>
        <p:nvSpPr>
          <p:cNvPr id="21510" name="Rectangle 7"/>
          <p:cNvSpPr/>
          <p:nvPr>
            <p:custDataLst>
              <p:tags r:id="rId5"/>
            </p:custDataLst>
          </p:nvPr>
        </p:nvSpPr>
        <p:spPr>
          <a:xfrm>
            <a:off x="0" y="6003925"/>
            <a:ext cx="9144000" cy="357188"/>
          </a:xfrm>
          <a:prstGeom prst="rect">
            <a:avLst/>
          </a:prstGeom>
          <a:solidFill>
            <a:srgbClr val="FFFFFF"/>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21511" name="TextBox 8"/>
          <p:cNvSpPr/>
          <p:nvPr>
            <p:custDataLst>
              <p:tags r:id="rId6"/>
            </p:custDataLst>
          </p:nvPr>
        </p:nvSpPr>
        <p:spPr>
          <a:xfrm>
            <a:off x="3249613" y="5997575"/>
            <a:ext cx="2644775" cy="3698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r>
              <a:rPr lang="en-US" altLang="en-US" sz="1800" dirty="0">
                <a:solidFill>
                  <a:schemeClr val="tx2"/>
                </a:solidFill>
                <a:cs typeface="Times New Roman" panose="02020603050405020304" pitchFamily="18" charset="0"/>
              </a:rPr>
              <a:t>www.paruluniversity.ac.in</a:t>
            </a:r>
            <a:endParaRPr lang="en-US" altLang="en-US" sz="1800" dirty="0">
              <a:solidFill>
                <a:schemeClr val="tx2"/>
              </a:solidFill>
              <a:ea typeface="Times New Roman" panose="02020603050405020304" pitchFamily="18" charset="0"/>
            </a:endParaRPr>
          </a:p>
        </p:txBody>
      </p:sp>
      <p:pic>
        <p:nvPicPr>
          <p:cNvPr id="21512" name="Audio 1">
            <a:hlinkClick r:id="" action="ppaction://media"/>
          </p:cNvPr>
          <p:cNvPicPr>
            <a:picLocks noChangeAspect="1"/>
          </p:cNvPicPr>
          <p:nvPr/>
        </p:nvPicPr>
        <p:blipFill>
          <a:blip r:embed="rId11"/>
          <a:stretch>
            <a:fillRect/>
          </a:stretch>
        </p:blipFill>
        <p:spPr>
          <a:xfrm>
            <a:off x="8318500" y="6032500"/>
            <a:ext cx="609600" cy="609600"/>
          </a:xfrm>
          <a:prstGeom prst="rect">
            <a:avLst/>
          </a:prstGeom>
          <a:noFill/>
          <a:ln w="9525">
            <a:noFill/>
          </a:ln>
        </p:spPr>
      </p:pic>
    </p:spTree>
  </p:cSld>
  <p:clrMapOvr>
    <a:masterClrMapping/>
  </p:clrMapOvr>
  <p:transition advTm="3512"/>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p:cNvPicPr>
          <p:nvPr>
            <p:custDataLst>
              <p:tags r:id="rId1"/>
            </p:custDataLst>
          </p:nvPr>
        </p:nvPicPr>
        <p:blipFill>
          <a:blip r:embed="rId12"/>
          <a:stretch>
            <a:fillRect/>
          </a:stretch>
        </p:blipFill>
        <p:spPr>
          <a:xfrm>
            <a:off x="73025" y="0"/>
            <a:ext cx="9144000" cy="6900863"/>
          </a:xfrm>
          <a:prstGeom prst="rect">
            <a:avLst/>
          </a:prstGeom>
          <a:noFill/>
          <a:ln w="9525">
            <a:noFill/>
          </a:ln>
        </p:spPr>
      </p:pic>
      <p:pic>
        <p:nvPicPr>
          <p:cNvPr id="15363" name="Picture 6" descr="C:\Users\parul\Desktop\Untitled-1.png"/>
          <p:cNvPicPr>
            <a:picLocks noChangeAspect="1"/>
          </p:cNvPicPr>
          <p:nvPr>
            <p:custDataLst>
              <p:tags r:id="rId2"/>
            </p:custDataLst>
          </p:nvPr>
        </p:nvPicPr>
        <p:blipFill>
          <a:blip r:embed="rId13"/>
          <a:stretch>
            <a:fillRect/>
          </a:stretch>
        </p:blipFill>
        <p:spPr>
          <a:xfrm>
            <a:off x="1857375" y="3071813"/>
            <a:ext cx="5430838" cy="2803525"/>
          </a:xfrm>
          <a:prstGeom prst="rect">
            <a:avLst/>
          </a:prstGeom>
          <a:noFill/>
          <a:ln w="9525">
            <a:noFill/>
          </a:ln>
        </p:spPr>
      </p:pic>
      <p:sp>
        <p:nvSpPr>
          <p:cNvPr id="15364" name="TextBox 4"/>
          <p:cNvSpPr txBox="1"/>
          <p:nvPr>
            <p:custDataLst>
              <p:tags r:id="rId3"/>
            </p:custDataLst>
          </p:nvPr>
        </p:nvSpPr>
        <p:spPr>
          <a:xfrm>
            <a:off x="73024" y="2458086"/>
            <a:ext cx="8855075" cy="46460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algn="just">
              <a:lnSpc>
                <a:spcPct val="107000"/>
              </a:lnSpc>
              <a:spcAft>
                <a:spcPts val="800"/>
              </a:spcAft>
              <a:buFont typeface="Wingdings" panose="05000000000000000000" pitchFamily="2" charset="2"/>
              <a:buChar char="Ø"/>
            </a:pPr>
            <a:r>
              <a:rPr lang="en-IN" sz="2000" b="1" dirty="0">
                <a:latin typeface="+mj-lt"/>
                <a:ea typeface="Calibri" panose="020F0502020204030204" pitchFamily="34" charset="0"/>
                <a:cs typeface="Times New Roman" panose="02020603050405020304" pitchFamily="18" charset="0"/>
              </a:rPr>
              <a:t>IPC Primitives</a:t>
            </a:r>
            <a:endParaRPr lang="en-IN" sz="2000" b="1" dirty="0">
              <a:effectLst/>
              <a:latin typeface="+mj-lt"/>
              <a:ea typeface="Calibri" panose="020F0502020204030204" pitchFamily="34" charset="0"/>
              <a:cs typeface="Times New Roman" panose="02020603050405020304" pitchFamily="18" charset="0"/>
            </a:endParaRPr>
          </a:p>
          <a:p>
            <a:pPr algn="just">
              <a:lnSpc>
                <a:spcPct val="107000"/>
              </a:lnSpc>
              <a:spcAft>
                <a:spcPts val="800"/>
              </a:spcAft>
            </a:pPr>
            <a:r>
              <a:rPr lang="en-IN" sz="2000" b="1" dirty="0">
                <a:solidFill>
                  <a:schemeClr val="tx2">
                    <a:lumMod val="75000"/>
                  </a:schemeClr>
                </a:solidFill>
                <a:effectLst/>
                <a:ea typeface="Calibri" panose="020F0502020204030204" pitchFamily="34" charset="0"/>
                <a:cs typeface="Times New Roman" panose="02020603050405020304" pitchFamily="18" charset="0"/>
              </a:rPr>
              <a:t>send (destination, &amp;</a:t>
            </a:r>
            <a:r>
              <a:rPr lang="en-IN" sz="2000" b="1" dirty="0" err="1">
                <a:solidFill>
                  <a:schemeClr val="tx2">
                    <a:lumMod val="75000"/>
                  </a:schemeClr>
                </a:solidFill>
                <a:effectLst/>
                <a:ea typeface="Calibri" panose="020F0502020204030204" pitchFamily="34" charset="0"/>
                <a:cs typeface="Times New Roman" panose="02020603050405020304" pitchFamily="18" charset="0"/>
              </a:rPr>
              <a:t>msg</a:t>
            </a:r>
            <a:r>
              <a:rPr lang="en-IN" sz="2000" b="1" dirty="0">
                <a:solidFill>
                  <a:schemeClr val="tx2">
                    <a:lumMod val="75000"/>
                  </a:schemeClr>
                </a:solidFill>
                <a:effectLst/>
                <a:ea typeface="Calibri" panose="020F0502020204030204" pitchFamily="34" charset="0"/>
                <a:cs typeface="Times New Roman" panose="02020603050405020304" pitchFamily="18" charset="0"/>
              </a:rPr>
              <a:t>);</a:t>
            </a:r>
          </a:p>
          <a:p>
            <a:pPr algn="just">
              <a:lnSpc>
                <a:spcPct val="107000"/>
              </a:lnSpc>
              <a:spcAft>
                <a:spcPts val="800"/>
              </a:spcAft>
            </a:pPr>
            <a:r>
              <a:rPr lang="en-IN" sz="1800"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receive (source, &amp;</a:t>
            </a:r>
            <a:r>
              <a:rPr lang="en-IN" sz="1800" b="1" dirty="0" err="1">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buf</a:t>
            </a:r>
            <a:r>
              <a:rPr lang="en-IN" sz="1800" b="1"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IN" sz="2000" dirty="0">
                <a:effectLst/>
                <a:latin typeface="Calibri" panose="020F0502020204030204" pitchFamily="34" charset="0"/>
                <a:ea typeface="Calibri" panose="020F0502020204030204" pitchFamily="34" charset="0"/>
                <a:cs typeface="Times New Roman" panose="02020603050405020304" pitchFamily="18" charset="0"/>
              </a:rPr>
              <a:t>Destination and source can be process id or port number (single receiver) Or mailbox (multiple receivers) typically, </a:t>
            </a:r>
            <a:r>
              <a:rPr lang="en-IN" sz="2000" b="1" dirty="0">
                <a:effectLst/>
                <a:latin typeface="Calibri" panose="020F0502020204030204" pitchFamily="34" charset="0"/>
                <a:ea typeface="Calibri" panose="020F0502020204030204" pitchFamily="34" charset="0"/>
                <a:cs typeface="Times New Roman" panose="02020603050405020304" pitchFamily="18" charset="0"/>
              </a:rPr>
              <a:t>(IP, port#) </a:t>
            </a:r>
            <a:r>
              <a:rPr lang="en-IN" sz="2000" dirty="0">
                <a:effectLst/>
                <a:latin typeface="Calibri" panose="020F0502020204030204" pitchFamily="34" charset="0"/>
                <a:ea typeface="Calibri" panose="020F0502020204030204" pitchFamily="34" charset="0"/>
                <a:cs typeface="Times New Roman" panose="02020603050405020304" pitchFamily="18" charset="0"/>
              </a:rPr>
              <a:t>pair.</a:t>
            </a:r>
          </a:p>
          <a:p>
            <a:pPr algn="just">
              <a:lnSpc>
                <a:spcPct val="107000"/>
              </a:lnSpc>
              <a:spcAft>
                <a:spcPts val="800"/>
              </a:spcAft>
            </a:pPr>
            <a:r>
              <a:rPr lang="en-IN" sz="2000" dirty="0">
                <a:effectLst/>
                <a:ea typeface="Calibri" panose="020F0502020204030204" pitchFamily="34" charset="0"/>
                <a:cs typeface="Times New Roman" panose="02020603050405020304" pitchFamily="18" charset="0"/>
              </a:rPr>
              <a:t>Use sockets as API for UDP and TCP implementation.</a:t>
            </a:r>
          </a:p>
          <a:p>
            <a:pPr algn="just">
              <a:lnSpc>
                <a:spcPct val="107000"/>
              </a:lnSpc>
              <a:spcAft>
                <a:spcPts val="800"/>
              </a:spcAft>
            </a:pPr>
            <a:r>
              <a:rPr lang="en-IN" sz="2000" b="1" dirty="0">
                <a:solidFill>
                  <a:schemeClr val="tx2">
                    <a:lumMod val="75000"/>
                  </a:schemeClr>
                </a:solidFill>
                <a:effectLst/>
                <a:ea typeface="Calibri" panose="020F0502020204030204" pitchFamily="34" charset="0"/>
                <a:cs typeface="Times New Roman" panose="02020603050405020304" pitchFamily="18" charset="0"/>
              </a:rPr>
              <a:t>Socket:</a:t>
            </a:r>
            <a:r>
              <a:rPr lang="en-IN" sz="2000" dirty="0">
                <a:effectLst/>
                <a:ea typeface="Calibri" panose="020F0502020204030204" pitchFamily="34" charset="0"/>
                <a:cs typeface="Times New Roman" panose="02020603050405020304" pitchFamily="18" charset="0"/>
              </a:rPr>
              <a:t> One endpoint of a two-way communication link between two programs running on the network. A socket is bind on a port number so that the TCP layer can identify the application that data is destined. A combination of an IP address and a port number is an endpoint.</a:t>
            </a:r>
          </a:p>
          <a:p>
            <a:pPr algn="just">
              <a:lnSpc>
                <a:spcPct val="107000"/>
              </a:lnSpc>
              <a:spcAft>
                <a:spcPts val="800"/>
              </a:spcAft>
            </a:pPr>
            <a:endParaRPr lang="en-IN" sz="2000" dirty="0">
              <a:effectLst/>
              <a:ea typeface="Calibri" panose="020F0502020204030204" pitchFamily="34" charset="0"/>
              <a:cs typeface="Times New Roman" panose="02020603050405020304" pitchFamily="18" charset="0"/>
            </a:endParaRPr>
          </a:p>
        </p:txBody>
      </p:sp>
      <p:sp>
        <p:nvSpPr>
          <p:cNvPr id="15365" name="Rectangle 7"/>
          <p:cNvSpPr/>
          <p:nvPr>
            <p:custDataLst>
              <p:tags r:id="rId4"/>
            </p:custDataLst>
          </p:nvPr>
        </p:nvSpPr>
        <p:spPr>
          <a:xfrm>
            <a:off x="0" y="1643063"/>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5366" name="TextBox 6"/>
          <p:cNvSpPr/>
          <p:nvPr>
            <p:custDataLst>
              <p:tags r:id="rId5"/>
            </p:custDataLst>
          </p:nvPr>
        </p:nvSpPr>
        <p:spPr>
          <a:xfrm>
            <a:off x="60096" y="1687512"/>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br>
              <a:rPr lang="en-US" altLang="en-US" sz="3000" b="1" noProof="0" dirty="0">
                <a:solidFill>
                  <a:srgbClr val="E60000"/>
                </a:solidFill>
                <a:effectLst>
                  <a:outerShdw blurRad="38100" dist="38100" dir="2700000" algn="tl">
                    <a:srgbClr val="C0C0C0"/>
                  </a:outerShdw>
                </a:effectLst>
                <a:latin typeface="+mj-lt"/>
                <a:cs typeface="+mj-lt"/>
                <a:sym typeface="+mn-ea"/>
              </a:rPr>
            </a:br>
            <a:endParaRPr lang="en-US" altLang="en-US" sz="3000" b="1" dirty="0">
              <a:solidFill>
                <a:schemeClr val="bg1"/>
              </a:solidFill>
              <a:latin typeface="+mj-lt"/>
              <a:ea typeface="Times New Roman" panose="02020603050405020304" pitchFamily="18" charset="0"/>
              <a:cs typeface="+mj-lt"/>
              <a:sym typeface="+mn-ea"/>
            </a:endParaRPr>
          </a:p>
        </p:txBody>
      </p:sp>
      <p:sp>
        <p:nvSpPr>
          <p:cNvPr id="15367" name="TextBox 10"/>
          <p:cNvSpPr/>
          <p:nvPr>
            <p:custDataLst>
              <p:tags r:id="rId6"/>
            </p:custDataLst>
          </p:nvPr>
        </p:nvSpPr>
        <p:spPr>
          <a:xfrm>
            <a:off x="285750" y="3357563"/>
            <a:ext cx="4786313" cy="16319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endParaRPr lang="en-US" altLang="en-US" sz="2000" dirty="0"/>
          </a:p>
        </p:txBody>
      </p:sp>
      <p:sp>
        <p:nvSpPr>
          <p:cNvPr id="15369" name="Rectangle 15"/>
          <p:cNvSpPr/>
          <p:nvPr>
            <p:custDataLst>
              <p:tags r:id="rId7"/>
            </p:custDataLst>
          </p:nvPr>
        </p:nvSpPr>
        <p:spPr>
          <a:xfrm>
            <a:off x="6633846" y="6288088"/>
            <a:ext cx="2500312" cy="214313"/>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5370" name="TextBox 13"/>
          <p:cNvSpPr/>
          <p:nvPr>
            <p:custDataLst>
              <p:tags r:id="rId8"/>
            </p:custDataLst>
          </p:nvPr>
        </p:nvSpPr>
        <p:spPr>
          <a:xfrm>
            <a:off x="6732588" y="6460174"/>
            <a:ext cx="1111250" cy="215900"/>
          </a:xfrm>
          <a:prstGeom prst="rect">
            <a:avLst/>
          </a:prstGeom>
          <a:noFill/>
          <a:ln w="9525">
            <a:noFill/>
          </a:ln>
        </p:spPr>
        <p:txBody>
          <a:bodyPr wrap="none"/>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IN" altLang="en-US" sz="800" dirty="0"/>
              <a:t>Image source : Google</a:t>
            </a:r>
            <a:endParaRPr lang="en-US" altLang="en-US" sz="800" dirty="0"/>
          </a:p>
        </p:txBody>
      </p:sp>
      <p:sp>
        <p:nvSpPr>
          <p:cNvPr id="15371" name="Rectangle 16"/>
          <p:cNvSpPr/>
          <p:nvPr>
            <p:custDataLst>
              <p:tags r:id="rId9"/>
            </p:custDataLst>
          </p:nvPr>
        </p:nvSpPr>
        <p:spPr>
          <a:xfrm flipH="1">
            <a:off x="6564313" y="6072188"/>
            <a:ext cx="46037" cy="214312"/>
          </a:xfrm>
          <a:prstGeom prst="rect">
            <a:avLst/>
          </a:prstGeom>
          <a:solidFill>
            <a:srgbClr val="F2F2F2"/>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pic>
        <p:nvPicPr>
          <p:cNvPr id="15372" name="Audio 1">
            <a:hlinkClick r:id="" action="ppaction://media"/>
          </p:cNvPr>
          <p:cNvPicPr>
            <a:picLocks noChangeAspect="1"/>
          </p:cNvPicPr>
          <p:nvPr/>
        </p:nvPicPr>
        <p:blipFill>
          <a:blip r:embed="rId14"/>
          <a:stretch>
            <a:fillRect/>
          </a:stretch>
        </p:blipFill>
        <p:spPr>
          <a:xfrm>
            <a:off x="8318500" y="6032500"/>
            <a:ext cx="609600" cy="609600"/>
          </a:xfrm>
          <a:prstGeom prst="rect">
            <a:avLst/>
          </a:prstGeom>
          <a:noFill/>
          <a:ln w="9525">
            <a:noFill/>
          </a:ln>
        </p:spPr>
      </p:pic>
      <p:sp>
        <p:nvSpPr>
          <p:cNvPr id="2" name="TextBox 6">
            <a:extLst>
              <a:ext uri="{FF2B5EF4-FFF2-40B4-BE49-F238E27FC236}">
                <a16:creationId xmlns:a16="http://schemas.microsoft.com/office/drawing/2014/main" id="{C9C15A63-BEE1-4D80-81F3-FC37728A16DA}"/>
              </a:ext>
            </a:extLst>
          </p:cNvPr>
          <p:cNvSpPr/>
          <p:nvPr>
            <p:custDataLst>
              <p:tags r:id="rId10"/>
            </p:custDataLst>
          </p:nvPr>
        </p:nvSpPr>
        <p:spPr>
          <a:xfrm>
            <a:off x="0" y="1687513"/>
            <a:ext cx="9070974"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noProof="0" dirty="0">
                <a:solidFill>
                  <a:schemeClr val="bg1"/>
                </a:solidFill>
                <a:effectLst>
                  <a:outerShdw blurRad="38100" dist="38100" dir="2700000" algn="tl">
                    <a:srgbClr val="C0C0C0"/>
                  </a:outerShdw>
                </a:effectLst>
                <a:latin typeface="+mj-lt"/>
                <a:cs typeface="+mj-lt"/>
                <a:sym typeface="+mn-ea"/>
              </a:rPr>
              <a:t>Introduction - </a:t>
            </a:r>
            <a:r>
              <a:rPr lang="en-US" altLang="en-US" sz="2600" b="1" noProof="0" dirty="0">
                <a:solidFill>
                  <a:schemeClr val="bg1"/>
                </a:solidFill>
                <a:effectLst>
                  <a:outerShdw blurRad="38100" dist="38100" dir="2700000" algn="tl">
                    <a:srgbClr val="C0C0C0"/>
                  </a:outerShdw>
                </a:effectLst>
                <a:latin typeface="+mj-lt"/>
                <a:cs typeface="+mj-lt"/>
                <a:sym typeface="+mn-ea"/>
              </a:rPr>
              <a:t>Inter process </a:t>
            </a:r>
            <a:r>
              <a:rPr lang="en-US" altLang="en-US" sz="2600" b="1" dirty="0">
                <a:solidFill>
                  <a:schemeClr val="bg1"/>
                </a:solidFill>
                <a:effectLst>
                  <a:outerShdw blurRad="38100" dist="38100" dir="2700000" algn="tl">
                    <a:srgbClr val="C0C0C0"/>
                  </a:outerShdw>
                </a:effectLst>
                <a:latin typeface="+mj-lt"/>
                <a:cs typeface="+mj-lt"/>
                <a:sym typeface="+mn-ea"/>
              </a:rPr>
              <a:t>Communication &amp; Synchronization</a:t>
            </a:r>
            <a:br>
              <a:rPr lang="en-US" altLang="en-US" sz="3000" b="1" noProof="0" dirty="0">
                <a:solidFill>
                  <a:srgbClr val="E60000"/>
                </a:solidFill>
                <a:effectLst>
                  <a:outerShdw blurRad="38100" dist="38100" dir="2700000" algn="tl">
                    <a:srgbClr val="C0C0C0"/>
                  </a:outerShdw>
                </a:effectLst>
                <a:latin typeface="+mj-lt"/>
                <a:cs typeface="+mj-lt"/>
                <a:sym typeface="+mn-ea"/>
              </a:rPr>
            </a:br>
            <a:endParaRPr lang="en-US" altLang="en-US" sz="3000" b="1" dirty="0">
              <a:solidFill>
                <a:schemeClr val="bg1"/>
              </a:solidFill>
              <a:latin typeface="+mj-lt"/>
              <a:ea typeface="Times New Roman" panose="02020603050405020304" pitchFamily="18" charset="0"/>
              <a:cs typeface="+mj-lt"/>
              <a:sym typeface="+mn-ea"/>
            </a:endParaRPr>
          </a:p>
        </p:txBody>
      </p:sp>
    </p:spTree>
    <p:extLst>
      <p:ext uri="{BB962C8B-B14F-4D97-AF65-F5344CB8AC3E}">
        <p14:creationId xmlns:p14="http://schemas.microsoft.com/office/powerpoint/2010/main" val="3420155722"/>
      </p:ext>
    </p:extLst>
  </p:cSld>
  <p:clrMapOvr>
    <a:masterClrMapping/>
  </p:clrMapOvr>
  <p:transition advTm="81566"/>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1270" y="-21590"/>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Types of communication</a:t>
            </a: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107504" y="2165350"/>
            <a:ext cx="8645525" cy="46164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000" b="1" dirty="0"/>
              <a:t>Synchronous communication</a:t>
            </a:r>
          </a:p>
          <a:p>
            <a:pPr lvl="0" algn="just">
              <a:lnSpc>
                <a:spcPct val="150000"/>
              </a:lnSpc>
              <a:spcBef>
                <a:spcPct val="0"/>
              </a:spcBef>
            </a:pPr>
            <a:r>
              <a:rPr lang="en-US" altLang="en-US" sz="2000" dirty="0"/>
              <a:t>Synchronize sending and receiving processes on every message.</a:t>
            </a:r>
          </a:p>
          <a:p>
            <a:pPr lvl="0" algn="just">
              <a:spcBef>
                <a:spcPct val="0"/>
              </a:spcBef>
            </a:pPr>
            <a:r>
              <a:rPr lang="en-US" altLang="en-US" sz="2000" dirty="0"/>
              <a:t>Both send and receive </a:t>
            </a:r>
            <a:r>
              <a:rPr lang="en-US" altLang="en-US" sz="2000" dirty="0">
                <a:solidFill>
                  <a:schemeClr val="tx2">
                    <a:lumMod val="75000"/>
                  </a:schemeClr>
                </a:solidFill>
              </a:rPr>
              <a:t>blocking</a:t>
            </a:r>
            <a:r>
              <a:rPr lang="en-US" altLang="en-US" sz="2000" dirty="0"/>
              <a:t> to synchronize communication.</a:t>
            </a:r>
          </a:p>
          <a:p>
            <a:pPr lvl="1" algn="just">
              <a:spcBef>
                <a:spcPct val="0"/>
              </a:spcBef>
              <a:buFont typeface="Wingdings" panose="05000000000000000000" pitchFamily="2" charset="2"/>
              <a:buChar char="ü"/>
            </a:pPr>
            <a:r>
              <a:rPr lang="en-US" altLang="en-US" sz="2000" dirty="0"/>
              <a:t>whenever a send is issued, blocks until corresponding receive is issued. whenever a receive is issued, blocks until message arrives.</a:t>
            </a:r>
          </a:p>
          <a:p>
            <a:pPr lvl="1" algn="just">
              <a:spcBef>
                <a:spcPct val="0"/>
              </a:spcBef>
              <a:buFont typeface="Wingdings" panose="05000000000000000000" pitchFamily="2" charset="2"/>
              <a:buChar char="ü"/>
            </a:pPr>
            <a:endParaRPr lang="en-US" altLang="en-US" sz="2000" dirty="0"/>
          </a:p>
          <a:p>
            <a:pPr algn="just">
              <a:spcBef>
                <a:spcPct val="0"/>
              </a:spcBef>
              <a:spcAft>
                <a:spcPts val="0"/>
              </a:spcAft>
              <a:buFont typeface="Wingdings" panose="05000000000000000000" pitchFamily="2" charset="2"/>
              <a:buChar char="Ø"/>
            </a:pPr>
            <a:r>
              <a:rPr lang="en-US" altLang="en-US" sz="2000" b="1" dirty="0"/>
              <a:t>Asynchronous communication</a:t>
            </a:r>
          </a:p>
          <a:p>
            <a:pPr marL="0" indent="0" algn="just">
              <a:spcBef>
                <a:spcPct val="0"/>
              </a:spcBef>
              <a:spcAft>
                <a:spcPts val="0"/>
              </a:spcAft>
              <a:buNone/>
            </a:pPr>
            <a:endParaRPr lang="en-US" altLang="en-US" sz="1200" b="1" dirty="0"/>
          </a:p>
          <a:p>
            <a:pPr algn="just">
              <a:spcBef>
                <a:spcPct val="0"/>
              </a:spcBef>
            </a:pPr>
            <a:r>
              <a:rPr lang="en-US" altLang="en-US" sz="2000" dirty="0"/>
              <a:t>Sending from the client is non-blocking, proceeds as soon as the client copied the message to a local  buffer.</a:t>
            </a:r>
          </a:p>
          <a:p>
            <a:pPr algn="just">
              <a:spcBef>
                <a:spcPct val="0"/>
              </a:spcBef>
            </a:pPr>
            <a:r>
              <a:rPr lang="en-US" altLang="en-US" sz="2000" dirty="0"/>
              <a:t>Receive could be non-blocking or blocking, the latter has no Disadvantages in multithreading programming environment much like java.</a:t>
            </a:r>
          </a:p>
          <a:p>
            <a:pPr algn="just">
              <a:spcBef>
                <a:spcPct val="0"/>
              </a:spcBef>
            </a:pPr>
            <a:r>
              <a:rPr lang="en-US" altLang="en-US" sz="2000" dirty="0"/>
              <a:t>Non-blocking receive is not really useful (can’t proceed without message)</a:t>
            </a:r>
          </a:p>
          <a:p>
            <a:pPr lvl="0" algn="just">
              <a:spcBef>
                <a:spcPct val="0"/>
              </a:spcBef>
            </a:pP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cSld>
  <p:clrMapOvr>
    <a:masterClrMapping/>
  </p:clrMapOvr>
  <p:transition advTm="6630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1270" y="-21590"/>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47240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86150" y="1612266"/>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 - Process</a:t>
            </a: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107504" y="2165349"/>
            <a:ext cx="9012058" cy="471392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000" b="1" dirty="0"/>
              <a:t>Blocking Process</a:t>
            </a:r>
          </a:p>
          <a:p>
            <a:pPr lvl="0" algn="just">
              <a:lnSpc>
                <a:spcPct val="150000"/>
              </a:lnSpc>
              <a:spcBef>
                <a:spcPct val="0"/>
              </a:spcBef>
            </a:pPr>
            <a:r>
              <a:rPr lang="en-US" altLang="en-US" sz="2000" dirty="0"/>
              <a:t>Advantages: Ease of use and low overhead of implementation</a:t>
            </a:r>
          </a:p>
          <a:p>
            <a:pPr lvl="0" algn="just">
              <a:lnSpc>
                <a:spcPct val="150000"/>
              </a:lnSpc>
              <a:spcBef>
                <a:spcPct val="0"/>
              </a:spcBef>
            </a:pPr>
            <a:r>
              <a:rPr lang="en-US" altLang="en-US" sz="2000" dirty="0"/>
              <a:t>Disadvantage: low concurrency</a:t>
            </a:r>
          </a:p>
          <a:p>
            <a:pPr algn="just">
              <a:lnSpc>
                <a:spcPct val="150000"/>
              </a:lnSpc>
              <a:spcBef>
                <a:spcPct val="0"/>
              </a:spcBef>
              <a:spcAft>
                <a:spcPts val="0"/>
              </a:spcAft>
              <a:buFont typeface="Wingdings" panose="05000000000000000000" pitchFamily="2" charset="2"/>
              <a:buChar char="Ø"/>
            </a:pPr>
            <a:r>
              <a:rPr lang="en-US" altLang="en-US" sz="2000" b="1" dirty="0"/>
              <a:t>Non-blocking Process</a:t>
            </a:r>
          </a:p>
          <a:p>
            <a:pPr algn="just">
              <a:lnSpc>
                <a:spcPct val="150000"/>
              </a:lnSpc>
              <a:spcBef>
                <a:spcPct val="0"/>
              </a:spcBef>
            </a:pPr>
            <a:r>
              <a:rPr lang="en-US" altLang="en-US" sz="2000" dirty="0"/>
              <a:t>Advantages: Flexibility, parallel operations</a:t>
            </a:r>
          </a:p>
          <a:p>
            <a:pPr algn="just">
              <a:lnSpc>
                <a:spcPct val="150000"/>
              </a:lnSpc>
              <a:spcBef>
                <a:spcPct val="0"/>
              </a:spcBef>
            </a:pPr>
            <a:r>
              <a:rPr lang="en-US" altLang="en-US" sz="2000" dirty="0"/>
              <a:t>Disadvantages: 1) Programming tricky.</a:t>
            </a:r>
          </a:p>
          <a:p>
            <a:pPr marL="0" indent="0" algn="just">
              <a:lnSpc>
                <a:spcPct val="150000"/>
              </a:lnSpc>
              <a:spcBef>
                <a:spcPct val="0"/>
              </a:spcBef>
              <a:buNone/>
            </a:pPr>
            <a:r>
              <a:rPr lang="en-US" altLang="en-US" sz="2000" dirty="0"/>
              <a:t>                                  2) Program is timing dependent. </a:t>
            </a:r>
          </a:p>
          <a:p>
            <a:pPr marL="0" indent="0" algn="just">
              <a:lnSpc>
                <a:spcPct val="150000"/>
              </a:lnSpc>
              <a:spcBef>
                <a:spcPct val="0"/>
              </a:spcBef>
              <a:buNone/>
            </a:pPr>
            <a:r>
              <a:rPr lang="en-US" altLang="en-US" sz="2000" dirty="0"/>
              <a:t>                                  3) Irreproducible Execution because Interrupt can occur at an              </a:t>
            </a:r>
          </a:p>
          <a:p>
            <a:pPr marL="0" indent="0" algn="just">
              <a:lnSpc>
                <a:spcPct val="150000"/>
              </a:lnSpc>
              <a:spcBef>
                <a:spcPct val="0"/>
              </a:spcBef>
              <a:buNone/>
            </a:pPr>
            <a:r>
              <a:rPr lang="en-US" altLang="en-US" sz="2000" dirty="0"/>
              <a:t>                                     arbitrary time. </a:t>
            </a:r>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spTree>
    <p:extLst>
      <p:ext uri="{BB962C8B-B14F-4D97-AF65-F5344CB8AC3E}">
        <p14:creationId xmlns:p14="http://schemas.microsoft.com/office/powerpoint/2010/main" val="1758502598"/>
      </p:ext>
    </p:extLst>
  </p:cSld>
  <p:clrMapOvr>
    <a:masterClrMapping/>
  </p:clrMapOvr>
  <p:transition advTm="6630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p:cNvPicPr>
          <p:nvPr>
            <p:custDataLst>
              <p:tags r:id="rId1"/>
            </p:custDataLst>
          </p:nvPr>
        </p:nvPicPr>
        <p:blipFill>
          <a:blip r:embed="rId7"/>
          <a:stretch>
            <a:fillRect/>
          </a:stretch>
        </p:blipFill>
        <p:spPr>
          <a:xfrm>
            <a:off x="1270" y="-21590"/>
            <a:ext cx="9144000" cy="6900863"/>
          </a:xfrm>
          <a:prstGeom prst="rect">
            <a:avLst/>
          </a:prstGeom>
          <a:noFill/>
          <a:ln w="9525">
            <a:noFill/>
          </a:ln>
        </p:spPr>
      </p:pic>
      <p:pic>
        <p:nvPicPr>
          <p:cNvPr id="16387" name="Picture 6" descr="C:\Users\parul\Desktop\Untitled-1.png"/>
          <p:cNvPicPr>
            <a:picLocks noChangeAspect="1"/>
          </p:cNvPicPr>
          <p:nvPr>
            <p:custDataLst>
              <p:tags r:id="rId2"/>
            </p:custDataLst>
          </p:nvPr>
        </p:nvPicPr>
        <p:blipFill>
          <a:blip r:embed="rId8"/>
          <a:stretch>
            <a:fillRect/>
          </a:stretch>
        </p:blipFill>
        <p:spPr>
          <a:xfrm>
            <a:off x="1857375" y="3071813"/>
            <a:ext cx="5430838" cy="2803525"/>
          </a:xfrm>
          <a:prstGeom prst="rect">
            <a:avLst/>
          </a:prstGeom>
          <a:noFill/>
          <a:ln w="9525">
            <a:noFill/>
          </a:ln>
        </p:spPr>
      </p:pic>
      <p:sp>
        <p:nvSpPr>
          <p:cNvPr id="16388" name="Rectangle 7"/>
          <p:cNvSpPr/>
          <p:nvPr>
            <p:custDataLst>
              <p:tags r:id="rId3"/>
            </p:custDataLst>
          </p:nvPr>
        </p:nvSpPr>
        <p:spPr>
          <a:xfrm>
            <a:off x="-24438" y="1513048"/>
            <a:ext cx="9144000" cy="642937"/>
          </a:xfrm>
          <a:prstGeom prst="rect">
            <a:avLst/>
          </a:prstGeom>
          <a:solidFill>
            <a:srgbClr val="1F497D"/>
          </a:solidFill>
          <a:ln w="25400">
            <a:noFill/>
          </a:ln>
        </p:spPr>
        <p:txBody>
          <a:bodyPr anchor="ct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a:spcBef>
                <a:spcPct val="0"/>
              </a:spcBef>
              <a:buNone/>
            </a:pPr>
            <a:endParaRPr lang="en-US" altLang="en-US" sz="1800" dirty="0">
              <a:latin typeface="Arial" panose="020B0604020202020204" pitchFamily="34" charset="0"/>
            </a:endParaRPr>
          </a:p>
        </p:txBody>
      </p:sp>
      <p:sp>
        <p:nvSpPr>
          <p:cNvPr id="16389" name="TextBox 6"/>
          <p:cNvSpPr/>
          <p:nvPr>
            <p:custDataLst>
              <p:tags r:id="rId4"/>
            </p:custDataLst>
          </p:nvPr>
        </p:nvSpPr>
        <p:spPr>
          <a:xfrm>
            <a:off x="166062" y="1583098"/>
            <a:ext cx="8763000" cy="5540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None/>
            </a:pPr>
            <a:r>
              <a:rPr lang="en-US" altLang="en-US" sz="3000" b="1" dirty="0">
                <a:solidFill>
                  <a:schemeClr val="bg1"/>
                </a:solidFill>
                <a:sym typeface="+mn-ea"/>
              </a:rPr>
              <a:t>API for internet protocols</a:t>
            </a:r>
            <a:br>
              <a:rPr lang="en-US" altLang="en-US" sz="3000" b="1" dirty="0">
                <a:solidFill>
                  <a:schemeClr val="bg1"/>
                </a:solidFill>
                <a:sym typeface="+mn-ea"/>
              </a:rPr>
            </a:br>
            <a:endParaRPr lang="en-US" altLang="en-US" sz="3000" b="1" dirty="0">
              <a:solidFill>
                <a:schemeClr val="bg1"/>
              </a:solidFill>
              <a:ea typeface="Times New Roman" panose="02020603050405020304" pitchFamily="18" charset="0"/>
              <a:sym typeface="+mn-ea"/>
            </a:endParaRPr>
          </a:p>
        </p:txBody>
      </p:sp>
      <p:sp>
        <p:nvSpPr>
          <p:cNvPr id="16390" name="TextBox 10"/>
          <p:cNvSpPr/>
          <p:nvPr>
            <p:custDataLst>
              <p:tags r:id="rId5"/>
            </p:custDataLst>
          </p:nvPr>
        </p:nvSpPr>
        <p:spPr>
          <a:xfrm>
            <a:off x="107504" y="2165350"/>
            <a:ext cx="8645525" cy="46164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lvl="0" algn="just">
              <a:lnSpc>
                <a:spcPct val="150000"/>
              </a:lnSpc>
              <a:spcBef>
                <a:spcPct val="0"/>
              </a:spcBef>
              <a:buFont typeface="Wingdings" panose="05000000000000000000" pitchFamily="2" charset="2"/>
              <a:buChar char="Ø"/>
            </a:pPr>
            <a:r>
              <a:rPr lang="en-US" altLang="en-US" sz="2000" b="1" dirty="0"/>
              <a:t>UDP (User Datagram Protocol): </a:t>
            </a:r>
            <a:r>
              <a:rPr lang="en-US" altLang="en-US" sz="2000" dirty="0"/>
              <a:t>offers no guarantee </a:t>
            </a:r>
            <a:r>
              <a:rPr lang="en-US" altLang="en-US" sz="2000" dirty="0" err="1"/>
              <a:t>ofdelivery</a:t>
            </a:r>
            <a:r>
              <a:rPr lang="en-US" altLang="en-US" sz="2000" dirty="0"/>
              <a:t>, a datagram protocol</a:t>
            </a:r>
          </a:p>
          <a:p>
            <a:pPr lvl="0" algn="just">
              <a:lnSpc>
                <a:spcPct val="150000"/>
              </a:lnSpc>
              <a:spcBef>
                <a:spcPct val="0"/>
              </a:spcBef>
              <a:buFont typeface="Wingdings" panose="05000000000000000000" pitchFamily="2" charset="2"/>
              <a:buChar char="Ø"/>
            </a:pPr>
            <a:r>
              <a:rPr lang="en-US" altLang="en-US" sz="2000" b="1" dirty="0"/>
              <a:t>TCP (Transmission Control Protocol): </a:t>
            </a:r>
            <a:r>
              <a:rPr lang="en-US" altLang="en-US" sz="2000" dirty="0"/>
              <a:t>reliable connection-oriented protocol, establishment of bidirectional communication channel</a:t>
            </a:r>
          </a:p>
          <a:p>
            <a:pPr lvl="0" algn="just">
              <a:lnSpc>
                <a:spcPct val="150000"/>
              </a:lnSpc>
              <a:spcBef>
                <a:spcPct val="0"/>
              </a:spcBef>
              <a:buFont typeface="Wingdings" panose="05000000000000000000" pitchFamily="2" charset="2"/>
              <a:buChar char="Ø"/>
            </a:pPr>
            <a:r>
              <a:rPr lang="en-US" altLang="en-US" sz="2000" b="1" dirty="0"/>
              <a:t>API (Application programming interface) </a:t>
            </a:r>
            <a:r>
              <a:rPr lang="en-US" altLang="en-US" sz="2000" dirty="0"/>
              <a:t>: It  is a set of definitions and protocols for building and integrating application software.</a:t>
            </a:r>
          </a:p>
          <a:p>
            <a:pPr marL="0" indent="0" algn="just">
              <a:spcBef>
                <a:spcPct val="0"/>
              </a:spcBef>
              <a:spcAft>
                <a:spcPts val="0"/>
              </a:spcAft>
              <a:buNone/>
            </a:pPr>
            <a:endParaRPr lang="en-US" altLang="en-US" sz="1200" b="1" dirty="0"/>
          </a:p>
          <a:p>
            <a:pPr lvl="0" algn="ctr">
              <a:spcBef>
                <a:spcPct val="0"/>
              </a:spcBef>
            </a:pPr>
            <a:endParaRPr lang="en-US" altLang="en-US" sz="2000" dirty="0"/>
          </a:p>
        </p:txBody>
      </p:sp>
      <p:pic>
        <p:nvPicPr>
          <p:cNvPr id="16392" name="Audio 1">
            <a:hlinkClick r:id="" action="ppaction://media"/>
          </p:cNvPr>
          <p:cNvPicPr>
            <a:picLocks noChangeAspect="1"/>
          </p:cNvPicPr>
          <p:nvPr/>
        </p:nvPicPr>
        <p:blipFill>
          <a:blip r:embed="rId9"/>
          <a:stretch>
            <a:fillRect/>
          </a:stretch>
        </p:blipFill>
        <p:spPr>
          <a:xfrm>
            <a:off x="8318500" y="6032500"/>
            <a:ext cx="609600" cy="609600"/>
          </a:xfrm>
          <a:prstGeom prst="rect">
            <a:avLst/>
          </a:prstGeom>
          <a:noFill/>
          <a:ln w="9525">
            <a:noFill/>
          </a:ln>
        </p:spPr>
      </p:pic>
      <p:pic>
        <p:nvPicPr>
          <p:cNvPr id="3" name="Picture 2">
            <a:extLst>
              <a:ext uri="{FF2B5EF4-FFF2-40B4-BE49-F238E27FC236}">
                <a16:creationId xmlns:a16="http://schemas.microsoft.com/office/drawing/2014/main" id="{38E3DD66-11A2-4038-AB37-55BA1E13CF0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465134" y="4941168"/>
            <a:ext cx="5821491" cy="1700932"/>
          </a:xfrm>
          <a:prstGeom prst="rect">
            <a:avLst/>
          </a:prstGeom>
          <a:ln w="19050">
            <a:solidFill>
              <a:schemeClr val="tx1"/>
            </a:solidFill>
          </a:ln>
        </p:spPr>
      </p:pic>
    </p:spTree>
    <p:extLst>
      <p:ext uri="{BB962C8B-B14F-4D97-AF65-F5344CB8AC3E}">
        <p14:creationId xmlns:p14="http://schemas.microsoft.com/office/powerpoint/2010/main" val="2206900791"/>
      </p:ext>
    </p:extLst>
  </p:cSld>
  <p:clrMapOvr>
    <a:masterClrMapping/>
  </p:clrMapOvr>
  <p:transition advTm="66301"/>
</p:sld>
</file>

<file path=ppt/tags/tag1.xml><?xml version="1.0" encoding="utf-8"?>
<p:tagLst xmlns:a="http://schemas.openxmlformats.org/drawingml/2006/main" xmlns:r="http://schemas.openxmlformats.org/officeDocument/2006/relationships" xmlns:p="http://schemas.openxmlformats.org/presentationml/2006/main">
  <p:tag name="AS_UNIQUEID" val="37"/>
</p:tagLst>
</file>

<file path=ppt/tags/tag10.xml><?xml version="1.0" encoding="utf-8"?>
<p:tagLst xmlns:a="http://schemas.openxmlformats.org/drawingml/2006/main" xmlns:r="http://schemas.openxmlformats.org/officeDocument/2006/relationships" xmlns:p="http://schemas.openxmlformats.org/presentationml/2006/main">
  <p:tag name="AS_UNIQUEID" val="46"/>
</p:tagLst>
</file>

<file path=ppt/tags/tag100.xml><?xml version="1.0" encoding="utf-8"?>
<p:tagLst xmlns:a="http://schemas.openxmlformats.org/drawingml/2006/main" xmlns:r="http://schemas.openxmlformats.org/officeDocument/2006/relationships" xmlns:p="http://schemas.openxmlformats.org/presentationml/2006/main">
  <p:tag name="AS_UNIQUEID" val="63"/>
</p:tagLst>
</file>

<file path=ppt/tags/tag101.xml><?xml version="1.0" encoding="utf-8"?>
<p:tagLst xmlns:a="http://schemas.openxmlformats.org/drawingml/2006/main" xmlns:r="http://schemas.openxmlformats.org/officeDocument/2006/relationships" xmlns:p="http://schemas.openxmlformats.org/presentationml/2006/main">
  <p:tag name="AS_UNIQUEID" val="59"/>
</p:tagLst>
</file>

<file path=ppt/tags/tag102.xml><?xml version="1.0" encoding="utf-8"?>
<p:tagLst xmlns:a="http://schemas.openxmlformats.org/drawingml/2006/main" xmlns:r="http://schemas.openxmlformats.org/officeDocument/2006/relationships" xmlns:p="http://schemas.openxmlformats.org/presentationml/2006/main">
  <p:tag name="AS_UNIQUEID" val="60"/>
</p:tagLst>
</file>

<file path=ppt/tags/tag103.xml><?xml version="1.0" encoding="utf-8"?>
<p:tagLst xmlns:a="http://schemas.openxmlformats.org/drawingml/2006/main" xmlns:r="http://schemas.openxmlformats.org/officeDocument/2006/relationships" xmlns:p="http://schemas.openxmlformats.org/presentationml/2006/main">
  <p:tag name="AS_UNIQUEID" val="61"/>
</p:tagLst>
</file>

<file path=ppt/tags/tag104.xml><?xml version="1.0" encoding="utf-8"?>
<p:tagLst xmlns:a="http://schemas.openxmlformats.org/drawingml/2006/main" xmlns:r="http://schemas.openxmlformats.org/officeDocument/2006/relationships" xmlns:p="http://schemas.openxmlformats.org/presentationml/2006/main">
  <p:tag name="AS_UNIQUEID" val="62"/>
</p:tagLst>
</file>

<file path=ppt/tags/tag105.xml><?xml version="1.0" encoding="utf-8"?>
<p:tagLst xmlns:a="http://schemas.openxmlformats.org/drawingml/2006/main" xmlns:r="http://schemas.openxmlformats.org/officeDocument/2006/relationships" xmlns:p="http://schemas.openxmlformats.org/presentationml/2006/main">
  <p:tag name="AS_UNIQUEID" val="63"/>
</p:tagLst>
</file>

<file path=ppt/tags/tag106.xml><?xml version="1.0" encoding="utf-8"?>
<p:tagLst xmlns:a="http://schemas.openxmlformats.org/drawingml/2006/main" xmlns:r="http://schemas.openxmlformats.org/officeDocument/2006/relationships" xmlns:p="http://schemas.openxmlformats.org/presentationml/2006/main">
  <p:tag name="AS_UNIQUEID" val="59"/>
</p:tagLst>
</file>

<file path=ppt/tags/tag107.xml><?xml version="1.0" encoding="utf-8"?>
<p:tagLst xmlns:a="http://schemas.openxmlformats.org/drawingml/2006/main" xmlns:r="http://schemas.openxmlformats.org/officeDocument/2006/relationships" xmlns:p="http://schemas.openxmlformats.org/presentationml/2006/main">
  <p:tag name="AS_UNIQUEID" val="60"/>
</p:tagLst>
</file>

<file path=ppt/tags/tag108.xml><?xml version="1.0" encoding="utf-8"?>
<p:tagLst xmlns:a="http://schemas.openxmlformats.org/drawingml/2006/main" xmlns:r="http://schemas.openxmlformats.org/officeDocument/2006/relationships" xmlns:p="http://schemas.openxmlformats.org/presentationml/2006/main">
  <p:tag name="AS_UNIQUEID" val="61"/>
</p:tagLst>
</file>

<file path=ppt/tags/tag109.xml><?xml version="1.0" encoding="utf-8"?>
<p:tagLst xmlns:a="http://schemas.openxmlformats.org/drawingml/2006/main" xmlns:r="http://schemas.openxmlformats.org/officeDocument/2006/relationships" xmlns:p="http://schemas.openxmlformats.org/presentationml/2006/main">
  <p:tag name="AS_UNIQUEID" val="62"/>
</p:tagLst>
</file>

<file path=ppt/tags/tag11.xml><?xml version="1.0" encoding="utf-8"?>
<p:tagLst xmlns:a="http://schemas.openxmlformats.org/drawingml/2006/main" xmlns:r="http://schemas.openxmlformats.org/officeDocument/2006/relationships" xmlns:p="http://schemas.openxmlformats.org/presentationml/2006/main">
  <p:tag name="AS_UNIQUEID" val="47"/>
</p:tagLst>
</file>

<file path=ppt/tags/tag110.xml><?xml version="1.0" encoding="utf-8"?>
<p:tagLst xmlns:a="http://schemas.openxmlformats.org/drawingml/2006/main" xmlns:r="http://schemas.openxmlformats.org/officeDocument/2006/relationships" xmlns:p="http://schemas.openxmlformats.org/presentationml/2006/main">
  <p:tag name="AS_UNIQUEID" val="63"/>
</p:tagLst>
</file>

<file path=ppt/tags/tag111.xml><?xml version="1.0" encoding="utf-8"?>
<p:tagLst xmlns:a="http://schemas.openxmlformats.org/drawingml/2006/main" xmlns:r="http://schemas.openxmlformats.org/officeDocument/2006/relationships" xmlns:p="http://schemas.openxmlformats.org/presentationml/2006/main">
  <p:tag name="AS_UNIQUEID" val="59"/>
</p:tagLst>
</file>

<file path=ppt/tags/tag112.xml><?xml version="1.0" encoding="utf-8"?>
<p:tagLst xmlns:a="http://schemas.openxmlformats.org/drawingml/2006/main" xmlns:r="http://schemas.openxmlformats.org/officeDocument/2006/relationships" xmlns:p="http://schemas.openxmlformats.org/presentationml/2006/main">
  <p:tag name="AS_UNIQUEID" val="60"/>
</p:tagLst>
</file>

<file path=ppt/tags/tag113.xml><?xml version="1.0" encoding="utf-8"?>
<p:tagLst xmlns:a="http://schemas.openxmlformats.org/drawingml/2006/main" xmlns:r="http://schemas.openxmlformats.org/officeDocument/2006/relationships" xmlns:p="http://schemas.openxmlformats.org/presentationml/2006/main">
  <p:tag name="AS_UNIQUEID" val="61"/>
</p:tagLst>
</file>

<file path=ppt/tags/tag114.xml><?xml version="1.0" encoding="utf-8"?>
<p:tagLst xmlns:a="http://schemas.openxmlformats.org/drawingml/2006/main" xmlns:r="http://schemas.openxmlformats.org/officeDocument/2006/relationships" xmlns:p="http://schemas.openxmlformats.org/presentationml/2006/main">
  <p:tag name="AS_UNIQUEID" val="62"/>
</p:tagLst>
</file>

<file path=ppt/tags/tag115.xml><?xml version="1.0" encoding="utf-8"?>
<p:tagLst xmlns:a="http://schemas.openxmlformats.org/drawingml/2006/main" xmlns:r="http://schemas.openxmlformats.org/officeDocument/2006/relationships" xmlns:p="http://schemas.openxmlformats.org/presentationml/2006/main">
  <p:tag name="AS_UNIQUEID" val="63"/>
</p:tagLst>
</file>

<file path=ppt/tags/tag116.xml><?xml version="1.0" encoding="utf-8"?>
<p:tagLst xmlns:a="http://schemas.openxmlformats.org/drawingml/2006/main" xmlns:r="http://schemas.openxmlformats.org/officeDocument/2006/relationships" xmlns:p="http://schemas.openxmlformats.org/presentationml/2006/main">
  <p:tag name="AS_UNIQUEID" val="59"/>
</p:tagLst>
</file>

<file path=ppt/tags/tag117.xml><?xml version="1.0" encoding="utf-8"?>
<p:tagLst xmlns:a="http://schemas.openxmlformats.org/drawingml/2006/main" xmlns:r="http://schemas.openxmlformats.org/officeDocument/2006/relationships" xmlns:p="http://schemas.openxmlformats.org/presentationml/2006/main">
  <p:tag name="AS_UNIQUEID" val="60"/>
</p:tagLst>
</file>

<file path=ppt/tags/tag118.xml><?xml version="1.0" encoding="utf-8"?>
<p:tagLst xmlns:a="http://schemas.openxmlformats.org/drawingml/2006/main" xmlns:r="http://schemas.openxmlformats.org/officeDocument/2006/relationships" xmlns:p="http://schemas.openxmlformats.org/presentationml/2006/main">
  <p:tag name="AS_UNIQUEID" val="61"/>
</p:tagLst>
</file>

<file path=ppt/tags/tag119.xml><?xml version="1.0" encoding="utf-8"?>
<p:tagLst xmlns:a="http://schemas.openxmlformats.org/drawingml/2006/main" xmlns:r="http://schemas.openxmlformats.org/officeDocument/2006/relationships" xmlns:p="http://schemas.openxmlformats.org/presentationml/2006/main">
  <p:tag name="AS_UNIQUEID" val="62"/>
</p:tagLst>
</file>

<file path=ppt/tags/tag12.xml><?xml version="1.0" encoding="utf-8"?>
<p:tagLst xmlns:a="http://schemas.openxmlformats.org/drawingml/2006/main" xmlns:r="http://schemas.openxmlformats.org/officeDocument/2006/relationships" xmlns:p="http://schemas.openxmlformats.org/presentationml/2006/main">
  <p:tag name="AS_UNIQUEID" val="48"/>
</p:tagLst>
</file>

<file path=ppt/tags/tag120.xml><?xml version="1.0" encoding="utf-8"?>
<p:tagLst xmlns:a="http://schemas.openxmlformats.org/drawingml/2006/main" xmlns:r="http://schemas.openxmlformats.org/officeDocument/2006/relationships" xmlns:p="http://schemas.openxmlformats.org/presentationml/2006/main">
  <p:tag name="AS_UNIQUEID" val="63"/>
</p:tagLst>
</file>

<file path=ppt/tags/tag121.xml><?xml version="1.0" encoding="utf-8"?>
<p:tagLst xmlns:a="http://schemas.openxmlformats.org/drawingml/2006/main" xmlns:r="http://schemas.openxmlformats.org/officeDocument/2006/relationships" xmlns:p="http://schemas.openxmlformats.org/presentationml/2006/main">
  <p:tag name="AS_UNIQUEID" val="59"/>
</p:tagLst>
</file>

<file path=ppt/tags/tag122.xml><?xml version="1.0" encoding="utf-8"?>
<p:tagLst xmlns:a="http://schemas.openxmlformats.org/drawingml/2006/main" xmlns:r="http://schemas.openxmlformats.org/officeDocument/2006/relationships" xmlns:p="http://schemas.openxmlformats.org/presentationml/2006/main">
  <p:tag name="AS_UNIQUEID" val="60"/>
</p:tagLst>
</file>

<file path=ppt/tags/tag123.xml><?xml version="1.0" encoding="utf-8"?>
<p:tagLst xmlns:a="http://schemas.openxmlformats.org/drawingml/2006/main" xmlns:r="http://schemas.openxmlformats.org/officeDocument/2006/relationships" xmlns:p="http://schemas.openxmlformats.org/presentationml/2006/main">
  <p:tag name="AS_UNIQUEID" val="61"/>
</p:tagLst>
</file>

<file path=ppt/tags/tag124.xml><?xml version="1.0" encoding="utf-8"?>
<p:tagLst xmlns:a="http://schemas.openxmlformats.org/drawingml/2006/main" xmlns:r="http://schemas.openxmlformats.org/officeDocument/2006/relationships" xmlns:p="http://schemas.openxmlformats.org/presentationml/2006/main">
  <p:tag name="AS_UNIQUEID" val="62"/>
</p:tagLst>
</file>

<file path=ppt/tags/tag125.xml><?xml version="1.0" encoding="utf-8"?>
<p:tagLst xmlns:a="http://schemas.openxmlformats.org/drawingml/2006/main" xmlns:r="http://schemas.openxmlformats.org/officeDocument/2006/relationships" xmlns:p="http://schemas.openxmlformats.org/presentationml/2006/main">
  <p:tag name="AS_UNIQUEID" val="63"/>
</p:tagLst>
</file>

<file path=ppt/tags/tag126.xml><?xml version="1.0" encoding="utf-8"?>
<p:tagLst xmlns:a="http://schemas.openxmlformats.org/drawingml/2006/main" xmlns:r="http://schemas.openxmlformats.org/officeDocument/2006/relationships" xmlns:p="http://schemas.openxmlformats.org/presentationml/2006/main">
  <p:tag name="AS_UNIQUEID" val="59"/>
</p:tagLst>
</file>

<file path=ppt/tags/tag127.xml><?xml version="1.0" encoding="utf-8"?>
<p:tagLst xmlns:a="http://schemas.openxmlformats.org/drawingml/2006/main" xmlns:r="http://schemas.openxmlformats.org/officeDocument/2006/relationships" xmlns:p="http://schemas.openxmlformats.org/presentationml/2006/main">
  <p:tag name="AS_UNIQUEID" val="60"/>
</p:tagLst>
</file>

<file path=ppt/tags/tag128.xml><?xml version="1.0" encoding="utf-8"?>
<p:tagLst xmlns:a="http://schemas.openxmlformats.org/drawingml/2006/main" xmlns:r="http://schemas.openxmlformats.org/officeDocument/2006/relationships" xmlns:p="http://schemas.openxmlformats.org/presentationml/2006/main">
  <p:tag name="AS_UNIQUEID" val="61"/>
</p:tagLst>
</file>

<file path=ppt/tags/tag129.xml><?xml version="1.0" encoding="utf-8"?>
<p:tagLst xmlns:a="http://schemas.openxmlformats.org/drawingml/2006/main" xmlns:r="http://schemas.openxmlformats.org/officeDocument/2006/relationships" xmlns:p="http://schemas.openxmlformats.org/presentationml/2006/main">
  <p:tag name="AS_UNIQUEID" val="62"/>
</p:tagLst>
</file>

<file path=ppt/tags/tag13.xml><?xml version="1.0" encoding="utf-8"?>
<p:tagLst xmlns:a="http://schemas.openxmlformats.org/drawingml/2006/main" xmlns:r="http://schemas.openxmlformats.org/officeDocument/2006/relationships" xmlns:p="http://schemas.openxmlformats.org/presentationml/2006/main">
  <p:tag name="AS_UNIQUEID" val="49"/>
</p:tagLst>
</file>

<file path=ppt/tags/tag130.xml><?xml version="1.0" encoding="utf-8"?>
<p:tagLst xmlns:a="http://schemas.openxmlformats.org/drawingml/2006/main" xmlns:r="http://schemas.openxmlformats.org/officeDocument/2006/relationships" xmlns:p="http://schemas.openxmlformats.org/presentationml/2006/main">
  <p:tag name="AS_UNIQUEID" val="63"/>
</p:tagLst>
</file>

<file path=ppt/tags/tag131.xml><?xml version="1.0" encoding="utf-8"?>
<p:tagLst xmlns:a="http://schemas.openxmlformats.org/drawingml/2006/main" xmlns:r="http://schemas.openxmlformats.org/officeDocument/2006/relationships" xmlns:p="http://schemas.openxmlformats.org/presentationml/2006/main">
  <p:tag name="AS_UNIQUEID" val="59"/>
</p:tagLst>
</file>

<file path=ppt/tags/tag132.xml><?xml version="1.0" encoding="utf-8"?>
<p:tagLst xmlns:a="http://schemas.openxmlformats.org/drawingml/2006/main" xmlns:r="http://schemas.openxmlformats.org/officeDocument/2006/relationships" xmlns:p="http://schemas.openxmlformats.org/presentationml/2006/main">
  <p:tag name="AS_UNIQUEID" val="60"/>
</p:tagLst>
</file>

<file path=ppt/tags/tag133.xml><?xml version="1.0" encoding="utf-8"?>
<p:tagLst xmlns:a="http://schemas.openxmlformats.org/drawingml/2006/main" xmlns:r="http://schemas.openxmlformats.org/officeDocument/2006/relationships" xmlns:p="http://schemas.openxmlformats.org/presentationml/2006/main">
  <p:tag name="AS_UNIQUEID" val="61"/>
</p:tagLst>
</file>

<file path=ppt/tags/tag134.xml><?xml version="1.0" encoding="utf-8"?>
<p:tagLst xmlns:a="http://schemas.openxmlformats.org/drawingml/2006/main" xmlns:r="http://schemas.openxmlformats.org/officeDocument/2006/relationships" xmlns:p="http://schemas.openxmlformats.org/presentationml/2006/main">
  <p:tag name="AS_UNIQUEID" val="62"/>
</p:tagLst>
</file>

<file path=ppt/tags/tag135.xml><?xml version="1.0" encoding="utf-8"?>
<p:tagLst xmlns:a="http://schemas.openxmlformats.org/drawingml/2006/main" xmlns:r="http://schemas.openxmlformats.org/officeDocument/2006/relationships" xmlns:p="http://schemas.openxmlformats.org/presentationml/2006/main">
  <p:tag name="AS_UNIQUEID" val="63"/>
</p:tagLst>
</file>

<file path=ppt/tags/tag136.xml><?xml version="1.0" encoding="utf-8"?>
<p:tagLst xmlns:a="http://schemas.openxmlformats.org/drawingml/2006/main" xmlns:r="http://schemas.openxmlformats.org/officeDocument/2006/relationships" xmlns:p="http://schemas.openxmlformats.org/presentationml/2006/main">
  <p:tag name="AS_UNIQUEID" val="59"/>
</p:tagLst>
</file>

<file path=ppt/tags/tag137.xml><?xml version="1.0" encoding="utf-8"?>
<p:tagLst xmlns:a="http://schemas.openxmlformats.org/drawingml/2006/main" xmlns:r="http://schemas.openxmlformats.org/officeDocument/2006/relationships" xmlns:p="http://schemas.openxmlformats.org/presentationml/2006/main">
  <p:tag name="AS_UNIQUEID" val="60"/>
</p:tagLst>
</file>

<file path=ppt/tags/tag138.xml><?xml version="1.0" encoding="utf-8"?>
<p:tagLst xmlns:a="http://schemas.openxmlformats.org/drawingml/2006/main" xmlns:r="http://schemas.openxmlformats.org/officeDocument/2006/relationships" xmlns:p="http://schemas.openxmlformats.org/presentationml/2006/main">
  <p:tag name="AS_UNIQUEID" val="61"/>
</p:tagLst>
</file>

<file path=ppt/tags/tag139.xml><?xml version="1.0" encoding="utf-8"?>
<p:tagLst xmlns:a="http://schemas.openxmlformats.org/drawingml/2006/main" xmlns:r="http://schemas.openxmlformats.org/officeDocument/2006/relationships" xmlns:p="http://schemas.openxmlformats.org/presentationml/2006/main">
  <p:tag name="AS_UNIQUEID" val="62"/>
</p:tagLst>
</file>

<file path=ppt/tags/tag14.xml><?xml version="1.0" encoding="utf-8"?>
<p:tagLst xmlns:a="http://schemas.openxmlformats.org/drawingml/2006/main" xmlns:r="http://schemas.openxmlformats.org/officeDocument/2006/relationships" xmlns:p="http://schemas.openxmlformats.org/presentationml/2006/main">
  <p:tag name="AS_UNIQUEID" val="50"/>
</p:tagLst>
</file>

<file path=ppt/tags/tag140.xml><?xml version="1.0" encoding="utf-8"?>
<p:tagLst xmlns:a="http://schemas.openxmlformats.org/drawingml/2006/main" xmlns:r="http://schemas.openxmlformats.org/officeDocument/2006/relationships" xmlns:p="http://schemas.openxmlformats.org/presentationml/2006/main">
  <p:tag name="AS_UNIQUEID" val="63"/>
</p:tagLst>
</file>

<file path=ppt/tags/tag141.xml><?xml version="1.0" encoding="utf-8"?>
<p:tagLst xmlns:a="http://schemas.openxmlformats.org/drawingml/2006/main" xmlns:r="http://schemas.openxmlformats.org/officeDocument/2006/relationships" xmlns:p="http://schemas.openxmlformats.org/presentationml/2006/main">
  <p:tag name="AS_UNIQUEID" val="59"/>
</p:tagLst>
</file>

<file path=ppt/tags/tag142.xml><?xml version="1.0" encoding="utf-8"?>
<p:tagLst xmlns:a="http://schemas.openxmlformats.org/drawingml/2006/main" xmlns:r="http://schemas.openxmlformats.org/officeDocument/2006/relationships" xmlns:p="http://schemas.openxmlformats.org/presentationml/2006/main">
  <p:tag name="AS_UNIQUEID" val="60"/>
</p:tagLst>
</file>

<file path=ppt/tags/tag143.xml><?xml version="1.0" encoding="utf-8"?>
<p:tagLst xmlns:a="http://schemas.openxmlformats.org/drawingml/2006/main" xmlns:r="http://schemas.openxmlformats.org/officeDocument/2006/relationships" xmlns:p="http://schemas.openxmlformats.org/presentationml/2006/main">
  <p:tag name="AS_UNIQUEID" val="61"/>
</p:tagLst>
</file>

<file path=ppt/tags/tag144.xml><?xml version="1.0" encoding="utf-8"?>
<p:tagLst xmlns:a="http://schemas.openxmlformats.org/drawingml/2006/main" xmlns:r="http://schemas.openxmlformats.org/officeDocument/2006/relationships" xmlns:p="http://schemas.openxmlformats.org/presentationml/2006/main">
  <p:tag name="AS_UNIQUEID" val="62"/>
</p:tagLst>
</file>

<file path=ppt/tags/tag145.xml><?xml version="1.0" encoding="utf-8"?>
<p:tagLst xmlns:a="http://schemas.openxmlformats.org/drawingml/2006/main" xmlns:r="http://schemas.openxmlformats.org/officeDocument/2006/relationships" xmlns:p="http://schemas.openxmlformats.org/presentationml/2006/main">
  <p:tag name="AS_UNIQUEID" val="63"/>
</p:tagLst>
</file>

<file path=ppt/tags/tag146.xml><?xml version="1.0" encoding="utf-8"?>
<p:tagLst xmlns:a="http://schemas.openxmlformats.org/drawingml/2006/main" xmlns:r="http://schemas.openxmlformats.org/officeDocument/2006/relationships" xmlns:p="http://schemas.openxmlformats.org/presentationml/2006/main">
  <p:tag name="AS_UNIQUEID" val="59"/>
</p:tagLst>
</file>

<file path=ppt/tags/tag147.xml><?xml version="1.0" encoding="utf-8"?>
<p:tagLst xmlns:a="http://schemas.openxmlformats.org/drawingml/2006/main" xmlns:r="http://schemas.openxmlformats.org/officeDocument/2006/relationships" xmlns:p="http://schemas.openxmlformats.org/presentationml/2006/main">
  <p:tag name="AS_UNIQUEID" val="60"/>
</p:tagLst>
</file>

<file path=ppt/tags/tag148.xml><?xml version="1.0" encoding="utf-8"?>
<p:tagLst xmlns:a="http://schemas.openxmlformats.org/drawingml/2006/main" xmlns:r="http://schemas.openxmlformats.org/officeDocument/2006/relationships" xmlns:p="http://schemas.openxmlformats.org/presentationml/2006/main">
  <p:tag name="AS_UNIQUEID" val="61"/>
</p:tagLst>
</file>

<file path=ppt/tags/tag149.xml><?xml version="1.0" encoding="utf-8"?>
<p:tagLst xmlns:a="http://schemas.openxmlformats.org/drawingml/2006/main" xmlns:r="http://schemas.openxmlformats.org/officeDocument/2006/relationships" xmlns:p="http://schemas.openxmlformats.org/presentationml/2006/main">
  <p:tag name="AS_UNIQUEID" val="62"/>
</p:tagLst>
</file>

<file path=ppt/tags/tag15.xml><?xml version="1.0" encoding="utf-8"?>
<p:tagLst xmlns:a="http://schemas.openxmlformats.org/drawingml/2006/main" xmlns:r="http://schemas.openxmlformats.org/officeDocument/2006/relationships" xmlns:p="http://schemas.openxmlformats.org/presentationml/2006/main">
  <p:tag name="AS_UNIQUEID" val="51"/>
</p:tagLst>
</file>

<file path=ppt/tags/tag150.xml><?xml version="1.0" encoding="utf-8"?>
<p:tagLst xmlns:a="http://schemas.openxmlformats.org/drawingml/2006/main" xmlns:r="http://schemas.openxmlformats.org/officeDocument/2006/relationships" xmlns:p="http://schemas.openxmlformats.org/presentationml/2006/main">
  <p:tag name="AS_UNIQUEID" val="63"/>
</p:tagLst>
</file>

<file path=ppt/tags/tag151.xml><?xml version="1.0" encoding="utf-8"?>
<p:tagLst xmlns:a="http://schemas.openxmlformats.org/drawingml/2006/main" xmlns:r="http://schemas.openxmlformats.org/officeDocument/2006/relationships" xmlns:p="http://schemas.openxmlformats.org/presentationml/2006/main">
  <p:tag name="AS_UNIQUEID" val="59"/>
</p:tagLst>
</file>

<file path=ppt/tags/tag152.xml><?xml version="1.0" encoding="utf-8"?>
<p:tagLst xmlns:a="http://schemas.openxmlformats.org/drawingml/2006/main" xmlns:r="http://schemas.openxmlformats.org/officeDocument/2006/relationships" xmlns:p="http://schemas.openxmlformats.org/presentationml/2006/main">
  <p:tag name="AS_UNIQUEID" val="60"/>
</p:tagLst>
</file>

<file path=ppt/tags/tag153.xml><?xml version="1.0" encoding="utf-8"?>
<p:tagLst xmlns:a="http://schemas.openxmlformats.org/drawingml/2006/main" xmlns:r="http://schemas.openxmlformats.org/officeDocument/2006/relationships" xmlns:p="http://schemas.openxmlformats.org/presentationml/2006/main">
  <p:tag name="AS_UNIQUEID" val="61"/>
</p:tagLst>
</file>

<file path=ppt/tags/tag154.xml><?xml version="1.0" encoding="utf-8"?>
<p:tagLst xmlns:a="http://schemas.openxmlformats.org/drawingml/2006/main" xmlns:r="http://schemas.openxmlformats.org/officeDocument/2006/relationships" xmlns:p="http://schemas.openxmlformats.org/presentationml/2006/main">
  <p:tag name="AS_UNIQUEID" val="62"/>
</p:tagLst>
</file>

<file path=ppt/tags/tag155.xml><?xml version="1.0" encoding="utf-8"?>
<p:tagLst xmlns:a="http://schemas.openxmlformats.org/drawingml/2006/main" xmlns:r="http://schemas.openxmlformats.org/officeDocument/2006/relationships" xmlns:p="http://schemas.openxmlformats.org/presentationml/2006/main">
  <p:tag name="AS_UNIQUEID" val="63"/>
</p:tagLst>
</file>

<file path=ppt/tags/tag156.xml><?xml version="1.0" encoding="utf-8"?>
<p:tagLst xmlns:a="http://schemas.openxmlformats.org/drawingml/2006/main" xmlns:r="http://schemas.openxmlformats.org/officeDocument/2006/relationships" xmlns:p="http://schemas.openxmlformats.org/presentationml/2006/main">
  <p:tag name="AS_UNIQUEID" val="65"/>
</p:tagLst>
</file>

<file path=ppt/tags/tag157.xml><?xml version="1.0" encoding="utf-8"?>
<p:tagLst xmlns:a="http://schemas.openxmlformats.org/drawingml/2006/main" xmlns:r="http://schemas.openxmlformats.org/officeDocument/2006/relationships" xmlns:p="http://schemas.openxmlformats.org/presentationml/2006/main">
  <p:tag name="AS_UNIQUEID" val="66"/>
</p:tagLst>
</file>

<file path=ppt/tags/tag158.xml><?xml version="1.0" encoding="utf-8"?>
<p:tagLst xmlns:a="http://schemas.openxmlformats.org/drawingml/2006/main" xmlns:r="http://schemas.openxmlformats.org/officeDocument/2006/relationships" xmlns:p="http://schemas.openxmlformats.org/presentationml/2006/main">
  <p:tag name="AS_UNIQUEID" val="67"/>
</p:tagLst>
</file>

<file path=ppt/tags/tag159.xml><?xml version="1.0" encoding="utf-8"?>
<p:tagLst xmlns:a="http://schemas.openxmlformats.org/drawingml/2006/main" xmlns:r="http://schemas.openxmlformats.org/officeDocument/2006/relationships" xmlns:p="http://schemas.openxmlformats.org/presentationml/2006/main">
  <p:tag name="AS_UNIQUEID" val="68"/>
</p:tagLst>
</file>

<file path=ppt/tags/tag16.xml><?xml version="1.0" encoding="utf-8"?>
<p:tagLst xmlns:a="http://schemas.openxmlformats.org/drawingml/2006/main" xmlns:r="http://schemas.openxmlformats.org/officeDocument/2006/relationships" xmlns:p="http://schemas.openxmlformats.org/presentationml/2006/main">
  <p:tag name="AS_UNIQUEID" val="52"/>
</p:tagLst>
</file>

<file path=ppt/tags/tag160.xml><?xml version="1.0" encoding="utf-8"?>
<p:tagLst xmlns:a="http://schemas.openxmlformats.org/drawingml/2006/main" xmlns:r="http://schemas.openxmlformats.org/officeDocument/2006/relationships" xmlns:p="http://schemas.openxmlformats.org/presentationml/2006/main">
  <p:tag name="AS_UNIQUEID" val="71"/>
</p:tagLst>
</file>

<file path=ppt/tags/tag161.xml><?xml version="1.0" encoding="utf-8"?>
<p:tagLst xmlns:a="http://schemas.openxmlformats.org/drawingml/2006/main" xmlns:r="http://schemas.openxmlformats.org/officeDocument/2006/relationships" xmlns:p="http://schemas.openxmlformats.org/presentationml/2006/main">
  <p:tag name="AS_UNIQUEID" val="72"/>
</p:tagLst>
</file>

<file path=ppt/tags/tag162.xml><?xml version="1.0" encoding="utf-8"?>
<p:tagLst xmlns:a="http://schemas.openxmlformats.org/drawingml/2006/main" xmlns:r="http://schemas.openxmlformats.org/officeDocument/2006/relationships" xmlns:p="http://schemas.openxmlformats.org/presentationml/2006/main">
  <p:tag name="AS_UNIQUEID" val="73"/>
</p:tagLst>
</file>

<file path=ppt/tags/tag163.xml><?xml version="1.0" encoding="utf-8"?>
<p:tagLst xmlns:a="http://schemas.openxmlformats.org/drawingml/2006/main" xmlns:r="http://schemas.openxmlformats.org/officeDocument/2006/relationships" xmlns:p="http://schemas.openxmlformats.org/presentationml/2006/main">
  <p:tag name="AS_UNIQUEID" val="65"/>
</p:tagLst>
</file>

<file path=ppt/tags/tag164.xml><?xml version="1.0" encoding="utf-8"?>
<p:tagLst xmlns:a="http://schemas.openxmlformats.org/drawingml/2006/main" xmlns:r="http://schemas.openxmlformats.org/officeDocument/2006/relationships" xmlns:p="http://schemas.openxmlformats.org/presentationml/2006/main">
  <p:tag name="AS_UNIQUEID" val="66"/>
</p:tagLst>
</file>

<file path=ppt/tags/tag165.xml><?xml version="1.0" encoding="utf-8"?>
<p:tagLst xmlns:a="http://schemas.openxmlformats.org/drawingml/2006/main" xmlns:r="http://schemas.openxmlformats.org/officeDocument/2006/relationships" xmlns:p="http://schemas.openxmlformats.org/presentationml/2006/main">
  <p:tag name="AS_UNIQUEID" val="67"/>
</p:tagLst>
</file>

<file path=ppt/tags/tag166.xml><?xml version="1.0" encoding="utf-8"?>
<p:tagLst xmlns:a="http://schemas.openxmlformats.org/drawingml/2006/main" xmlns:r="http://schemas.openxmlformats.org/officeDocument/2006/relationships" xmlns:p="http://schemas.openxmlformats.org/presentationml/2006/main">
  <p:tag name="AS_UNIQUEID" val="68"/>
</p:tagLst>
</file>

<file path=ppt/tags/tag167.xml><?xml version="1.0" encoding="utf-8"?>
<p:tagLst xmlns:a="http://schemas.openxmlformats.org/drawingml/2006/main" xmlns:r="http://schemas.openxmlformats.org/officeDocument/2006/relationships" xmlns:p="http://schemas.openxmlformats.org/presentationml/2006/main">
  <p:tag name="AS_UNIQUEID" val="71"/>
</p:tagLst>
</file>

<file path=ppt/tags/tag168.xml><?xml version="1.0" encoding="utf-8"?>
<p:tagLst xmlns:a="http://schemas.openxmlformats.org/drawingml/2006/main" xmlns:r="http://schemas.openxmlformats.org/officeDocument/2006/relationships" xmlns:p="http://schemas.openxmlformats.org/presentationml/2006/main">
  <p:tag name="AS_UNIQUEID" val="72"/>
</p:tagLst>
</file>

<file path=ppt/tags/tag169.xml><?xml version="1.0" encoding="utf-8"?>
<p:tagLst xmlns:a="http://schemas.openxmlformats.org/drawingml/2006/main" xmlns:r="http://schemas.openxmlformats.org/officeDocument/2006/relationships" xmlns:p="http://schemas.openxmlformats.org/presentationml/2006/main">
  <p:tag name="AS_UNIQUEID" val="73"/>
</p:tagLst>
</file>

<file path=ppt/tags/tag17.xml><?xml version="1.0" encoding="utf-8"?>
<p:tagLst xmlns:a="http://schemas.openxmlformats.org/drawingml/2006/main" xmlns:r="http://schemas.openxmlformats.org/officeDocument/2006/relationships" xmlns:p="http://schemas.openxmlformats.org/presentationml/2006/main">
  <p:tag name="AS_UNIQUEID" val="53"/>
</p:tagLst>
</file>

<file path=ppt/tags/tag170.xml><?xml version="1.0" encoding="utf-8"?>
<p:tagLst xmlns:a="http://schemas.openxmlformats.org/drawingml/2006/main" xmlns:r="http://schemas.openxmlformats.org/officeDocument/2006/relationships" xmlns:p="http://schemas.openxmlformats.org/presentationml/2006/main">
  <p:tag name="AS_UNIQUEID" val="65"/>
</p:tagLst>
</file>

<file path=ppt/tags/tag171.xml><?xml version="1.0" encoding="utf-8"?>
<p:tagLst xmlns:a="http://schemas.openxmlformats.org/drawingml/2006/main" xmlns:r="http://schemas.openxmlformats.org/officeDocument/2006/relationships" xmlns:p="http://schemas.openxmlformats.org/presentationml/2006/main">
  <p:tag name="AS_UNIQUEID" val="66"/>
</p:tagLst>
</file>

<file path=ppt/tags/tag172.xml><?xml version="1.0" encoding="utf-8"?>
<p:tagLst xmlns:a="http://schemas.openxmlformats.org/drawingml/2006/main" xmlns:r="http://schemas.openxmlformats.org/officeDocument/2006/relationships" xmlns:p="http://schemas.openxmlformats.org/presentationml/2006/main">
  <p:tag name="AS_UNIQUEID" val="67"/>
</p:tagLst>
</file>

<file path=ppt/tags/tag173.xml><?xml version="1.0" encoding="utf-8"?>
<p:tagLst xmlns:a="http://schemas.openxmlformats.org/drawingml/2006/main" xmlns:r="http://schemas.openxmlformats.org/officeDocument/2006/relationships" xmlns:p="http://schemas.openxmlformats.org/presentationml/2006/main">
  <p:tag name="AS_UNIQUEID" val="68"/>
</p:tagLst>
</file>

<file path=ppt/tags/tag174.xml><?xml version="1.0" encoding="utf-8"?>
<p:tagLst xmlns:a="http://schemas.openxmlformats.org/drawingml/2006/main" xmlns:r="http://schemas.openxmlformats.org/officeDocument/2006/relationships" xmlns:p="http://schemas.openxmlformats.org/presentationml/2006/main">
  <p:tag name="AS_UNIQUEID" val="71"/>
</p:tagLst>
</file>

<file path=ppt/tags/tag175.xml><?xml version="1.0" encoding="utf-8"?>
<p:tagLst xmlns:a="http://schemas.openxmlformats.org/drawingml/2006/main" xmlns:r="http://schemas.openxmlformats.org/officeDocument/2006/relationships" xmlns:p="http://schemas.openxmlformats.org/presentationml/2006/main">
  <p:tag name="AS_UNIQUEID" val="72"/>
</p:tagLst>
</file>

<file path=ppt/tags/tag176.xml><?xml version="1.0" encoding="utf-8"?>
<p:tagLst xmlns:a="http://schemas.openxmlformats.org/drawingml/2006/main" xmlns:r="http://schemas.openxmlformats.org/officeDocument/2006/relationships" xmlns:p="http://schemas.openxmlformats.org/presentationml/2006/main">
  <p:tag name="AS_UNIQUEID" val="73"/>
</p:tagLst>
</file>

<file path=ppt/tags/tag177.xml><?xml version="1.0" encoding="utf-8"?>
<p:tagLst xmlns:a="http://schemas.openxmlformats.org/drawingml/2006/main" xmlns:r="http://schemas.openxmlformats.org/officeDocument/2006/relationships" xmlns:p="http://schemas.openxmlformats.org/presentationml/2006/main">
  <p:tag name="AS_UNIQUEID" val="65"/>
</p:tagLst>
</file>

<file path=ppt/tags/tag178.xml><?xml version="1.0" encoding="utf-8"?>
<p:tagLst xmlns:a="http://schemas.openxmlformats.org/drawingml/2006/main" xmlns:r="http://schemas.openxmlformats.org/officeDocument/2006/relationships" xmlns:p="http://schemas.openxmlformats.org/presentationml/2006/main">
  <p:tag name="AS_UNIQUEID" val="66"/>
</p:tagLst>
</file>

<file path=ppt/tags/tag179.xml><?xml version="1.0" encoding="utf-8"?>
<p:tagLst xmlns:a="http://schemas.openxmlformats.org/drawingml/2006/main" xmlns:r="http://schemas.openxmlformats.org/officeDocument/2006/relationships" xmlns:p="http://schemas.openxmlformats.org/presentationml/2006/main">
  <p:tag name="AS_UNIQUEID" val="67"/>
</p:tagLst>
</file>

<file path=ppt/tags/tag18.xml><?xml version="1.0" encoding="utf-8"?>
<p:tagLst xmlns:a="http://schemas.openxmlformats.org/drawingml/2006/main" xmlns:r="http://schemas.openxmlformats.org/officeDocument/2006/relationships" xmlns:p="http://schemas.openxmlformats.org/presentationml/2006/main">
  <p:tag name="AS_UNIQUEID" val="54"/>
</p:tagLst>
</file>

<file path=ppt/tags/tag180.xml><?xml version="1.0" encoding="utf-8"?>
<p:tagLst xmlns:a="http://schemas.openxmlformats.org/drawingml/2006/main" xmlns:r="http://schemas.openxmlformats.org/officeDocument/2006/relationships" xmlns:p="http://schemas.openxmlformats.org/presentationml/2006/main">
  <p:tag name="AS_UNIQUEID" val="68"/>
</p:tagLst>
</file>

<file path=ppt/tags/tag181.xml><?xml version="1.0" encoding="utf-8"?>
<p:tagLst xmlns:a="http://schemas.openxmlformats.org/drawingml/2006/main" xmlns:r="http://schemas.openxmlformats.org/officeDocument/2006/relationships" xmlns:p="http://schemas.openxmlformats.org/presentationml/2006/main">
  <p:tag name="AS_UNIQUEID" val="71"/>
</p:tagLst>
</file>

<file path=ppt/tags/tag182.xml><?xml version="1.0" encoding="utf-8"?>
<p:tagLst xmlns:a="http://schemas.openxmlformats.org/drawingml/2006/main" xmlns:r="http://schemas.openxmlformats.org/officeDocument/2006/relationships" xmlns:p="http://schemas.openxmlformats.org/presentationml/2006/main">
  <p:tag name="AS_UNIQUEID" val="72"/>
</p:tagLst>
</file>

<file path=ppt/tags/tag183.xml><?xml version="1.0" encoding="utf-8"?>
<p:tagLst xmlns:a="http://schemas.openxmlformats.org/drawingml/2006/main" xmlns:r="http://schemas.openxmlformats.org/officeDocument/2006/relationships" xmlns:p="http://schemas.openxmlformats.org/presentationml/2006/main">
  <p:tag name="AS_UNIQUEID" val="73"/>
</p:tagLst>
</file>

<file path=ppt/tags/tag184.xml><?xml version="1.0" encoding="utf-8"?>
<p:tagLst xmlns:a="http://schemas.openxmlformats.org/drawingml/2006/main" xmlns:r="http://schemas.openxmlformats.org/officeDocument/2006/relationships" xmlns:p="http://schemas.openxmlformats.org/presentationml/2006/main">
  <p:tag name="AS_UNIQUEID" val="65"/>
</p:tagLst>
</file>

<file path=ppt/tags/tag185.xml><?xml version="1.0" encoding="utf-8"?>
<p:tagLst xmlns:a="http://schemas.openxmlformats.org/drawingml/2006/main" xmlns:r="http://schemas.openxmlformats.org/officeDocument/2006/relationships" xmlns:p="http://schemas.openxmlformats.org/presentationml/2006/main">
  <p:tag name="AS_UNIQUEID" val="66"/>
</p:tagLst>
</file>

<file path=ppt/tags/tag186.xml><?xml version="1.0" encoding="utf-8"?>
<p:tagLst xmlns:a="http://schemas.openxmlformats.org/drawingml/2006/main" xmlns:r="http://schemas.openxmlformats.org/officeDocument/2006/relationships" xmlns:p="http://schemas.openxmlformats.org/presentationml/2006/main">
  <p:tag name="AS_UNIQUEID" val="67"/>
</p:tagLst>
</file>

<file path=ppt/tags/tag187.xml><?xml version="1.0" encoding="utf-8"?>
<p:tagLst xmlns:a="http://schemas.openxmlformats.org/drawingml/2006/main" xmlns:r="http://schemas.openxmlformats.org/officeDocument/2006/relationships" xmlns:p="http://schemas.openxmlformats.org/presentationml/2006/main">
  <p:tag name="AS_UNIQUEID" val="68"/>
</p:tagLst>
</file>

<file path=ppt/tags/tag188.xml><?xml version="1.0" encoding="utf-8"?>
<p:tagLst xmlns:a="http://schemas.openxmlformats.org/drawingml/2006/main" xmlns:r="http://schemas.openxmlformats.org/officeDocument/2006/relationships" xmlns:p="http://schemas.openxmlformats.org/presentationml/2006/main">
  <p:tag name="AS_UNIQUEID" val="71"/>
</p:tagLst>
</file>

<file path=ppt/tags/tag189.xml><?xml version="1.0" encoding="utf-8"?>
<p:tagLst xmlns:a="http://schemas.openxmlformats.org/drawingml/2006/main" xmlns:r="http://schemas.openxmlformats.org/officeDocument/2006/relationships" xmlns:p="http://schemas.openxmlformats.org/presentationml/2006/main">
  <p:tag name="AS_UNIQUEID" val="72"/>
</p:tagLst>
</file>

<file path=ppt/tags/tag19.xml><?xml version="1.0" encoding="utf-8"?>
<p:tagLst xmlns:a="http://schemas.openxmlformats.org/drawingml/2006/main" xmlns:r="http://schemas.openxmlformats.org/officeDocument/2006/relationships" xmlns:p="http://schemas.openxmlformats.org/presentationml/2006/main">
  <p:tag name="AS_UNIQUEID" val="56"/>
</p:tagLst>
</file>

<file path=ppt/tags/tag190.xml><?xml version="1.0" encoding="utf-8"?>
<p:tagLst xmlns:a="http://schemas.openxmlformats.org/drawingml/2006/main" xmlns:r="http://schemas.openxmlformats.org/officeDocument/2006/relationships" xmlns:p="http://schemas.openxmlformats.org/presentationml/2006/main">
  <p:tag name="AS_UNIQUEID" val="73"/>
</p:tagLst>
</file>

<file path=ppt/tags/tag191.xml><?xml version="1.0" encoding="utf-8"?>
<p:tagLst xmlns:a="http://schemas.openxmlformats.org/drawingml/2006/main" xmlns:r="http://schemas.openxmlformats.org/officeDocument/2006/relationships" xmlns:p="http://schemas.openxmlformats.org/presentationml/2006/main">
  <p:tag name="AS_UNIQUEID" val="65"/>
</p:tagLst>
</file>

<file path=ppt/tags/tag192.xml><?xml version="1.0" encoding="utf-8"?>
<p:tagLst xmlns:a="http://schemas.openxmlformats.org/drawingml/2006/main" xmlns:r="http://schemas.openxmlformats.org/officeDocument/2006/relationships" xmlns:p="http://schemas.openxmlformats.org/presentationml/2006/main">
  <p:tag name="AS_UNIQUEID" val="66"/>
</p:tagLst>
</file>

<file path=ppt/tags/tag193.xml><?xml version="1.0" encoding="utf-8"?>
<p:tagLst xmlns:a="http://schemas.openxmlformats.org/drawingml/2006/main" xmlns:r="http://schemas.openxmlformats.org/officeDocument/2006/relationships" xmlns:p="http://schemas.openxmlformats.org/presentationml/2006/main">
  <p:tag name="AS_UNIQUEID" val="67"/>
</p:tagLst>
</file>

<file path=ppt/tags/tag194.xml><?xml version="1.0" encoding="utf-8"?>
<p:tagLst xmlns:a="http://schemas.openxmlformats.org/drawingml/2006/main" xmlns:r="http://schemas.openxmlformats.org/officeDocument/2006/relationships" xmlns:p="http://schemas.openxmlformats.org/presentationml/2006/main">
  <p:tag name="AS_UNIQUEID" val="68"/>
</p:tagLst>
</file>

<file path=ppt/tags/tag195.xml><?xml version="1.0" encoding="utf-8"?>
<p:tagLst xmlns:a="http://schemas.openxmlformats.org/drawingml/2006/main" xmlns:r="http://schemas.openxmlformats.org/officeDocument/2006/relationships" xmlns:p="http://schemas.openxmlformats.org/presentationml/2006/main">
  <p:tag name="AS_UNIQUEID" val="71"/>
</p:tagLst>
</file>

<file path=ppt/tags/tag196.xml><?xml version="1.0" encoding="utf-8"?>
<p:tagLst xmlns:a="http://schemas.openxmlformats.org/drawingml/2006/main" xmlns:r="http://schemas.openxmlformats.org/officeDocument/2006/relationships" xmlns:p="http://schemas.openxmlformats.org/presentationml/2006/main">
  <p:tag name="AS_UNIQUEID" val="72"/>
</p:tagLst>
</file>

<file path=ppt/tags/tag197.xml><?xml version="1.0" encoding="utf-8"?>
<p:tagLst xmlns:a="http://schemas.openxmlformats.org/drawingml/2006/main" xmlns:r="http://schemas.openxmlformats.org/officeDocument/2006/relationships" xmlns:p="http://schemas.openxmlformats.org/presentationml/2006/main">
  <p:tag name="AS_UNIQUEID" val="73"/>
</p:tagLst>
</file>

<file path=ppt/tags/tag198.xml><?xml version="1.0" encoding="utf-8"?>
<p:tagLst xmlns:a="http://schemas.openxmlformats.org/drawingml/2006/main" xmlns:r="http://schemas.openxmlformats.org/officeDocument/2006/relationships" xmlns:p="http://schemas.openxmlformats.org/presentationml/2006/main">
  <p:tag name="AS_UNIQUEID" val="65"/>
</p:tagLst>
</file>

<file path=ppt/tags/tag199.xml><?xml version="1.0" encoding="utf-8"?>
<p:tagLst xmlns:a="http://schemas.openxmlformats.org/drawingml/2006/main" xmlns:r="http://schemas.openxmlformats.org/officeDocument/2006/relationships" xmlns:p="http://schemas.openxmlformats.org/presentationml/2006/main">
  <p:tag name="AS_UNIQUEID" val="66"/>
</p:tagLst>
</file>

<file path=ppt/tags/tag2.xml><?xml version="1.0" encoding="utf-8"?>
<p:tagLst xmlns:a="http://schemas.openxmlformats.org/drawingml/2006/main" xmlns:r="http://schemas.openxmlformats.org/officeDocument/2006/relationships" xmlns:p="http://schemas.openxmlformats.org/presentationml/2006/main">
  <p:tag name="AS_UNIQUEID" val="38"/>
</p:tagLst>
</file>

<file path=ppt/tags/tag20.xml><?xml version="1.0" encoding="utf-8"?>
<p:tagLst xmlns:a="http://schemas.openxmlformats.org/drawingml/2006/main" xmlns:r="http://schemas.openxmlformats.org/officeDocument/2006/relationships" xmlns:p="http://schemas.openxmlformats.org/presentationml/2006/main">
  <p:tag name="AS_UNIQUEID" val="57"/>
</p:tagLst>
</file>

<file path=ppt/tags/tag200.xml><?xml version="1.0" encoding="utf-8"?>
<p:tagLst xmlns:a="http://schemas.openxmlformats.org/drawingml/2006/main" xmlns:r="http://schemas.openxmlformats.org/officeDocument/2006/relationships" xmlns:p="http://schemas.openxmlformats.org/presentationml/2006/main">
  <p:tag name="AS_UNIQUEID" val="67"/>
</p:tagLst>
</file>

<file path=ppt/tags/tag201.xml><?xml version="1.0" encoding="utf-8"?>
<p:tagLst xmlns:a="http://schemas.openxmlformats.org/drawingml/2006/main" xmlns:r="http://schemas.openxmlformats.org/officeDocument/2006/relationships" xmlns:p="http://schemas.openxmlformats.org/presentationml/2006/main">
  <p:tag name="AS_UNIQUEID" val="68"/>
</p:tagLst>
</file>

<file path=ppt/tags/tag202.xml><?xml version="1.0" encoding="utf-8"?>
<p:tagLst xmlns:a="http://schemas.openxmlformats.org/drawingml/2006/main" xmlns:r="http://schemas.openxmlformats.org/officeDocument/2006/relationships" xmlns:p="http://schemas.openxmlformats.org/presentationml/2006/main">
  <p:tag name="AS_UNIQUEID" val="71"/>
</p:tagLst>
</file>

<file path=ppt/tags/tag203.xml><?xml version="1.0" encoding="utf-8"?>
<p:tagLst xmlns:a="http://schemas.openxmlformats.org/drawingml/2006/main" xmlns:r="http://schemas.openxmlformats.org/officeDocument/2006/relationships" xmlns:p="http://schemas.openxmlformats.org/presentationml/2006/main">
  <p:tag name="AS_UNIQUEID" val="72"/>
</p:tagLst>
</file>

<file path=ppt/tags/tag204.xml><?xml version="1.0" encoding="utf-8"?>
<p:tagLst xmlns:a="http://schemas.openxmlformats.org/drawingml/2006/main" xmlns:r="http://schemas.openxmlformats.org/officeDocument/2006/relationships" xmlns:p="http://schemas.openxmlformats.org/presentationml/2006/main">
  <p:tag name="AS_UNIQUEID" val="73"/>
</p:tagLst>
</file>

<file path=ppt/tags/tag205.xml><?xml version="1.0" encoding="utf-8"?>
<p:tagLst xmlns:a="http://schemas.openxmlformats.org/drawingml/2006/main" xmlns:r="http://schemas.openxmlformats.org/officeDocument/2006/relationships" xmlns:p="http://schemas.openxmlformats.org/presentationml/2006/main">
  <p:tag name="AS_UNIQUEID" val="65"/>
</p:tagLst>
</file>

<file path=ppt/tags/tag206.xml><?xml version="1.0" encoding="utf-8"?>
<p:tagLst xmlns:a="http://schemas.openxmlformats.org/drawingml/2006/main" xmlns:r="http://schemas.openxmlformats.org/officeDocument/2006/relationships" xmlns:p="http://schemas.openxmlformats.org/presentationml/2006/main">
  <p:tag name="AS_UNIQUEID" val="66"/>
</p:tagLst>
</file>

<file path=ppt/tags/tag207.xml><?xml version="1.0" encoding="utf-8"?>
<p:tagLst xmlns:a="http://schemas.openxmlformats.org/drawingml/2006/main" xmlns:r="http://schemas.openxmlformats.org/officeDocument/2006/relationships" xmlns:p="http://schemas.openxmlformats.org/presentationml/2006/main">
  <p:tag name="AS_UNIQUEID" val="67"/>
</p:tagLst>
</file>

<file path=ppt/tags/tag208.xml><?xml version="1.0" encoding="utf-8"?>
<p:tagLst xmlns:a="http://schemas.openxmlformats.org/drawingml/2006/main" xmlns:r="http://schemas.openxmlformats.org/officeDocument/2006/relationships" xmlns:p="http://schemas.openxmlformats.org/presentationml/2006/main">
  <p:tag name="AS_UNIQUEID" val="68"/>
</p:tagLst>
</file>

<file path=ppt/tags/tag209.xml><?xml version="1.0" encoding="utf-8"?>
<p:tagLst xmlns:a="http://schemas.openxmlformats.org/drawingml/2006/main" xmlns:r="http://schemas.openxmlformats.org/officeDocument/2006/relationships" xmlns:p="http://schemas.openxmlformats.org/presentationml/2006/main">
  <p:tag name="AS_UNIQUEID" val="71"/>
</p:tagLst>
</file>

<file path=ppt/tags/tag21.xml><?xml version="1.0" encoding="utf-8"?>
<p:tagLst xmlns:a="http://schemas.openxmlformats.org/drawingml/2006/main" xmlns:r="http://schemas.openxmlformats.org/officeDocument/2006/relationships" xmlns:p="http://schemas.openxmlformats.org/presentationml/2006/main">
  <p:tag name="AS_UNIQUEID" val="58"/>
</p:tagLst>
</file>

<file path=ppt/tags/tag210.xml><?xml version="1.0" encoding="utf-8"?>
<p:tagLst xmlns:a="http://schemas.openxmlformats.org/drawingml/2006/main" xmlns:r="http://schemas.openxmlformats.org/officeDocument/2006/relationships" xmlns:p="http://schemas.openxmlformats.org/presentationml/2006/main">
  <p:tag name="AS_UNIQUEID" val="72"/>
</p:tagLst>
</file>

<file path=ppt/tags/tag211.xml><?xml version="1.0" encoding="utf-8"?>
<p:tagLst xmlns:a="http://schemas.openxmlformats.org/drawingml/2006/main" xmlns:r="http://schemas.openxmlformats.org/officeDocument/2006/relationships" xmlns:p="http://schemas.openxmlformats.org/presentationml/2006/main">
  <p:tag name="AS_UNIQUEID" val="73"/>
</p:tagLst>
</file>

<file path=ppt/tags/tag212.xml><?xml version="1.0" encoding="utf-8"?>
<p:tagLst xmlns:a="http://schemas.openxmlformats.org/drawingml/2006/main" xmlns:r="http://schemas.openxmlformats.org/officeDocument/2006/relationships" xmlns:p="http://schemas.openxmlformats.org/presentationml/2006/main">
  <p:tag name="AS_UNIQUEID" val="74"/>
</p:tagLst>
</file>

<file path=ppt/tags/tag213.xml><?xml version="1.0" encoding="utf-8"?>
<p:tagLst xmlns:a="http://schemas.openxmlformats.org/drawingml/2006/main" xmlns:r="http://schemas.openxmlformats.org/officeDocument/2006/relationships" xmlns:p="http://schemas.openxmlformats.org/presentationml/2006/main">
  <p:tag name="AS_UNIQUEID" val="75"/>
</p:tagLst>
</file>

<file path=ppt/tags/tag214.xml><?xml version="1.0" encoding="utf-8"?>
<p:tagLst xmlns:a="http://schemas.openxmlformats.org/drawingml/2006/main" xmlns:r="http://schemas.openxmlformats.org/officeDocument/2006/relationships" xmlns:p="http://schemas.openxmlformats.org/presentationml/2006/main">
  <p:tag name="AS_UNIQUEID" val="76"/>
</p:tagLst>
</file>

<file path=ppt/tags/tag215.xml><?xml version="1.0" encoding="utf-8"?>
<p:tagLst xmlns:a="http://schemas.openxmlformats.org/drawingml/2006/main" xmlns:r="http://schemas.openxmlformats.org/officeDocument/2006/relationships" xmlns:p="http://schemas.openxmlformats.org/presentationml/2006/main">
  <p:tag name="AS_UNIQUEID" val="77"/>
</p:tagLst>
</file>

<file path=ppt/tags/tag216.xml><?xml version="1.0" encoding="utf-8"?>
<p:tagLst xmlns:a="http://schemas.openxmlformats.org/drawingml/2006/main" xmlns:r="http://schemas.openxmlformats.org/officeDocument/2006/relationships" xmlns:p="http://schemas.openxmlformats.org/presentationml/2006/main">
  <p:tag name="AS_UNIQUEID" val="78"/>
</p:tagLst>
</file>

<file path=ppt/tags/tag217.xml><?xml version="1.0" encoding="utf-8"?>
<p:tagLst xmlns:a="http://schemas.openxmlformats.org/drawingml/2006/main" xmlns:r="http://schemas.openxmlformats.org/officeDocument/2006/relationships" xmlns:p="http://schemas.openxmlformats.org/presentationml/2006/main">
  <p:tag name="AS_UNIQUEID" val="74"/>
</p:tagLst>
</file>

<file path=ppt/tags/tag218.xml><?xml version="1.0" encoding="utf-8"?>
<p:tagLst xmlns:a="http://schemas.openxmlformats.org/drawingml/2006/main" xmlns:r="http://schemas.openxmlformats.org/officeDocument/2006/relationships" xmlns:p="http://schemas.openxmlformats.org/presentationml/2006/main">
  <p:tag name="AS_UNIQUEID" val="75"/>
</p:tagLst>
</file>

<file path=ppt/tags/tag219.xml><?xml version="1.0" encoding="utf-8"?>
<p:tagLst xmlns:a="http://schemas.openxmlformats.org/drawingml/2006/main" xmlns:r="http://schemas.openxmlformats.org/officeDocument/2006/relationships" xmlns:p="http://schemas.openxmlformats.org/presentationml/2006/main">
  <p:tag name="AS_UNIQUEID" val="76"/>
</p:tagLst>
</file>

<file path=ppt/tags/tag22.xml><?xml version="1.0" encoding="utf-8"?>
<p:tagLst xmlns:a="http://schemas.openxmlformats.org/drawingml/2006/main" xmlns:r="http://schemas.openxmlformats.org/officeDocument/2006/relationships" xmlns:p="http://schemas.openxmlformats.org/presentationml/2006/main">
  <p:tag name="AS_UNIQUEID" val="49"/>
</p:tagLst>
</file>

<file path=ppt/tags/tag220.xml><?xml version="1.0" encoding="utf-8"?>
<p:tagLst xmlns:a="http://schemas.openxmlformats.org/drawingml/2006/main" xmlns:r="http://schemas.openxmlformats.org/officeDocument/2006/relationships" xmlns:p="http://schemas.openxmlformats.org/presentationml/2006/main">
  <p:tag name="AS_UNIQUEID" val="77"/>
</p:tagLst>
</file>

<file path=ppt/tags/tag221.xml><?xml version="1.0" encoding="utf-8"?>
<p:tagLst xmlns:a="http://schemas.openxmlformats.org/drawingml/2006/main" xmlns:r="http://schemas.openxmlformats.org/officeDocument/2006/relationships" xmlns:p="http://schemas.openxmlformats.org/presentationml/2006/main">
  <p:tag name="AS_UNIQUEID" val="78"/>
</p:tagLst>
</file>

<file path=ppt/tags/tag222.xml><?xml version="1.0" encoding="utf-8"?>
<p:tagLst xmlns:a="http://schemas.openxmlformats.org/drawingml/2006/main" xmlns:r="http://schemas.openxmlformats.org/officeDocument/2006/relationships" xmlns:p="http://schemas.openxmlformats.org/presentationml/2006/main">
  <p:tag name="AS_UNIQUEID" val="74"/>
</p:tagLst>
</file>

<file path=ppt/tags/tag223.xml><?xml version="1.0" encoding="utf-8"?>
<p:tagLst xmlns:a="http://schemas.openxmlformats.org/drawingml/2006/main" xmlns:r="http://schemas.openxmlformats.org/officeDocument/2006/relationships" xmlns:p="http://schemas.openxmlformats.org/presentationml/2006/main">
  <p:tag name="AS_UNIQUEID" val="75"/>
</p:tagLst>
</file>

<file path=ppt/tags/tag224.xml><?xml version="1.0" encoding="utf-8"?>
<p:tagLst xmlns:a="http://schemas.openxmlformats.org/drawingml/2006/main" xmlns:r="http://schemas.openxmlformats.org/officeDocument/2006/relationships" xmlns:p="http://schemas.openxmlformats.org/presentationml/2006/main">
  <p:tag name="AS_UNIQUEID" val="76"/>
</p:tagLst>
</file>

<file path=ppt/tags/tag225.xml><?xml version="1.0" encoding="utf-8"?>
<p:tagLst xmlns:a="http://schemas.openxmlformats.org/drawingml/2006/main" xmlns:r="http://schemas.openxmlformats.org/officeDocument/2006/relationships" xmlns:p="http://schemas.openxmlformats.org/presentationml/2006/main">
  <p:tag name="AS_UNIQUEID" val="77"/>
</p:tagLst>
</file>

<file path=ppt/tags/tag226.xml><?xml version="1.0" encoding="utf-8"?>
<p:tagLst xmlns:a="http://schemas.openxmlformats.org/drawingml/2006/main" xmlns:r="http://schemas.openxmlformats.org/officeDocument/2006/relationships" xmlns:p="http://schemas.openxmlformats.org/presentationml/2006/main">
  <p:tag name="AS_UNIQUEID" val="78"/>
</p:tagLst>
</file>

<file path=ppt/tags/tag227.xml><?xml version="1.0" encoding="utf-8"?>
<p:tagLst xmlns:a="http://schemas.openxmlformats.org/drawingml/2006/main" xmlns:r="http://schemas.openxmlformats.org/officeDocument/2006/relationships" xmlns:p="http://schemas.openxmlformats.org/presentationml/2006/main">
  <p:tag name="AS_UNIQUEID" val="74"/>
</p:tagLst>
</file>

<file path=ppt/tags/tag228.xml><?xml version="1.0" encoding="utf-8"?>
<p:tagLst xmlns:a="http://schemas.openxmlformats.org/drawingml/2006/main" xmlns:r="http://schemas.openxmlformats.org/officeDocument/2006/relationships" xmlns:p="http://schemas.openxmlformats.org/presentationml/2006/main">
  <p:tag name="AS_UNIQUEID" val="75"/>
</p:tagLst>
</file>

<file path=ppt/tags/tag229.xml><?xml version="1.0" encoding="utf-8"?>
<p:tagLst xmlns:a="http://schemas.openxmlformats.org/drawingml/2006/main" xmlns:r="http://schemas.openxmlformats.org/officeDocument/2006/relationships" xmlns:p="http://schemas.openxmlformats.org/presentationml/2006/main">
  <p:tag name="AS_UNIQUEID" val="76"/>
</p:tagLst>
</file>

<file path=ppt/tags/tag23.xml><?xml version="1.0" encoding="utf-8"?>
<p:tagLst xmlns:a="http://schemas.openxmlformats.org/drawingml/2006/main" xmlns:r="http://schemas.openxmlformats.org/officeDocument/2006/relationships" xmlns:p="http://schemas.openxmlformats.org/presentationml/2006/main">
  <p:tag name="AS_UNIQUEID" val="50"/>
</p:tagLst>
</file>

<file path=ppt/tags/tag230.xml><?xml version="1.0" encoding="utf-8"?>
<p:tagLst xmlns:a="http://schemas.openxmlformats.org/drawingml/2006/main" xmlns:r="http://schemas.openxmlformats.org/officeDocument/2006/relationships" xmlns:p="http://schemas.openxmlformats.org/presentationml/2006/main">
  <p:tag name="AS_UNIQUEID" val="77"/>
</p:tagLst>
</file>

<file path=ppt/tags/tag231.xml><?xml version="1.0" encoding="utf-8"?>
<p:tagLst xmlns:a="http://schemas.openxmlformats.org/drawingml/2006/main" xmlns:r="http://schemas.openxmlformats.org/officeDocument/2006/relationships" xmlns:p="http://schemas.openxmlformats.org/presentationml/2006/main">
  <p:tag name="AS_UNIQUEID" val="74"/>
</p:tagLst>
</file>

<file path=ppt/tags/tag232.xml><?xml version="1.0" encoding="utf-8"?>
<p:tagLst xmlns:a="http://schemas.openxmlformats.org/drawingml/2006/main" xmlns:r="http://schemas.openxmlformats.org/officeDocument/2006/relationships" xmlns:p="http://schemas.openxmlformats.org/presentationml/2006/main">
  <p:tag name="AS_UNIQUEID" val="75"/>
</p:tagLst>
</file>

<file path=ppt/tags/tag233.xml><?xml version="1.0" encoding="utf-8"?>
<p:tagLst xmlns:a="http://schemas.openxmlformats.org/drawingml/2006/main" xmlns:r="http://schemas.openxmlformats.org/officeDocument/2006/relationships" xmlns:p="http://schemas.openxmlformats.org/presentationml/2006/main">
  <p:tag name="AS_UNIQUEID" val="76"/>
</p:tagLst>
</file>

<file path=ppt/tags/tag234.xml><?xml version="1.0" encoding="utf-8"?>
<p:tagLst xmlns:a="http://schemas.openxmlformats.org/drawingml/2006/main" xmlns:r="http://schemas.openxmlformats.org/officeDocument/2006/relationships" xmlns:p="http://schemas.openxmlformats.org/presentationml/2006/main">
  <p:tag name="AS_UNIQUEID" val="77"/>
</p:tagLst>
</file>

<file path=ppt/tags/tag235.xml><?xml version="1.0" encoding="utf-8"?>
<p:tagLst xmlns:a="http://schemas.openxmlformats.org/drawingml/2006/main" xmlns:r="http://schemas.openxmlformats.org/officeDocument/2006/relationships" xmlns:p="http://schemas.openxmlformats.org/presentationml/2006/main">
  <p:tag name="AS_UNIQUEID" val="78"/>
</p:tagLst>
</file>

<file path=ppt/tags/tag236.xml><?xml version="1.0" encoding="utf-8"?>
<p:tagLst xmlns:a="http://schemas.openxmlformats.org/drawingml/2006/main" xmlns:r="http://schemas.openxmlformats.org/officeDocument/2006/relationships" xmlns:p="http://schemas.openxmlformats.org/presentationml/2006/main">
  <p:tag name="AS_UNIQUEID" val="74"/>
</p:tagLst>
</file>

<file path=ppt/tags/tag237.xml><?xml version="1.0" encoding="utf-8"?>
<p:tagLst xmlns:a="http://schemas.openxmlformats.org/drawingml/2006/main" xmlns:r="http://schemas.openxmlformats.org/officeDocument/2006/relationships" xmlns:p="http://schemas.openxmlformats.org/presentationml/2006/main">
  <p:tag name="AS_UNIQUEID" val="75"/>
</p:tagLst>
</file>

<file path=ppt/tags/tag238.xml><?xml version="1.0" encoding="utf-8"?>
<p:tagLst xmlns:a="http://schemas.openxmlformats.org/drawingml/2006/main" xmlns:r="http://schemas.openxmlformats.org/officeDocument/2006/relationships" xmlns:p="http://schemas.openxmlformats.org/presentationml/2006/main">
  <p:tag name="AS_UNIQUEID" val="76"/>
</p:tagLst>
</file>

<file path=ppt/tags/tag239.xml><?xml version="1.0" encoding="utf-8"?>
<p:tagLst xmlns:a="http://schemas.openxmlformats.org/drawingml/2006/main" xmlns:r="http://schemas.openxmlformats.org/officeDocument/2006/relationships" xmlns:p="http://schemas.openxmlformats.org/presentationml/2006/main">
  <p:tag name="AS_UNIQUEID" val="77"/>
</p:tagLst>
</file>

<file path=ppt/tags/tag24.xml><?xml version="1.0" encoding="utf-8"?>
<p:tagLst xmlns:a="http://schemas.openxmlformats.org/drawingml/2006/main" xmlns:r="http://schemas.openxmlformats.org/officeDocument/2006/relationships" xmlns:p="http://schemas.openxmlformats.org/presentationml/2006/main">
  <p:tag name="AS_UNIQUEID" val="51"/>
</p:tagLst>
</file>

<file path=ppt/tags/tag240.xml><?xml version="1.0" encoding="utf-8"?>
<p:tagLst xmlns:a="http://schemas.openxmlformats.org/drawingml/2006/main" xmlns:r="http://schemas.openxmlformats.org/officeDocument/2006/relationships" xmlns:p="http://schemas.openxmlformats.org/presentationml/2006/main">
  <p:tag name="AS_UNIQUEID" val="78"/>
</p:tagLst>
</file>

<file path=ppt/tags/tag241.xml><?xml version="1.0" encoding="utf-8"?>
<p:tagLst xmlns:a="http://schemas.openxmlformats.org/drawingml/2006/main" xmlns:r="http://schemas.openxmlformats.org/officeDocument/2006/relationships" xmlns:p="http://schemas.openxmlformats.org/presentationml/2006/main">
  <p:tag name="AS_UNIQUEID" val="74"/>
</p:tagLst>
</file>

<file path=ppt/tags/tag242.xml><?xml version="1.0" encoding="utf-8"?>
<p:tagLst xmlns:a="http://schemas.openxmlformats.org/drawingml/2006/main" xmlns:r="http://schemas.openxmlformats.org/officeDocument/2006/relationships" xmlns:p="http://schemas.openxmlformats.org/presentationml/2006/main">
  <p:tag name="AS_UNIQUEID" val="75"/>
</p:tagLst>
</file>

<file path=ppt/tags/tag243.xml><?xml version="1.0" encoding="utf-8"?>
<p:tagLst xmlns:a="http://schemas.openxmlformats.org/drawingml/2006/main" xmlns:r="http://schemas.openxmlformats.org/officeDocument/2006/relationships" xmlns:p="http://schemas.openxmlformats.org/presentationml/2006/main">
  <p:tag name="AS_UNIQUEID" val="76"/>
</p:tagLst>
</file>

<file path=ppt/tags/tag244.xml><?xml version="1.0" encoding="utf-8"?>
<p:tagLst xmlns:a="http://schemas.openxmlformats.org/drawingml/2006/main" xmlns:r="http://schemas.openxmlformats.org/officeDocument/2006/relationships" xmlns:p="http://schemas.openxmlformats.org/presentationml/2006/main">
  <p:tag name="AS_UNIQUEID" val="77"/>
</p:tagLst>
</file>

<file path=ppt/tags/tag245.xml><?xml version="1.0" encoding="utf-8"?>
<p:tagLst xmlns:a="http://schemas.openxmlformats.org/drawingml/2006/main" xmlns:r="http://schemas.openxmlformats.org/officeDocument/2006/relationships" xmlns:p="http://schemas.openxmlformats.org/presentationml/2006/main">
  <p:tag name="AS_UNIQUEID" val="78"/>
</p:tagLst>
</file>

<file path=ppt/tags/tag246.xml><?xml version="1.0" encoding="utf-8"?>
<p:tagLst xmlns:a="http://schemas.openxmlformats.org/drawingml/2006/main" xmlns:r="http://schemas.openxmlformats.org/officeDocument/2006/relationships" xmlns:p="http://schemas.openxmlformats.org/presentationml/2006/main">
  <p:tag name="AS_UNIQUEID" val="74"/>
</p:tagLst>
</file>

<file path=ppt/tags/tag247.xml><?xml version="1.0" encoding="utf-8"?>
<p:tagLst xmlns:a="http://schemas.openxmlformats.org/drawingml/2006/main" xmlns:r="http://schemas.openxmlformats.org/officeDocument/2006/relationships" xmlns:p="http://schemas.openxmlformats.org/presentationml/2006/main">
  <p:tag name="AS_UNIQUEID" val="75"/>
</p:tagLst>
</file>

<file path=ppt/tags/tag248.xml><?xml version="1.0" encoding="utf-8"?>
<p:tagLst xmlns:a="http://schemas.openxmlformats.org/drawingml/2006/main" xmlns:r="http://schemas.openxmlformats.org/officeDocument/2006/relationships" xmlns:p="http://schemas.openxmlformats.org/presentationml/2006/main">
  <p:tag name="AS_UNIQUEID" val="76"/>
</p:tagLst>
</file>

<file path=ppt/tags/tag249.xml><?xml version="1.0" encoding="utf-8"?>
<p:tagLst xmlns:a="http://schemas.openxmlformats.org/drawingml/2006/main" xmlns:r="http://schemas.openxmlformats.org/officeDocument/2006/relationships" xmlns:p="http://schemas.openxmlformats.org/presentationml/2006/main">
  <p:tag name="AS_UNIQUEID" val="77"/>
</p:tagLst>
</file>

<file path=ppt/tags/tag25.xml><?xml version="1.0" encoding="utf-8"?>
<p:tagLst xmlns:a="http://schemas.openxmlformats.org/drawingml/2006/main" xmlns:r="http://schemas.openxmlformats.org/officeDocument/2006/relationships" xmlns:p="http://schemas.openxmlformats.org/presentationml/2006/main">
  <p:tag name="AS_UNIQUEID" val="52"/>
</p:tagLst>
</file>

<file path=ppt/tags/tag250.xml><?xml version="1.0" encoding="utf-8"?>
<p:tagLst xmlns:a="http://schemas.openxmlformats.org/drawingml/2006/main" xmlns:r="http://schemas.openxmlformats.org/officeDocument/2006/relationships" xmlns:p="http://schemas.openxmlformats.org/presentationml/2006/main">
  <p:tag name="AS_UNIQUEID" val="78"/>
</p:tagLst>
</file>

<file path=ppt/tags/tag251.xml><?xml version="1.0" encoding="utf-8"?>
<p:tagLst xmlns:a="http://schemas.openxmlformats.org/drawingml/2006/main" xmlns:r="http://schemas.openxmlformats.org/officeDocument/2006/relationships" xmlns:p="http://schemas.openxmlformats.org/presentationml/2006/main">
  <p:tag name="AS_UNIQUEID" val="74"/>
</p:tagLst>
</file>

<file path=ppt/tags/tag252.xml><?xml version="1.0" encoding="utf-8"?>
<p:tagLst xmlns:a="http://schemas.openxmlformats.org/drawingml/2006/main" xmlns:r="http://schemas.openxmlformats.org/officeDocument/2006/relationships" xmlns:p="http://schemas.openxmlformats.org/presentationml/2006/main">
  <p:tag name="AS_UNIQUEID" val="75"/>
</p:tagLst>
</file>

<file path=ppt/tags/tag253.xml><?xml version="1.0" encoding="utf-8"?>
<p:tagLst xmlns:a="http://schemas.openxmlformats.org/drawingml/2006/main" xmlns:r="http://schemas.openxmlformats.org/officeDocument/2006/relationships" xmlns:p="http://schemas.openxmlformats.org/presentationml/2006/main">
  <p:tag name="AS_UNIQUEID" val="76"/>
</p:tagLst>
</file>

<file path=ppt/tags/tag254.xml><?xml version="1.0" encoding="utf-8"?>
<p:tagLst xmlns:a="http://schemas.openxmlformats.org/drawingml/2006/main" xmlns:r="http://schemas.openxmlformats.org/officeDocument/2006/relationships" xmlns:p="http://schemas.openxmlformats.org/presentationml/2006/main">
  <p:tag name="AS_UNIQUEID" val="77"/>
</p:tagLst>
</file>

<file path=ppt/tags/tag255.xml><?xml version="1.0" encoding="utf-8"?>
<p:tagLst xmlns:a="http://schemas.openxmlformats.org/drawingml/2006/main" xmlns:r="http://schemas.openxmlformats.org/officeDocument/2006/relationships" xmlns:p="http://schemas.openxmlformats.org/presentationml/2006/main">
  <p:tag name="AS_UNIQUEID" val="78"/>
</p:tagLst>
</file>

<file path=ppt/tags/tag256.xml><?xml version="1.0" encoding="utf-8"?>
<p:tagLst xmlns:a="http://schemas.openxmlformats.org/drawingml/2006/main" xmlns:r="http://schemas.openxmlformats.org/officeDocument/2006/relationships" xmlns:p="http://schemas.openxmlformats.org/presentationml/2006/main">
  <p:tag name="AS_UNIQUEID" val="74"/>
</p:tagLst>
</file>

<file path=ppt/tags/tag257.xml><?xml version="1.0" encoding="utf-8"?>
<p:tagLst xmlns:a="http://schemas.openxmlformats.org/drawingml/2006/main" xmlns:r="http://schemas.openxmlformats.org/officeDocument/2006/relationships" xmlns:p="http://schemas.openxmlformats.org/presentationml/2006/main">
  <p:tag name="AS_UNIQUEID" val="75"/>
</p:tagLst>
</file>

<file path=ppt/tags/tag258.xml><?xml version="1.0" encoding="utf-8"?>
<p:tagLst xmlns:a="http://schemas.openxmlformats.org/drawingml/2006/main" xmlns:r="http://schemas.openxmlformats.org/officeDocument/2006/relationships" xmlns:p="http://schemas.openxmlformats.org/presentationml/2006/main">
  <p:tag name="AS_UNIQUEID" val="76"/>
</p:tagLst>
</file>

<file path=ppt/tags/tag259.xml><?xml version="1.0" encoding="utf-8"?>
<p:tagLst xmlns:a="http://schemas.openxmlformats.org/drawingml/2006/main" xmlns:r="http://schemas.openxmlformats.org/officeDocument/2006/relationships" xmlns:p="http://schemas.openxmlformats.org/presentationml/2006/main">
  <p:tag name="AS_UNIQUEID" val="77"/>
</p:tagLst>
</file>

<file path=ppt/tags/tag26.xml><?xml version="1.0" encoding="utf-8"?>
<p:tagLst xmlns:a="http://schemas.openxmlformats.org/drawingml/2006/main" xmlns:r="http://schemas.openxmlformats.org/officeDocument/2006/relationships" xmlns:p="http://schemas.openxmlformats.org/presentationml/2006/main">
  <p:tag name="AS_UNIQUEID" val="53"/>
</p:tagLst>
</file>

<file path=ppt/tags/tag260.xml><?xml version="1.0" encoding="utf-8"?>
<p:tagLst xmlns:a="http://schemas.openxmlformats.org/drawingml/2006/main" xmlns:r="http://schemas.openxmlformats.org/officeDocument/2006/relationships" xmlns:p="http://schemas.openxmlformats.org/presentationml/2006/main">
  <p:tag name="AS_UNIQUEID" val="78"/>
</p:tagLst>
</file>

<file path=ppt/tags/tag261.xml><?xml version="1.0" encoding="utf-8"?>
<p:tagLst xmlns:a="http://schemas.openxmlformats.org/drawingml/2006/main" xmlns:r="http://schemas.openxmlformats.org/officeDocument/2006/relationships" xmlns:p="http://schemas.openxmlformats.org/presentationml/2006/main">
  <p:tag name="AS_UNIQUEID" val="74"/>
</p:tagLst>
</file>

<file path=ppt/tags/tag262.xml><?xml version="1.0" encoding="utf-8"?>
<p:tagLst xmlns:a="http://schemas.openxmlformats.org/drawingml/2006/main" xmlns:r="http://schemas.openxmlformats.org/officeDocument/2006/relationships" xmlns:p="http://schemas.openxmlformats.org/presentationml/2006/main">
  <p:tag name="AS_UNIQUEID" val="75"/>
</p:tagLst>
</file>

<file path=ppt/tags/tag263.xml><?xml version="1.0" encoding="utf-8"?>
<p:tagLst xmlns:a="http://schemas.openxmlformats.org/drawingml/2006/main" xmlns:r="http://schemas.openxmlformats.org/officeDocument/2006/relationships" xmlns:p="http://schemas.openxmlformats.org/presentationml/2006/main">
  <p:tag name="AS_UNIQUEID" val="76"/>
</p:tagLst>
</file>

<file path=ppt/tags/tag264.xml><?xml version="1.0" encoding="utf-8"?>
<p:tagLst xmlns:a="http://schemas.openxmlformats.org/drawingml/2006/main" xmlns:r="http://schemas.openxmlformats.org/officeDocument/2006/relationships" xmlns:p="http://schemas.openxmlformats.org/presentationml/2006/main">
  <p:tag name="AS_UNIQUEID" val="77"/>
</p:tagLst>
</file>

<file path=ppt/tags/tag265.xml><?xml version="1.0" encoding="utf-8"?>
<p:tagLst xmlns:a="http://schemas.openxmlformats.org/drawingml/2006/main" xmlns:r="http://schemas.openxmlformats.org/officeDocument/2006/relationships" xmlns:p="http://schemas.openxmlformats.org/presentationml/2006/main">
  <p:tag name="AS_UNIQUEID" val="78"/>
</p:tagLst>
</file>

<file path=ppt/tags/tag266.xml><?xml version="1.0" encoding="utf-8"?>
<p:tagLst xmlns:a="http://schemas.openxmlformats.org/drawingml/2006/main" xmlns:r="http://schemas.openxmlformats.org/officeDocument/2006/relationships" xmlns:p="http://schemas.openxmlformats.org/presentationml/2006/main">
  <p:tag name="AS_UNIQUEID" val="74"/>
</p:tagLst>
</file>

<file path=ppt/tags/tag267.xml><?xml version="1.0" encoding="utf-8"?>
<p:tagLst xmlns:a="http://schemas.openxmlformats.org/drawingml/2006/main" xmlns:r="http://schemas.openxmlformats.org/officeDocument/2006/relationships" xmlns:p="http://schemas.openxmlformats.org/presentationml/2006/main">
  <p:tag name="AS_UNIQUEID" val="75"/>
</p:tagLst>
</file>

<file path=ppt/tags/tag268.xml><?xml version="1.0" encoding="utf-8"?>
<p:tagLst xmlns:a="http://schemas.openxmlformats.org/drawingml/2006/main" xmlns:r="http://schemas.openxmlformats.org/officeDocument/2006/relationships" xmlns:p="http://schemas.openxmlformats.org/presentationml/2006/main">
  <p:tag name="AS_UNIQUEID" val="76"/>
</p:tagLst>
</file>

<file path=ppt/tags/tag269.xml><?xml version="1.0" encoding="utf-8"?>
<p:tagLst xmlns:a="http://schemas.openxmlformats.org/drawingml/2006/main" xmlns:r="http://schemas.openxmlformats.org/officeDocument/2006/relationships" xmlns:p="http://schemas.openxmlformats.org/presentationml/2006/main">
  <p:tag name="AS_UNIQUEID" val="77"/>
</p:tagLst>
</file>

<file path=ppt/tags/tag27.xml><?xml version="1.0" encoding="utf-8"?>
<p:tagLst xmlns:a="http://schemas.openxmlformats.org/drawingml/2006/main" xmlns:r="http://schemas.openxmlformats.org/officeDocument/2006/relationships" xmlns:p="http://schemas.openxmlformats.org/presentationml/2006/main">
  <p:tag name="AS_UNIQUEID" val="54"/>
</p:tagLst>
</file>

<file path=ppt/tags/tag270.xml><?xml version="1.0" encoding="utf-8"?>
<p:tagLst xmlns:a="http://schemas.openxmlformats.org/drawingml/2006/main" xmlns:r="http://schemas.openxmlformats.org/officeDocument/2006/relationships" xmlns:p="http://schemas.openxmlformats.org/presentationml/2006/main">
  <p:tag name="AS_UNIQUEID" val="78"/>
</p:tagLst>
</file>

<file path=ppt/tags/tag271.xml><?xml version="1.0" encoding="utf-8"?>
<p:tagLst xmlns:a="http://schemas.openxmlformats.org/drawingml/2006/main" xmlns:r="http://schemas.openxmlformats.org/officeDocument/2006/relationships" xmlns:p="http://schemas.openxmlformats.org/presentationml/2006/main">
  <p:tag name="AS_UNIQUEID" val="74"/>
</p:tagLst>
</file>

<file path=ppt/tags/tag272.xml><?xml version="1.0" encoding="utf-8"?>
<p:tagLst xmlns:a="http://schemas.openxmlformats.org/drawingml/2006/main" xmlns:r="http://schemas.openxmlformats.org/officeDocument/2006/relationships" xmlns:p="http://schemas.openxmlformats.org/presentationml/2006/main">
  <p:tag name="AS_UNIQUEID" val="75"/>
</p:tagLst>
</file>

<file path=ppt/tags/tag273.xml><?xml version="1.0" encoding="utf-8"?>
<p:tagLst xmlns:a="http://schemas.openxmlformats.org/drawingml/2006/main" xmlns:r="http://schemas.openxmlformats.org/officeDocument/2006/relationships" xmlns:p="http://schemas.openxmlformats.org/presentationml/2006/main">
  <p:tag name="AS_UNIQUEID" val="76"/>
</p:tagLst>
</file>

<file path=ppt/tags/tag274.xml><?xml version="1.0" encoding="utf-8"?>
<p:tagLst xmlns:a="http://schemas.openxmlformats.org/drawingml/2006/main" xmlns:r="http://schemas.openxmlformats.org/officeDocument/2006/relationships" xmlns:p="http://schemas.openxmlformats.org/presentationml/2006/main">
  <p:tag name="AS_UNIQUEID" val="77"/>
</p:tagLst>
</file>

<file path=ppt/tags/tag275.xml><?xml version="1.0" encoding="utf-8"?>
<p:tagLst xmlns:a="http://schemas.openxmlformats.org/drawingml/2006/main" xmlns:r="http://schemas.openxmlformats.org/officeDocument/2006/relationships" xmlns:p="http://schemas.openxmlformats.org/presentationml/2006/main">
  <p:tag name="AS_UNIQUEID" val="78"/>
</p:tagLst>
</file>

<file path=ppt/tags/tag276.xml><?xml version="1.0" encoding="utf-8"?>
<p:tagLst xmlns:a="http://schemas.openxmlformats.org/drawingml/2006/main" xmlns:r="http://schemas.openxmlformats.org/officeDocument/2006/relationships" xmlns:p="http://schemas.openxmlformats.org/presentationml/2006/main">
  <p:tag name="AS_UNIQUEID" val="74"/>
</p:tagLst>
</file>

<file path=ppt/tags/tag277.xml><?xml version="1.0" encoding="utf-8"?>
<p:tagLst xmlns:a="http://schemas.openxmlformats.org/drawingml/2006/main" xmlns:r="http://schemas.openxmlformats.org/officeDocument/2006/relationships" xmlns:p="http://schemas.openxmlformats.org/presentationml/2006/main">
  <p:tag name="AS_UNIQUEID" val="75"/>
</p:tagLst>
</file>

<file path=ppt/tags/tag278.xml><?xml version="1.0" encoding="utf-8"?>
<p:tagLst xmlns:a="http://schemas.openxmlformats.org/drawingml/2006/main" xmlns:r="http://schemas.openxmlformats.org/officeDocument/2006/relationships" xmlns:p="http://schemas.openxmlformats.org/presentationml/2006/main">
  <p:tag name="AS_UNIQUEID" val="76"/>
</p:tagLst>
</file>

<file path=ppt/tags/tag279.xml><?xml version="1.0" encoding="utf-8"?>
<p:tagLst xmlns:a="http://schemas.openxmlformats.org/drawingml/2006/main" xmlns:r="http://schemas.openxmlformats.org/officeDocument/2006/relationships" xmlns:p="http://schemas.openxmlformats.org/presentationml/2006/main">
  <p:tag name="AS_UNIQUEID" val="77"/>
</p:tagLst>
</file>

<file path=ppt/tags/tag28.xml><?xml version="1.0" encoding="utf-8"?>
<p:tagLst xmlns:a="http://schemas.openxmlformats.org/drawingml/2006/main" xmlns:r="http://schemas.openxmlformats.org/officeDocument/2006/relationships" xmlns:p="http://schemas.openxmlformats.org/presentationml/2006/main">
  <p:tag name="AS_UNIQUEID" val="56"/>
</p:tagLst>
</file>

<file path=ppt/tags/tag280.xml><?xml version="1.0" encoding="utf-8"?>
<p:tagLst xmlns:a="http://schemas.openxmlformats.org/drawingml/2006/main" xmlns:r="http://schemas.openxmlformats.org/officeDocument/2006/relationships" xmlns:p="http://schemas.openxmlformats.org/presentationml/2006/main">
  <p:tag name="AS_UNIQUEID" val="78"/>
</p:tagLst>
</file>

<file path=ppt/tags/tag281.xml><?xml version="1.0" encoding="utf-8"?>
<p:tagLst xmlns:a="http://schemas.openxmlformats.org/drawingml/2006/main" xmlns:r="http://schemas.openxmlformats.org/officeDocument/2006/relationships" xmlns:p="http://schemas.openxmlformats.org/presentationml/2006/main">
  <p:tag name="AS_UNIQUEID" val="74"/>
</p:tagLst>
</file>

<file path=ppt/tags/tag282.xml><?xml version="1.0" encoding="utf-8"?>
<p:tagLst xmlns:a="http://schemas.openxmlformats.org/drawingml/2006/main" xmlns:r="http://schemas.openxmlformats.org/officeDocument/2006/relationships" xmlns:p="http://schemas.openxmlformats.org/presentationml/2006/main">
  <p:tag name="AS_UNIQUEID" val="75"/>
</p:tagLst>
</file>

<file path=ppt/tags/tag283.xml><?xml version="1.0" encoding="utf-8"?>
<p:tagLst xmlns:a="http://schemas.openxmlformats.org/drawingml/2006/main" xmlns:r="http://schemas.openxmlformats.org/officeDocument/2006/relationships" xmlns:p="http://schemas.openxmlformats.org/presentationml/2006/main">
  <p:tag name="AS_UNIQUEID" val="76"/>
</p:tagLst>
</file>

<file path=ppt/tags/tag284.xml><?xml version="1.0" encoding="utf-8"?>
<p:tagLst xmlns:a="http://schemas.openxmlformats.org/drawingml/2006/main" xmlns:r="http://schemas.openxmlformats.org/officeDocument/2006/relationships" xmlns:p="http://schemas.openxmlformats.org/presentationml/2006/main">
  <p:tag name="AS_UNIQUEID" val="77"/>
</p:tagLst>
</file>

<file path=ppt/tags/tag285.xml><?xml version="1.0" encoding="utf-8"?>
<p:tagLst xmlns:a="http://schemas.openxmlformats.org/drawingml/2006/main" xmlns:r="http://schemas.openxmlformats.org/officeDocument/2006/relationships" xmlns:p="http://schemas.openxmlformats.org/presentationml/2006/main">
  <p:tag name="AS_UNIQUEID" val="78"/>
</p:tagLst>
</file>

<file path=ppt/tags/tag286.xml><?xml version="1.0" encoding="utf-8"?>
<p:tagLst xmlns:a="http://schemas.openxmlformats.org/drawingml/2006/main" xmlns:r="http://schemas.openxmlformats.org/officeDocument/2006/relationships" xmlns:p="http://schemas.openxmlformats.org/presentationml/2006/main">
  <p:tag name="AS_UNIQUEID" val="74"/>
</p:tagLst>
</file>

<file path=ppt/tags/tag287.xml><?xml version="1.0" encoding="utf-8"?>
<p:tagLst xmlns:a="http://schemas.openxmlformats.org/drawingml/2006/main" xmlns:r="http://schemas.openxmlformats.org/officeDocument/2006/relationships" xmlns:p="http://schemas.openxmlformats.org/presentationml/2006/main">
  <p:tag name="AS_UNIQUEID" val="75"/>
</p:tagLst>
</file>

<file path=ppt/tags/tag288.xml><?xml version="1.0" encoding="utf-8"?>
<p:tagLst xmlns:a="http://schemas.openxmlformats.org/drawingml/2006/main" xmlns:r="http://schemas.openxmlformats.org/officeDocument/2006/relationships" xmlns:p="http://schemas.openxmlformats.org/presentationml/2006/main">
  <p:tag name="AS_UNIQUEID" val="76"/>
</p:tagLst>
</file>

<file path=ppt/tags/tag289.xml><?xml version="1.0" encoding="utf-8"?>
<p:tagLst xmlns:a="http://schemas.openxmlformats.org/drawingml/2006/main" xmlns:r="http://schemas.openxmlformats.org/officeDocument/2006/relationships" xmlns:p="http://schemas.openxmlformats.org/presentationml/2006/main">
  <p:tag name="AS_UNIQUEID" val="77"/>
</p:tagLst>
</file>

<file path=ppt/tags/tag29.xml><?xml version="1.0" encoding="utf-8"?>
<p:tagLst xmlns:a="http://schemas.openxmlformats.org/drawingml/2006/main" xmlns:r="http://schemas.openxmlformats.org/officeDocument/2006/relationships" xmlns:p="http://schemas.openxmlformats.org/presentationml/2006/main">
  <p:tag name="AS_UNIQUEID" val="57"/>
</p:tagLst>
</file>

<file path=ppt/tags/tag290.xml><?xml version="1.0" encoding="utf-8"?>
<p:tagLst xmlns:a="http://schemas.openxmlformats.org/drawingml/2006/main" xmlns:r="http://schemas.openxmlformats.org/officeDocument/2006/relationships" xmlns:p="http://schemas.openxmlformats.org/presentationml/2006/main">
  <p:tag name="AS_UNIQUEID" val="78"/>
</p:tagLst>
</file>

<file path=ppt/tags/tag291.xml><?xml version="1.0" encoding="utf-8"?>
<p:tagLst xmlns:a="http://schemas.openxmlformats.org/drawingml/2006/main" xmlns:r="http://schemas.openxmlformats.org/officeDocument/2006/relationships" xmlns:p="http://schemas.openxmlformats.org/presentationml/2006/main">
  <p:tag name="AS_UNIQUEID" val="74"/>
</p:tagLst>
</file>

<file path=ppt/tags/tag292.xml><?xml version="1.0" encoding="utf-8"?>
<p:tagLst xmlns:a="http://schemas.openxmlformats.org/drawingml/2006/main" xmlns:r="http://schemas.openxmlformats.org/officeDocument/2006/relationships" xmlns:p="http://schemas.openxmlformats.org/presentationml/2006/main">
  <p:tag name="AS_UNIQUEID" val="75"/>
</p:tagLst>
</file>

<file path=ppt/tags/tag293.xml><?xml version="1.0" encoding="utf-8"?>
<p:tagLst xmlns:a="http://schemas.openxmlformats.org/drawingml/2006/main" xmlns:r="http://schemas.openxmlformats.org/officeDocument/2006/relationships" xmlns:p="http://schemas.openxmlformats.org/presentationml/2006/main">
  <p:tag name="AS_UNIQUEID" val="76"/>
</p:tagLst>
</file>

<file path=ppt/tags/tag294.xml><?xml version="1.0" encoding="utf-8"?>
<p:tagLst xmlns:a="http://schemas.openxmlformats.org/drawingml/2006/main" xmlns:r="http://schemas.openxmlformats.org/officeDocument/2006/relationships" xmlns:p="http://schemas.openxmlformats.org/presentationml/2006/main">
  <p:tag name="AS_UNIQUEID" val="77"/>
</p:tagLst>
</file>

<file path=ppt/tags/tag295.xml><?xml version="1.0" encoding="utf-8"?>
<p:tagLst xmlns:a="http://schemas.openxmlformats.org/drawingml/2006/main" xmlns:r="http://schemas.openxmlformats.org/officeDocument/2006/relationships" xmlns:p="http://schemas.openxmlformats.org/presentationml/2006/main">
  <p:tag name="AS_UNIQUEID" val="78"/>
</p:tagLst>
</file>

<file path=ppt/tags/tag296.xml><?xml version="1.0" encoding="utf-8"?>
<p:tagLst xmlns:a="http://schemas.openxmlformats.org/drawingml/2006/main" xmlns:r="http://schemas.openxmlformats.org/officeDocument/2006/relationships" xmlns:p="http://schemas.openxmlformats.org/presentationml/2006/main">
  <p:tag name="AS_UNIQUEID" val="92"/>
</p:tagLst>
</file>

<file path=ppt/tags/tag297.xml><?xml version="1.0" encoding="utf-8"?>
<p:tagLst xmlns:a="http://schemas.openxmlformats.org/drawingml/2006/main" xmlns:r="http://schemas.openxmlformats.org/officeDocument/2006/relationships" xmlns:p="http://schemas.openxmlformats.org/presentationml/2006/main">
  <p:tag name="AS_UNIQUEID" val="93"/>
</p:tagLst>
</file>

<file path=ppt/tags/tag298.xml><?xml version="1.0" encoding="utf-8"?>
<p:tagLst xmlns:a="http://schemas.openxmlformats.org/drawingml/2006/main" xmlns:r="http://schemas.openxmlformats.org/officeDocument/2006/relationships" xmlns:p="http://schemas.openxmlformats.org/presentationml/2006/main">
  <p:tag name="AS_UNIQUEID" val="94"/>
</p:tagLst>
</file>

<file path=ppt/tags/tag299.xml><?xml version="1.0" encoding="utf-8"?>
<p:tagLst xmlns:a="http://schemas.openxmlformats.org/drawingml/2006/main" xmlns:r="http://schemas.openxmlformats.org/officeDocument/2006/relationships" xmlns:p="http://schemas.openxmlformats.org/presentationml/2006/main">
  <p:tag name="AS_UNIQUEID" val="95"/>
</p:tagLst>
</file>

<file path=ppt/tags/tag3.xml><?xml version="1.0" encoding="utf-8"?>
<p:tagLst xmlns:a="http://schemas.openxmlformats.org/drawingml/2006/main" xmlns:r="http://schemas.openxmlformats.org/officeDocument/2006/relationships" xmlns:p="http://schemas.openxmlformats.org/presentationml/2006/main">
  <p:tag name="AS_UNIQUEID" val="39"/>
</p:tagLst>
</file>

<file path=ppt/tags/tag30.xml><?xml version="1.0" encoding="utf-8"?>
<p:tagLst xmlns:a="http://schemas.openxmlformats.org/drawingml/2006/main" xmlns:r="http://schemas.openxmlformats.org/officeDocument/2006/relationships" xmlns:p="http://schemas.openxmlformats.org/presentationml/2006/main">
  <p:tag name="AS_UNIQUEID" val="58"/>
</p:tagLst>
</file>

<file path=ppt/tags/tag300.xml><?xml version="1.0" encoding="utf-8"?>
<p:tagLst xmlns:a="http://schemas.openxmlformats.org/drawingml/2006/main" xmlns:r="http://schemas.openxmlformats.org/officeDocument/2006/relationships" xmlns:p="http://schemas.openxmlformats.org/presentationml/2006/main">
  <p:tag name="AS_UNIQUEID" val="96"/>
</p:tagLst>
</file>

<file path=ppt/tags/tag301.xml><?xml version="1.0" encoding="utf-8"?>
<p:tagLst xmlns:a="http://schemas.openxmlformats.org/drawingml/2006/main" xmlns:r="http://schemas.openxmlformats.org/officeDocument/2006/relationships" xmlns:p="http://schemas.openxmlformats.org/presentationml/2006/main">
  <p:tag name="AS_UNIQUEID" val="97"/>
</p:tagLst>
</file>

<file path=ppt/tags/tag31.xml><?xml version="1.0" encoding="utf-8"?>
<p:tagLst xmlns:a="http://schemas.openxmlformats.org/drawingml/2006/main" xmlns:r="http://schemas.openxmlformats.org/officeDocument/2006/relationships" xmlns:p="http://schemas.openxmlformats.org/presentationml/2006/main">
  <p:tag name="AS_UNIQUEID" val="49"/>
</p:tagLst>
</file>

<file path=ppt/tags/tag32.xml><?xml version="1.0" encoding="utf-8"?>
<p:tagLst xmlns:a="http://schemas.openxmlformats.org/drawingml/2006/main" xmlns:r="http://schemas.openxmlformats.org/officeDocument/2006/relationships" xmlns:p="http://schemas.openxmlformats.org/presentationml/2006/main">
  <p:tag name="AS_UNIQUEID" val="50"/>
</p:tagLst>
</file>

<file path=ppt/tags/tag33.xml><?xml version="1.0" encoding="utf-8"?>
<p:tagLst xmlns:a="http://schemas.openxmlformats.org/drawingml/2006/main" xmlns:r="http://schemas.openxmlformats.org/officeDocument/2006/relationships" xmlns:p="http://schemas.openxmlformats.org/presentationml/2006/main">
  <p:tag name="AS_UNIQUEID" val="51"/>
</p:tagLst>
</file>

<file path=ppt/tags/tag34.xml><?xml version="1.0" encoding="utf-8"?>
<p:tagLst xmlns:a="http://schemas.openxmlformats.org/drawingml/2006/main" xmlns:r="http://schemas.openxmlformats.org/officeDocument/2006/relationships" xmlns:p="http://schemas.openxmlformats.org/presentationml/2006/main">
  <p:tag name="AS_UNIQUEID" val="52"/>
</p:tagLst>
</file>

<file path=ppt/tags/tag35.xml><?xml version="1.0" encoding="utf-8"?>
<p:tagLst xmlns:a="http://schemas.openxmlformats.org/drawingml/2006/main" xmlns:r="http://schemas.openxmlformats.org/officeDocument/2006/relationships" xmlns:p="http://schemas.openxmlformats.org/presentationml/2006/main">
  <p:tag name="AS_UNIQUEID" val="53"/>
</p:tagLst>
</file>

<file path=ppt/tags/tag36.xml><?xml version="1.0" encoding="utf-8"?>
<p:tagLst xmlns:a="http://schemas.openxmlformats.org/drawingml/2006/main" xmlns:r="http://schemas.openxmlformats.org/officeDocument/2006/relationships" xmlns:p="http://schemas.openxmlformats.org/presentationml/2006/main">
  <p:tag name="AS_UNIQUEID" val="54"/>
</p:tagLst>
</file>

<file path=ppt/tags/tag37.xml><?xml version="1.0" encoding="utf-8"?>
<p:tagLst xmlns:a="http://schemas.openxmlformats.org/drawingml/2006/main" xmlns:r="http://schemas.openxmlformats.org/officeDocument/2006/relationships" xmlns:p="http://schemas.openxmlformats.org/presentationml/2006/main">
  <p:tag name="AS_UNIQUEID" val="56"/>
</p:tagLst>
</file>

<file path=ppt/tags/tag38.xml><?xml version="1.0" encoding="utf-8"?>
<p:tagLst xmlns:a="http://schemas.openxmlformats.org/drawingml/2006/main" xmlns:r="http://schemas.openxmlformats.org/officeDocument/2006/relationships" xmlns:p="http://schemas.openxmlformats.org/presentationml/2006/main">
  <p:tag name="AS_UNIQUEID" val="57"/>
</p:tagLst>
</file>

<file path=ppt/tags/tag39.xml><?xml version="1.0" encoding="utf-8"?>
<p:tagLst xmlns:a="http://schemas.openxmlformats.org/drawingml/2006/main" xmlns:r="http://schemas.openxmlformats.org/officeDocument/2006/relationships" xmlns:p="http://schemas.openxmlformats.org/presentationml/2006/main">
  <p:tag name="AS_UNIQUEID" val="58"/>
</p:tagLst>
</file>

<file path=ppt/tags/tag4.xml><?xml version="1.0" encoding="utf-8"?>
<p:tagLst xmlns:a="http://schemas.openxmlformats.org/drawingml/2006/main" xmlns:r="http://schemas.openxmlformats.org/officeDocument/2006/relationships" xmlns:p="http://schemas.openxmlformats.org/presentationml/2006/main">
  <p:tag name="AS_UNIQUEID" val="40"/>
</p:tagLst>
</file>

<file path=ppt/tags/tag40.xml><?xml version="1.0" encoding="utf-8"?>
<p:tagLst xmlns:a="http://schemas.openxmlformats.org/drawingml/2006/main" xmlns:r="http://schemas.openxmlformats.org/officeDocument/2006/relationships" xmlns:p="http://schemas.openxmlformats.org/presentationml/2006/main">
  <p:tag name="AS_UNIQUEID" val="53"/>
</p:tagLst>
</file>

<file path=ppt/tags/tag41.xml><?xml version="1.0" encoding="utf-8"?>
<p:tagLst xmlns:a="http://schemas.openxmlformats.org/drawingml/2006/main" xmlns:r="http://schemas.openxmlformats.org/officeDocument/2006/relationships" xmlns:p="http://schemas.openxmlformats.org/presentationml/2006/main">
  <p:tag name="AS_UNIQUEID" val="49"/>
</p:tagLst>
</file>

<file path=ppt/tags/tag42.xml><?xml version="1.0" encoding="utf-8"?>
<p:tagLst xmlns:a="http://schemas.openxmlformats.org/drawingml/2006/main" xmlns:r="http://schemas.openxmlformats.org/officeDocument/2006/relationships" xmlns:p="http://schemas.openxmlformats.org/presentationml/2006/main">
  <p:tag name="AS_UNIQUEID" val="50"/>
</p:tagLst>
</file>

<file path=ppt/tags/tag43.xml><?xml version="1.0" encoding="utf-8"?>
<p:tagLst xmlns:a="http://schemas.openxmlformats.org/drawingml/2006/main" xmlns:r="http://schemas.openxmlformats.org/officeDocument/2006/relationships" xmlns:p="http://schemas.openxmlformats.org/presentationml/2006/main">
  <p:tag name="AS_UNIQUEID" val="51"/>
</p:tagLst>
</file>

<file path=ppt/tags/tag44.xml><?xml version="1.0" encoding="utf-8"?>
<p:tagLst xmlns:a="http://schemas.openxmlformats.org/drawingml/2006/main" xmlns:r="http://schemas.openxmlformats.org/officeDocument/2006/relationships" xmlns:p="http://schemas.openxmlformats.org/presentationml/2006/main">
  <p:tag name="AS_UNIQUEID" val="52"/>
</p:tagLst>
</file>

<file path=ppt/tags/tag45.xml><?xml version="1.0" encoding="utf-8"?>
<p:tagLst xmlns:a="http://schemas.openxmlformats.org/drawingml/2006/main" xmlns:r="http://schemas.openxmlformats.org/officeDocument/2006/relationships" xmlns:p="http://schemas.openxmlformats.org/presentationml/2006/main">
  <p:tag name="AS_UNIQUEID" val="53"/>
</p:tagLst>
</file>

<file path=ppt/tags/tag46.xml><?xml version="1.0" encoding="utf-8"?>
<p:tagLst xmlns:a="http://schemas.openxmlformats.org/drawingml/2006/main" xmlns:r="http://schemas.openxmlformats.org/officeDocument/2006/relationships" xmlns:p="http://schemas.openxmlformats.org/presentationml/2006/main">
  <p:tag name="AS_UNIQUEID" val="54"/>
</p:tagLst>
</file>

<file path=ppt/tags/tag47.xml><?xml version="1.0" encoding="utf-8"?>
<p:tagLst xmlns:a="http://schemas.openxmlformats.org/drawingml/2006/main" xmlns:r="http://schemas.openxmlformats.org/officeDocument/2006/relationships" xmlns:p="http://schemas.openxmlformats.org/presentationml/2006/main">
  <p:tag name="AS_UNIQUEID" val="56"/>
</p:tagLst>
</file>

<file path=ppt/tags/tag48.xml><?xml version="1.0" encoding="utf-8"?>
<p:tagLst xmlns:a="http://schemas.openxmlformats.org/drawingml/2006/main" xmlns:r="http://schemas.openxmlformats.org/officeDocument/2006/relationships" xmlns:p="http://schemas.openxmlformats.org/presentationml/2006/main">
  <p:tag name="AS_UNIQUEID" val="57"/>
</p:tagLst>
</file>

<file path=ppt/tags/tag49.xml><?xml version="1.0" encoding="utf-8"?>
<p:tagLst xmlns:a="http://schemas.openxmlformats.org/drawingml/2006/main" xmlns:r="http://schemas.openxmlformats.org/officeDocument/2006/relationships" xmlns:p="http://schemas.openxmlformats.org/presentationml/2006/main">
  <p:tag name="AS_UNIQUEID" val="58"/>
</p:tagLst>
</file>

<file path=ppt/tags/tag5.xml><?xml version="1.0" encoding="utf-8"?>
<p:tagLst xmlns:a="http://schemas.openxmlformats.org/drawingml/2006/main" xmlns:r="http://schemas.openxmlformats.org/officeDocument/2006/relationships" xmlns:p="http://schemas.openxmlformats.org/presentationml/2006/main">
  <p:tag name="AS_UNIQUEID" val="41"/>
</p:tagLst>
</file>

<file path=ppt/tags/tag50.xml><?xml version="1.0" encoding="utf-8"?>
<p:tagLst xmlns:a="http://schemas.openxmlformats.org/drawingml/2006/main" xmlns:r="http://schemas.openxmlformats.org/officeDocument/2006/relationships" xmlns:p="http://schemas.openxmlformats.org/presentationml/2006/main">
  <p:tag name="AS_UNIQUEID" val="53"/>
</p:tagLst>
</file>

<file path=ppt/tags/tag51.xml><?xml version="1.0" encoding="utf-8"?>
<p:tagLst xmlns:a="http://schemas.openxmlformats.org/drawingml/2006/main" xmlns:r="http://schemas.openxmlformats.org/officeDocument/2006/relationships" xmlns:p="http://schemas.openxmlformats.org/presentationml/2006/main">
  <p:tag name="AS_UNIQUEID" val="59"/>
</p:tagLst>
</file>

<file path=ppt/tags/tag52.xml><?xml version="1.0" encoding="utf-8"?>
<p:tagLst xmlns:a="http://schemas.openxmlformats.org/drawingml/2006/main" xmlns:r="http://schemas.openxmlformats.org/officeDocument/2006/relationships" xmlns:p="http://schemas.openxmlformats.org/presentationml/2006/main">
  <p:tag name="AS_UNIQUEID" val="60"/>
</p:tagLst>
</file>

<file path=ppt/tags/tag53.xml><?xml version="1.0" encoding="utf-8"?>
<p:tagLst xmlns:a="http://schemas.openxmlformats.org/drawingml/2006/main" xmlns:r="http://schemas.openxmlformats.org/officeDocument/2006/relationships" xmlns:p="http://schemas.openxmlformats.org/presentationml/2006/main">
  <p:tag name="AS_UNIQUEID" val="61"/>
</p:tagLst>
</file>

<file path=ppt/tags/tag54.xml><?xml version="1.0" encoding="utf-8"?>
<p:tagLst xmlns:a="http://schemas.openxmlformats.org/drawingml/2006/main" xmlns:r="http://schemas.openxmlformats.org/officeDocument/2006/relationships" xmlns:p="http://schemas.openxmlformats.org/presentationml/2006/main">
  <p:tag name="AS_UNIQUEID" val="62"/>
</p:tagLst>
</file>

<file path=ppt/tags/tag55.xml><?xml version="1.0" encoding="utf-8"?>
<p:tagLst xmlns:a="http://schemas.openxmlformats.org/drawingml/2006/main" xmlns:r="http://schemas.openxmlformats.org/officeDocument/2006/relationships" xmlns:p="http://schemas.openxmlformats.org/presentationml/2006/main">
  <p:tag name="AS_UNIQUEID" val="63"/>
</p:tagLst>
</file>

<file path=ppt/tags/tag56.xml><?xml version="1.0" encoding="utf-8"?>
<p:tagLst xmlns:a="http://schemas.openxmlformats.org/drawingml/2006/main" xmlns:r="http://schemas.openxmlformats.org/officeDocument/2006/relationships" xmlns:p="http://schemas.openxmlformats.org/presentationml/2006/main">
  <p:tag name="AS_UNIQUEID" val="59"/>
</p:tagLst>
</file>

<file path=ppt/tags/tag57.xml><?xml version="1.0" encoding="utf-8"?>
<p:tagLst xmlns:a="http://schemas.openxmlformats.org/drawingml/2006/main" xmlns:r="http://schemas.openxmlformats.org/officeDocument/2006/relationships" xmlns:p="http://schemas.openxmlformats.org/presentationml/2006/main">
  <p:tag name="AS_UNIQUEID" val="60"/>
</p:tagLst>
</file>

<file path=ppt/tags/tag58.xml><?xml version="1.0" encoding="utf-8"?>
<p:tagLst xmlns:a="http://schemas.openxmlformats.org/drawingml/2006/main" xmlns:r="http://schemas.openxmlformats.org/officeDocument/2006/relationships" xmlns:p="http://schemas.openxmlformats.org/presentationml/2006/main">
  <p:tag name="AS_UNIQUEID" val="61"/>
</p:tagLst>
</file>

<file path=ppt/tags/tag59.xml><?xml version="1.0" encoding="utf-8"?>
<p:tagLst xmlns:a="http://schemas.openxmlformats.org/drawingml/2006/main" xmlns:r="http://schemas.openxmlformats.org/officeDocument/2006/relationships" xmlns:p="http://schemas.openxmlformats.org/presentationml/2006/main">
  <p:tag name="AS_UNIQUEID" val="62"/>
</p:tagLst>
</file>

<file path=ppt/tags/tag6.xml><?xml version="1.0" encoding="utf-8"?>
<p:tagLst xmlns:a="http://schemas.openxmlformats.org/drawingml/2006/main" xmlns:r="http://schemas.openxmlformats.org/officeDocument/2006/relationships" xmlns:p="http://schemas.openxmlformats.org/presentationml/2006/main">
  <p:tag name="AS_UNIQUEID" val="42"/>
</p:tagLst>
</file>

<file path=ppt/tags/tag60.xml><?xml version="1.0" encoding="utf-8"?>
<p:tagLst xmlns:a="http://schemas.openxmlformats.org/drawingml/2006/main" xmlns:r="http://schemas.openxmlformats.org/officeDocument/2006/relationships" xmlns:p="http://schemas.openxmlformats.org/presentationml/2006/main">
  <p:tag name="AS_UNIQUEID" val="63"/>
</p:tagLst>
</file>

<file path=ppt/tags/tag61.xml><?xml version="1.0" encoding="utf-8"?>
<p:tagLst xmlns:a="http://schemas.openxmlformats.org/drawingml/2006/main" xmlns:r="http://schemas.openxmlformats.org/officeDocument/2006/relationships" xmlns:p="http://schemas.openxmlformats.org/presentationml/2006/main">
  <p:tag name="AS_UNIQUEID" val="59"/>
</p:tagLst>
</file>

<file path=ppt/tags/tag62.xml><?xml version="1.0" encoding="utf-8"?>
<p:tagLst xmlns:a="http://schemas.openxmlformats.org/drawingml/2006/main" xmlns:r="http://schemas.openxmlformats.org/officeDocument/2006/relationships" xmlns:p="http://schemas.openxmlformats.org/presentationml/2006/main">
  <p:tag name="AS_UNIQUEID" val="60"/>
</p:tagLst>
</file>

<file path=ppt/tags/tag63.xml><?xml version="1.0" encoding="utf-8"?>
<p:tagLst xmlns:a="http://schemas.openxmlformats.org/drawingml/2006/main" xmlns:r="http://schemas.openxmlformats.org/officeDocument/2006/relationships" xmlns:p="http://schemas.openxmlformats.org/presentationml/2006/main">
  <p:tag name="AS_UNIQUEID" val="61"/>
</p:tagLst>
</file>

<file path=ppt/tags/tag64.xml><?xml version="1.0" encoding="utf-8"?>
<p:tagLst xmlns:a="http://schemas.openxmlformats.org/drawingml/2006/main" xmlns:r="http://schemas.openxmlformats.org/officeDocument/2006/relationships" xmlns:p="http://schemas.openxmlformats.org/presentationml/2006/main">
  <p:tag name="AS_UNIQUEID" val="62"/>
</p:tagLst>
</file>

<file path=ppt/tags/tag65.xml><?xml version="1.0" encoding="utf-8"?>
<p:tagLst xmlns:a="http://schemas.openxmlformats.org/drawingml/2006/main" xmlns:r="http://schemas.openxmlformats.org/officeDocument/2006/relationships" xmlns:p="http://schemas.openxmlformats.org/presentationml/2006/main">
  <p:tag name="AS_UNIQUEID" val="63"/>
</p:tagLst>
</file>

<file path=ppt/tags/tag66.xml><?xml version="1.0" encoding="utf-8"?>
<p:tagLst xmlns:a="http://schemas.openxmlformats.org/drawingml/2006/main" xmlns:r="http://schemas.openxmlformats.org/officeDocument/2006/relationships" xmlns:p="http://schemas.openxmlformats.org/presentationml/2006/main">
  <p:tag name="AS_UNIQUEID" val="59"/>
</p:tagLst>
</file>

<file path=ppt/tags/tag67.xml><?xml version="1.0" encoding="utf-8"?>
<p:tagLst xmlns:a="http://schemas.openxmlformats.org/drawingml/2006/main" xmlns:r="http://schemas.openxmlformats.org/officeDocument/2006/relationships" xmlns:p="http://schemas.openxmlformats.org/presentationml/2006/main">
  <p:tag name="AS_UNIQUEID" val="60"/>
</p:tagLst>
</file>

<file path=ppt/tags/tag68.xml><?xml version="1.0" encoding="utf-8"?>
<p:tagLst xmlns:a="http://schemas.openxmlformats.org/drawingml/2006/main" xmlns:r="http://schemas.openxmlformats.org/officeDocument/2006/relationships" xmlns:p="http://schemas.openxmlformats.org/presentationml/2006/main">
  <p:tag name="AS_UNIQUEID" val="61"/>
</p:tagLst>
</file>

<file path=ppt/tags/tag69.xml><?xml version="1.0" encoding="utf-8"?>
<p:tagLst xmlns:a="http://schemas.openxmlformats.org/drawingml/2006/main" xmlns:r="http://schemas.openxmlformats.org/officeDocument/2006/relationships" xmlns:p="http://schemas.openxmlformats.org/presentationml/2006/main">
  <p:tag name="AS_UNIQUEID" val="62"/>
</p:tagLst>
</file>

<file path=ppt/tags/tag7.xml><?xml version="1.0" encoding="utf-8"?>
<p:tagLst xmlns:a="http://schemas.openxmlformats.org/drawingml/2006/main" xmlns:r="http://schemas.openxmlformats.org/officeDocument/2006/relationships" xmlns:p="http://schemas.openxmlformats.org/presentationml/2006/main">
  <p:tag name="AS_UNIQUEID" val="43"/>
</p:tagLst>
</file>

<file path=ppt/tags/tag70.xml><?xml version="1.0" encoding="utf-8"?>
<p:tagLst xmlns:a="http://schemas.openxmlformats.org/drawingml/2006/main" xmlns:r="http://schemas.openxmlformats.org/officeDocument/2006/relationships" xmlns:p="http://schemas.openxmlformats.org/presentationml/2006/main">
  <p:tag name="AS_UNIQUEID" val="63"/>
</p:tagLst>
</file>

<file path=ppt/tags/tag71.xml><?xml version="1.0" encoding="utf-8"?>
<p:tagLst xmlns:a="http://schemas.openxmlformats.org/drawingml/2006/main" xmlns:r="http://schemas.openxmlformats.org/officeDocument/2006/relationships" xmlns:p="http://schemas.openxmlformats.org/presentationml/2006/main">
  <p:tag name="AS_UNIQUEID" val="59"/>
</p:tagLst>
</file>

<file path=ppt/tags/tag72.xml><?xml version="1.0" encoding="utf-8"?>
<p:tagLst xmlns:a="http://schemas.openxmlformats.org/drawingml/2006/main" xmlns:r="http://schemas.openxmlformats.org/officeDocument/2006/relationships" xmlns:p="http://schemas.openxmlformats.org/presentationml/2006/main">
  <p:tag name="AS_UNIQUEID" val="60"/>
</p:tagLst>
</file>

<file path=ppt/tags/tag73.xml><?xml version="1.0" encoding="utf-8"?>
<p:tagLst xmlns:a="http://schemas.openxmlformats.org/drawingml/2006/main" xmlns:r="http://schemas.openxmlformats.org/officeDocument/2006/relationships" xmlns:p="http://schemas.openxmlformats.org/presentationml/2006/main">
  <p:tag name="AS_UNIQUEID" val="61"/>
</p:tagLst>
</file>

<file path=ppt/tags/tag74.xml><?xml version="1.0" encoding="utf-8"?>
<p:tagLst xmlns:a="http://schemas.openxmlformats.org/drawingml/2006/main" xmlns:r="http://schemas.openxmlformats.org/officeDocument/2006/relationships" xmlns:p="http://schemas.openxmlformats.org/presentationml/2006/main">
  <p:tag name="AS_UNIQUEID" val="62"/>
</p:tagLst>
</file>

<file path=ppt/tags/tag75.xml><?xml version="1.0" encoding="utf-8"?>
<p:tagLst xmlns:a="http://schemas.openxmlformats.org/drawingml/2006/main" xmlns:r="http://schemas.openxmlformats.org/officeDocument/2006/relationships" xmlns:p="http://schemas.openxmlformats.org/presentationml/2006/main">
  <p:tag name="AS_UNIQUEID" val="63"/>
</p:tagLst>
</file>

<file path=ppt/tags/tag76.xml><?xml version="1.0" encoding="utf-8"?>
<p:tagLst xmlns:a="http://schemas.openxmlformats.org/drawingml/2006/main" xmlns:r="http://schemas.openxmlformats.org/officeDocument/2006/relationships" xmlns:p="http://schemas.openxmlformats.org/presentationml/2006/main">
  <p:tag name="AS_UNIQUEID" val="59"/>
</p:tagLst>
</file>

<file path=ppt/tags/tag77.xml><?xml version="1.0" encoding="utf-8"?>
<p:tagLst xmlns:a="http://schemas.openxmlformats.org/drawingml/2006/main" xmlns:r="http://schemas.openxmlformats.org/officeDocument/2006/relationships" xmlns:p="http://schemas.openxmlformats.org/presentationml/2006/main">
  <p:tag name="AS_UNIQUEID" val="60"/>
</p:tagLst>
</file>

<file path=ppt/tags/tag78.xml><?xml version="1.0" encoding="utf-8"?>
<p:tagLst xmlns:a="http://schemas.openxmlformats.org/drawingml/2006/main" xmlns:r="http://schemas.openxmlformats.org/officeDocument/2006/relationships" xmlns:p="http://schemas.openxmlformats.org/presentationml/2006/main">
  <p:tag name="AS_UNIQUEID" val="61"/>
</p:tagLst>
</file>

<file path=ppt/tags/tag79.xml><?xml version="1.0" encoding="utf-8"?>
<p:tagLst xmlns:a="http://schemas.openxmlformats.org/drawingml/2006/main" xmlns:r="http://schemas.openxmlformats.org/officeDocument/2006/relationships" xmlns:p="http://schemas.openxmlformats.org/presentationml/2006/main">
  <p:tag name="AS_UNIQUEID" val="62"/>
</p:tagLst>
</file>

<file path=ppt/tags/tag8.xml><?xml version="1.0" encoding="utf-8"?>
<p:tagLst xmlns:a="http://schemas.openxmlformats.org/drawingml/2006/main" xmlns:r="http://schemas.openxmlformats.org/officeDocument/2006/relationships" xmlns:p="http://schemas.openxmlformats.org/presentationml/2006/main">
  <p:tag name="AS_UNIQUEID" val="44"/>
</p:tagLst>
</file>

<file path=ppt/tags/tag80.xml><?xml version="1.0" encoding="utf-8"?>
<p:tagLst xmlns:a="http://schemas.openxmlformats.org/drawingml/2006/main" xmlns:r="http://schemas.openxmlformats.org/officeDocument/2006/relationships" xmlns:p="http://schemas.openxmlformats.org/presentationml/2006/main">
  <p:tag name="AS_UNIQUEID" val="63"/>
</p:tagLst>
</file>

<file path=ppt/tags/tag81.xml><?xml version="1.0" encoding="utf-8"?>
<p:tagLst xmlns:a="http://schemas.openxmlformats.org/drawingml/2006/main" xmlns:r="http://schemas.openxmlformats.org/officeDocument/2006/relationships" xmlns:p="http://schemas.openxmlformats.org/presentationml/2006/main">
  <p:tag name="AS_UNIQUEID" val="59"/>
</p:tagLst>
</file>

<file path=ppt/tags/tag82.xml><?xml version="1.0" encoding="utf-8"?>
<p:tagLst xmlns:a="http://schemas.openxmlformats.org/drawingml/2006/main" xmlns:r="http://schemas.openxmlformats.org/officeDocument/2006/relationships" xmlns:p="http://schemas.openxmlformats.org/presentationml/2006/main">
  <p:tag name="AS_UNIQUEID" val="60"/>
</p:tagLst>
</file>

<file path=ppt/tags/tag83.xml><?xml version="1.0" encoding="utf-8"?>
<p:tagLst xmlns:a="http://schemas.openxmlformats.org/drawingml/2006/main" xmlns:r="http://schemas.openxmlformats.org/officeDocument/2006/relationships" xmlns:p="http://schemas.openxmlformats.org/presentationml/2006/main">
  <p:tag name="AS_UNIQUEID" val="61"/>
</p:tagLst>
</file>

<file path=ppt/tags/tag84.xml><?xml version="1.0" encoding="utf-8"?>
<p:tagLst xmlns:a="http://schemas.openxmlformats.org/drawingml/2006/main" xmlns:r="http://schemas.openxmlformats.org/officeDocument/2006/relationships" xmlns:p="http://schemas.openxmlformats.org/presentationml/2006/main">
  <p:tag name="AS_UNIQUEID" val="62"/>
</p:tagLst>
</file>

<file path=ppt/tags/tag85.xml><?xml version="1.0" encoding="utf-8"?>
<p:tagLst xmlns:a="http://schemas.openxmlformats.org/drawingml/2006/main" xmlns:r="http://schemas.openxmlformats.org/officeDocument/2006/relationships" xmlns:p="http://schemas.openxmlformats.org/presentationml/2006/main">
  <p:tag name="AS_UNIQUEID" val="63"/>
</p:tagLst>
</file>

<file path=ppt/tags/tag86.xml><?xml version="1.0" encoding="utf-8"?>
<p:tagLst xmlns:a="http://schemas.openxmlformats.org/drawingml/2006/main" xmlns:r="http://schemas.openxmlformats.org/officeDocument/2006/relationships" xmlns:p="http://schemas.openxmlformats.org/presentationml/2006/main">
  <p:tag name="AS_UNIQUEID" val="59"/>
</p:tagLst>
</file>

<file path=ppt/tags/tag87.xml><?xml version="1.0" encoding="utf-8"?>
<p:tagLst xmlns:a="http://schemas.openxmlformats.org/drawingml/2006/main" xmlns:r="http://schemas.openxmlformats.org/officeDocument/2006/relationships" xmlns:p="http://schemas.openxmlformats.org/presentationml/2006/main">
  <p:tag name="AS_UNIQUEID" val="60"/>
</p:tagLst>
</file>

<file path=ppt/tags/tag88.xml><?xml version="1.0" encoding="utf-8"?>
<p:tagLst xmlns:a="http://schemas.openxmlformats.org/drawingml/2006/main" xmlns:r="http://schemas.openxmlformats.org/officeDocument/2006/relationships" xmlns:p="http://schemas.openxmlformats.org/presentationml/2006/main">
  <p:tag name="AS_UNIQUEID" val="61"/>
</p:tagLst>
</file>

<file path=ppt/tags/tag89.xml><?xml version="1.0" encoding="utf-8"?>
<p:tagLst xmlns:a="http://schemas.openxmlformats.org/drawingml/2006/main" xmlns:r="http://schemas.openxmlformats.org/officeDocument/2006/relationships" xmlns:p="http://schemas.openxmlformats.org/presentationml/2006/main">
  <p:tag name="AS_UNIQUEID" val="62"/>
</p:tagLst>
</file>

<file path=ppt/tags/tag9.xml><?xml version="1.0" encoding="utf-8"?>
<p:tagLst xmlns:a="http://schemas.openxmlformats.org/drawingml/2006/main" xmlns:r="http://schemas.openxmlformats.org/officeDocument/2006/relationships" xmlns:p="http://schemas.openxmlformats.org/presentationml/2006/main">
  <p:tag name="AS_UNIQUEID" val="45"/>
</p:tagLst>
</file>

<file path=ppt/tags/tag90.xml><?xml version="1.0" encoding="utf-8"?>
<p:tagLst xmlns:a="http://schemas.openxmlformats.org/drawingml/2006/main" xmlns:r="http://schemas.openxmlformats.org/officeDocument/2006/relationships" xmlns:p="http://schemas.openxmlformats.org/presentationml/2006/main">
  <p:tag name="AS_UNIQUEID" val="63"/>
</p:tagLst>
</file>

<file path=ppt/tags/tag91.xml><?xml version="1.0" encoding="utf-8"?>
<p:tagLst xmlns:a="http://schemas.openxmlformats.org/drawingml/2006/main" xmlns:r="http://schemas.openxmlformats.org/officeDocument/2006/relationships" xmlns:p="http://schemas.openxmlformats.org/presentationml/2006/main">
  <p:tag name="AS_UNIQUEID" val="59"/>
</p:tagLst>
</file>

<file path=ppt/tags/tag92.xml><?xml version="1.0" encoding="utf-8"?>
<p:tagLst xmlns:a="http://schemas.openxmlformats.org/drawingml/2006/main" xmlns:r="http://schemas.openxmlformats.org/officeDocument/2006/relationships" xmlns:p="http://schemas.openxmlformats.org/presentationml/2006/main">
  <p:tag name="AS_UNIQUEID" val="60"/>
</p:tagLst>
</file>

<file path=ppt/tags/tag93.xml><?xml version="1.0" encoding="utf-8"?>
<p:tagLst xmlns:a="http://schemas.openxmlformats.org/drawingml/2006/main" xmlns:r="http://schemas.openxmlformats.org/officeDocument/2006/relationships" xmlns:p="http://schemas.openxmlformats.org/presentationml/2006/main">
  <p:tag name="AS_UNIQUEID" val="61"/>
</p:tagLst>
</file>

<file path=ppt/tags/tag94.xml><?xml version="1.0" encoding="utf-8"?>
<p:tagLst xmlns:a="http://schemas.openxmlformats.org/drawingml/2006/main" xmlns:r="http://schemas.openxmlformats.org/officeDocument/2006/relationships" xmlns:p="http://schemas.openxmlformats.org/presentationml/2006/main">
  <p:tag name="AS_UNIQUEID" val="62"/>
</p:tagLst>
</file>

<file path=ppt/tags/tag95.xml><?xml version="1.0" encoding="utf-8"?>
<p:tagLst xmlns:a="http://schemas.openxmlformats.org/drawingml/2006/main" xmlns:r="http://schemas.openxmlformats.org/officeDocument/2006/relationships" xmlns:p="http://schemas.openxmlformats.org/presentationml/2006/main">
  <p:tag name="AS_UNIQUEID" val="63"/>
</p:tagLst>
</file>

<file path=ppt/tags/tag96.xml><?xml version="1.0" encoding="utf-8"?>
<p:tagLst xmlns:a="http://schemas.openxmlformats.org/drawingml/2006/main" xmlns:r="http://schemas.openxmlformats.org/officeDocument/2006/relationships" xmlns:p="http://schemas.openxmlformats.org/presentationml/2006/main">
  <p:tag name="AS_UNIQUEID" val="59"/>
</p:tagLst>
</file>

<file path=ppt/tags/tag97.xml><?xml version="1.0" encoding="utf-8"?>
<p:tagLst xmlns:a="http://schemas.openxmlformats.org/drawingml/2006/main" xmlns:r="http://schemas.openxmlformats.org/officeDocument/2006/relationships" xmlns:p="http://schemas.openxmlformats.org/presentationml/2006/main">
  <p:tag name="AS_UNIQUEID" val="60"/>
</p:tagLst>
</file>

<file path=ppt/tags/tag98.xml><?xml version="1.0" encoding="utf-8"?>
<p:tagLst xmlns:a="http://schemas.openxmlformats.org/drawingml/2006/main" xmlns:r="http://schemas.openxmlformats.org/officeDocument/2006/relationships" xmlns:p="http://schemas.openxmlformats.org/presentationml/2006/main">
  <p:tag name="AS_UNIQUEID" val="61"/>
</p:tagLst>
</file>

<file path=ppt/tags/tag99.xml><?xml version="1.0" encoding="utf-8"?>
<p:tagLst xmlns:a="http://schemas.openxmlformats.org/drawingml/2006/main" xmlns:r="http://schemas.openxmlformats.org/officeDocument/2006/relationships" xmlns:p="http://schemas.openxmlformats.org/presentationml/2006/main">
  <p:tag name="AS_UNIQUEID" val="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3120</TotalTime>
  <Words>4789</Words>
  <Application>Microsoft Office PowerPoint</Application>
  <PresentationFormat>On-screen Show (4:3)</PresentationFormat>
  <Paragraphs>464</Paragraphs>
  <Slides>53</Slides>
  <Notes>0</Notes>
  <HiddenSlides>0</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Calibri</vt:lpstr>
      <vt:lpstr>Courier New</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mohammad vasim farooqui</cp:lastModifiedBy>
  <cp:revision>245</cp:revision>
  <dcterms:created xsi:type="dcterms:W3CDTF">2020-05-18T10:32:00Z</dcterms:created>
  <dcterms:modified xsi:type="dcterms:W3CDTF">2023-10-14T04:04:20Z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