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12.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_rels/slideMaster1.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6.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media/image1.jpeg" ContentType="image/jpe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0" r:id="rId3"/>
    <p:sldMasterId id="2147483665" r:id="rId4"/>
    <p:sldMasterId id="214748366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12.xml"/><Relationship Id="rId4" Type="http://schemas.openxmlformats.org/officeDocument/2006/relationships/slideMaster" Target="slideMasters/slideMaster16.xml"/><Relationship Id="rId5" Type="http://schemas.openxmlformats.org/officeDocument/2006/relationships/slideMaster" Target="slideMasters/slideMaster17.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2.png"/>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effectLst/>
                <a:uFillTx/>
                <a:latin typeface="Calibri Light"/>
              </a:rPr>
              <a:t>Click to edit Master title style</a:t>
            </a:r>
            <a:endParaRPr b="0" lang="en-US" sz="6000" strike="noStrike" u="none">
              <a:solidFill>
                <a:schemeClr val="dk1"/>
              </a:solidFill>
              <a:effectLst/>
              <a:uFillTx/>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49FF5E44-687D-4C75-9BB7-D3143B791948}"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Calibri Light"/>
              </a:rPr>
              <a:t>Click to edit Master title style</a:t>
            </a:r>
            <a:endParaRPr b="0" lang="en-US" sz="3200" strike="noStrike" u="none">
              <a:solidFill>
                <a:schemeClr val="dk1"/>
              </a:solidFill>
              <a:effectLst/>
              <a:uFillTx/>
              <a:latin typeface="Calibri"/>
            </a:endParaRPr>
          </a:p>
        </p:txBody>
      </p:sp>
      <p:sp>
        <p:nvSpPr>
          <p:cNvPr id="46"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effectLst/>
                <a:uFillTx/>
                <a:latin typeface="Calibri"/>
              </a:rPr>
              <a:t>Edit Master text styles</a:t>
            </a:r>
            <a:endParaRPr b="0" lang="en-US" sz="32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47"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Calibri"/>
              </a:rPr>
              <a:t>Edit Master text styles</a:t>
            </a:r>
            <a:endParaRPr b="0" lang="en-US" sz="1600" strike="noStrike" u="none">
              <a:solidFill>
                <a:schemeClr val="dk1"/>
              </a:solidFill>
              <a:effectLst/>
              <a:uFillTx/>
              <a:latin typeface="Calibri"/>
            </a:endParaRPr>
          </a:p>
        </p:txBody>
      </p:sp>
      <p:sp>
        <p:nvSpPr>
          <p:cNvPr id="48"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49"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50"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D5AC6F33-056B-4546-B633-B8D40144C79E}"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Calibri Light"/>
              </a:rPr>
              <a:t>Click to edit Master title style</a:t>
            </a:r>
            <a:endParaRPr b="0" lang="en-US" sz="3200" strike="noStrike" u="none">
              <a:solidFill>
                <a:schemeClr val="dk1"/>
              </a:solidFill>
              <a:effectLst/>
              <a:uFillTx/>
              <a:latin typeface="Calibri"/>
            </a:endParaRPr>
          </a:p>
        </p:txBody>
      </p:sp>
      <p:sp>
        <p:nvSpPr>
          <p:cNvPr id="52"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en-US" sz="3200" strike="noStrike" u="none">
                <a:solidFill>
                  <a:schemeClr val="dk1"/>
                </a:solidFill>
                <a:effectLst/>
                <a:uFillTx/>
                <a:latin typeface="Calibri"/>
              </a:rPr>
              <a:t>Second Outline Level</a:t>
            </a:r>
            <a:endParaRPr b="0" lang="en-US" sz="32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en-US" sz="3200" strike="noStrike" u="none">
                <a:solidFill>
                  <a:schemeClr val="dk1"/>
                </a:solidFill>
                <a:effectLst/>
                <a:uFillTx/>
                <a:latin typeface="Calibri"/>
              </a:rPr>
              <a:t>Third Outline Level</a:t>
            </a:r>
            <a:endParaRPr b="0" lang="en-US" sz="32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en-US" sz="3200" strike="noStrike" u="none">
                <a:solidFill>
                  <a:schemeClr val="dk1"/>
                </a:solidFill>
                <a:effectLst/>
                <a:uFillTx/>
                <a:latin typeface="Calibri"/>
              </a:rPr>
              <a:t>Fourth Outline Level</a:t>
            </a:r>
            <a:endParaRPr b="0" lang="en-US" sz="32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Fifth Outline Level</a:t>
            </a:r>
            <a:endParaRPr b="0" lang="en-US" sz="32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Sixth Outline Level</a:t>
            </a:r>
            <a:endParaRPr b="0" lang="en-US" sz="32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Seventh Outline Level</a:t>
            </a:r>
            <a:endParaRPr b="0" lang="en-US" sz="3200" strike="noStrike" u="none">
              <a:solidFill>
                <a:schemeClr val="dk1"/>
              </a:solidFill>
              <a:effectLst/>
              <a:uFillTx/>
              <a:latin typeface="Calibri"/>
            </a:endParaRPr>
          </a:p>
        </p:txBody>
      </p:sp>
      <p:sp>
        <p:nvSpPr>
          <p:cNvPr id="53"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Calibri"/>
              </a:rPr>
              <a:t>Edit Master text styles</a:t>
            </a:r>
            <a:endParaRPr b="0" lang="en-US" sz="1600" strike="noStrike" u="none">
              <a:solidFill>
                <a:schemeClr val="dk1"/>
              </a:solidFill>
              <a:effectLst/>
              <a:uFillTx/>
              <a:latin typeface="Calibri"/>
            </a:endParaRPr>
          </a:p>
        </p:txBody>
      </p:sp>
      <p:sp>
        <p:nvSpPr>
          <p:cNvPr id="54"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55"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56"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C37C9103-07CD-4665-B71F-BFBFCF1E96A5}"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bg>
      <p:bgPr>
        <a:solidFill>
          <a:schemeClr val="lt1"/>
        </a:solidFill>
      </p:bgPr>
    </p:bg>
    <p:spTree>
      <p:nvGrpSpPr>
        <p:cNvPr id="1" name=""/>
        <p:cNvGrpSpPr/>
        <p:nvPr/>
      </p:nvGrpSpPr>
      <p:grpSpPr>
        <a:xfrm>
          <a:off x="0" y="0"/>
          <a:ext cx="0" cy="0"/>
          <a:chOff x="0" y="0"/>
          <a:chExt cx="0" cy="0"/>
        </a:xfrm>
      </p:grpSpPr>
      <p:pic>
        <p:nvPicPr>
          <p:cNvPr id="57" name="Google Shape;6;p35" descr=""/>
          <p:cNvPicPr/>
          <p:nvPr/>
        </p:nvPicPr>
        <p:blipFill>
          <a:blip r:embed="rId2"/>
          <a:stretch/>
        </p:blipFill>
        <p:spPr>
          <a:xfrm>
            <a:off x="0" y="0"/>
            <a:ext cx="12191760" cy="6857640"/>
          </a:xfrm>
          <a:prstGeom prst="rect">
            <a:avLst/>
          </a:prstGeom>
          <a:noFill/>
          <a:ln w="0">
            <a:noFill/>
          </a:ln>
        </p:spPr>
      </p:pic>
      <p:pic>
        <p:nvPicPr>
          <p:cNvPr id="58" name="Google Shape;7;p35" descr=""/>
          <p:cNvPicPr/>
          <p:nvPr/>
        </p:nvPicPr>
        <p:blipFill>
          <a:blip r:embed="rId3"/>
          <a:stretch/>
        </p:blipFill>
        <p:spPr>
          <a:xfrm>
            <a:off x="2477160" y="3072240"/>
            <a:ext cx="7239600" cy="2802240"/>
          </a:xfrm>
          <a:prstGeom prst="rect">
            <a:avLst/>
          </a:prstGeom>
          <a:noFill/>
          <a:ln w="0">
            <a:noFill/>
          </a:ln>
        </p:spPr>
      </p:pic>
      <p:sp>
        <p:nvSpPr>
          <p:cNvPr id="59" name="Google Shape;8;p35" hidden="1"/>
          <p:cNvSpPr/>
          <p:nvPr/>
        </p:nvSpPr>
        <p:spPr>
          <a:xfrm>
            <a:off x="0" y="1643040"/>
            <a:ext cx="12191760" cy="642960"/>
          </a:xfrm>
          <a:custGeom>
            <a:avLst/>
            <a:gdLst>
              <a:gd name="textAreaLeft" fmla="*/ 0 w 12191760"/>
              <a:gd name="textAreaRight" fmla="*/ 12192120 w 12191760"/>
              <a:gd name="textAreaTop" fmla="*/ 0 h 642960"/>
              <a:gd name="textAreaBottom" fmla="*/ 643320 h 642960"/>
            </a:gdLst>
            <a:ahLst/>
            <a:cxnLst/>
            <a:rect l="textAreaLeft" t="textAreaTop" r="textAreaRight" b="textAreaBottom"/>
            <a:pathLst>
              <a:path w="9144000" h="643255">
                <a:moveTo>
                  <a:pt x="9144000" y="0"/>
                </a:moveTo>
                <a:lnTo>
                  <a:pt x="0" y="0"/>
                </a:lnTo>
                <a:lnTo>
                  <a:pt x="0" y="643127"/>
                </a:lnTo>
                <a:lnTo>
                  <a:pt x="9144000" y="643127"/>
                </a:lnTo>
                <a:lnTo>
                  <a:pt x="9144000" y="0"/>
                </a:lnTo>
                <a:close/>
              </a:path>
            </a:pathLst>
          </a:custGeom>
          <a:solidFill>
            <a:srgbClr val="1f487c"/>
          </a:solidFill>
          <a:ln w="0">
            <a:noFill/>
          </a:ln>
        </p:spPr>
        <p:style>
          <a:lnRef idx="0"/>
          <a:fillRef idx="0"/>
          <a:effectRef idx="0"/>
          <a:fontRef idx="minor"/>
        </p:style>
        <p:txBody>
          <a:bodyPr lIns="0" rIns="0" tIns="0" bIns="0" anchor="t">
            <a:noAutofit/>
          </a:bodyPr>
          <a:p>
            <a:pPr defTabSz="914400">
              <a:lnSpc>
                <a:spcPct val="100000"/>
              </a:lnSpc>
              <a:tabLst>
                <a:tab algn="l" pos="0"/>
              </a:tabLst>
            </a:pPr>
            <a:endParaRPr b="0" lang="en-US" sz="1800" strike="noStrike" u="none">
              <a:solidFill>
                <a:srgbClr val="000000"/>
              </a:solidFill>
              <a:effectLst/>
              <a:uFillTx/>
              <a:latin typeface="Arial"/>
            </a:endParaRPr>
          </a:p>
        </p:txBody>
      </p:sp>
      <p:sp>
        <p:nvSpPr>
          <p:cNvPr id="60" name="PlaceHolder 1"/>
          <p:cNvSpPr>
            <a:spLocks noGrp="1"/>
          </p:cNvSpPr>
          <p:nvPr>
            <p:ph type="title"/>
          </p:nvPr>
        </p:nvSpPr>
        <p:spPr>
          <a:xfrm>
            <a:off x="2287800" y="1632960"/>
            <a:ext cx="7615800" cy="533880"/>
          </a:xfrm>
          <a:prstGeom prst="rect">
            <a:avLst/>
          </a:prstGeom>
          <a:noFill/>
          <a:ln w="0">
            <a:noFill/>
          </a:ln>
        </p:spPr>
        <p:txBody>
          <a:bodyPr lIns="0" rIns="0" tIns="0" bIns="0" anchor="t">
            <a:spAutoFit/>
          </a:bodyPr>
          <a:p>
            <a:pPr indent="0">
              <a:buNone/>
            </a:pPr>
            <a:r>
              <a:rPr b="0" lang="en-US" sz="3500" strike="noStrike" u="none">
                <a:solidFill>
                  <a:schemeClr val="dk1"/>
                </a:solidFill>
                <a:effectLst/>
                <a:uFillTx/>
                <a:latin typeface="Arial"/>
              </a:rPr>
              <a:t>Click to edit the title text format</a:t>
            </a:r>
            <a:endParaRPr b="0" lang="en-US" sz="3500" strike="noStrike" u="none">
              <a:solidFill>
                <a:schemeClr val="dk1"/>
              </a:solidFill>
              <a:effectLst/>
              <a:uFillTx/>
              <a:latin typeface="Arial"/>
            </a:endParaRPr>
          </a:p>
        </p:txBody>
      </p:sp>
      <p:sp>
        <p:nvSpPr>
          <p:cNvPr id="61" name="PlaceHolder 2"/>
          <p:cNvSpPr>
            <a:spLocks noGrp="1"/>
          </p:cNvSpPr>
          <p:nvPr>
            <p:ph type="ftr" idx="34"/>
          </p:nvPr>
        </p:nvSpPr>
        <p:spPr>
          <a:xfrm>
            <a:off x="4145400" y="6378120"/>
            <a:ext cx="3900960" cy="213480"/>
          </a:xfrm>
          <a:prstGeom prst="rect">
            <a:avLst/>
          </a:prstGeom>
          <a:noFill/>
          <a:ln w="0">
            <a:noFill/>
          </a:ln>
        </p:spPr>
        <p:txBody>
          <a:bodyPr lIns="0" rIns="0" tIns="0" bIns="0" anchor="t">
            <a:sp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62" name="PlaceHolder 3"/>
          <p:cNvSpPr>
            <a:spLocks noGrp="1"/>
          </p:cNvSpPr>
          <p:nvPr>
            <p:ph type="dt" idx="35"/>
          </p:nvPr>
        </p:nvSpPr>
        <p:spPr>
          <a:xfrm>
            <a:off x="609480" y="6378120"/>
            <a:ext cx="2803680" cy="213480"/>
          </a:xfrm>
          <a:prstGeom prst="rect">
            <a:avLst/>
          </a:prstGeom>
          <a:noFill/>
          <a:ln w="0">
            <a:noFill/>
          </a:ln>
        </p:spPr>
        <p:txBody>
          <a:bodyPr lIns="0" rIns="0" tIns="0" bIns="0" anchor="t">
            <a:sp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63" name="PlaceHolder 4"/>
          <p:cNvSpPr>
            <a:spLocks noGrp="1"/>
          </p:cNvSpPr>
          <p:nvPr>
            <p:ph type="sldNum" idx="36"/>
          </p:nvPr>
        </p:nvSpPr>
        <p:spPr>
          <a:xfrm>
            <a:off x="8778240" y="6378120"/>
            <a:ext cx="2803680" cy="274680"/>
          </a:xfrm>
          <a:prstGeom prst="rect">
            <a:avLst/>
          </a:prstGeom>
          <a:noFill/>
          <a:ln w="0">
            <a:noFill/>
          </a:ln>
        </p:spPr>
        <p:txBody>
          <a:bodyPr lIns="0" rIns="0" tIns="0" bIns="0" anchor="t">
            <a:spAutoFit/>
          </a:bodyPr>
          <a:lstStyle>
            <a:lvl1pPr indent="0" algn="r" defTabSz="914400">
              <a:lnSpc>
                <a:spcPct val="100000"/>
              </a:lnSpc>
              <a:buNone/>
              <a:tabLst>
                <a:tab algn="l" pos="0"/>
              </a:tabLst>
              <a:defRPr b="0" lang="en-US" sz="1800" strike="noStrike" u="none">
                <a:solidFill>
                  <a:srgbClr val="888888"/>
                </a:solidFill>
                <a:effectLst/>
                <a:uFillTx/>
                <a:latin typeface="Arial"/>
              </a:defRPr>
            </a:lvl1pPr>
          </a:lstStyle>
          <a:p>
            <a:pPr indent="0" algn="r" defTabSz="914400">
              <a:lnSpc>
                <a:spcPct val="100000"/>
              </a:lnSpc>
              <a:buNone/>
              <a:tabLst>
                <a:tab algn="l" pos="0"/>
              </a:tabLst>
            </a:pPr>
            <a:fld id="{AB79BC86-725E-4620-9CF5-B741C7BCB162}" type="slidenum">
              <a:rPr b="0" lang="en-US" sz="1800" strike="noStrike" u="none">
                <a:solidFill>
                  <a:srgbClr val="888888"/>
                </a:solidFill>
                <a:effectLst/>
                <a:uFillTx/>
                <a:latin typeface="Arial"/>
              </a:rPr>
              <a:t>&lt;number&gt;</a:t>
            </a:fld>
            <a:endParaRPr b="0" lang="en-IN" sz="1800" strike="noStrike" u="none">
              <a:solidFill>
                <a:srgbClr val="000000"/>
              </a:solidFill>
              <a:effectLst/>
              <a:uFillTx/>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bg>
      <p:bgPr>
        <a:solidFill>
          <a:schemeClr val="lt1"/>
        </a:solidFill>
      </p:bgPr>
    </p:bg>
    <p:spTree>
      <p:nvGrpSpPr>
        <p:cNvPr id="1" name=""/>
        <p:cNvGrpSpPr/>
        <p:nvPr/>
      </p:nvGrpSpPr>
      <p:grpSpPr>
        <a:xfrm>
          <a:off x="0" y="0"/>
          <a:ext cx="0" cy="0"/>
          <a:chOff x="0" y="0"/>
          <a:chExt cx="0" cy="0"/>
        </a:xfrm>
      </p:grpSpPr>
      <p:pic>
        <p:nvPicPr>
          <p:cNvPr id="64" name="Google Shape;6;p35" descr=""/>
          <p:cNvPicPr/>
          <p:nvPr/>
        </p:nvPicPr>
        <p:blipFill>
          <a:blip r:embed="rId2"/>
          <a:stretch/>
        </p:blipFill>
        <p:spPr>
          <a:xfrm>
            <a:off x="0" y="0"/>
            <a:ext cx="12191760" cy="6857640"/>
          </a:xfrm>
          <a:prstGeom prst="rect">
            <a:avLst/>
          </a:prstGeom>
          <a:noFill/>
          <a:ln w="0">
            <a:noFill/>
          </a:ln>
        </p:spPr>
      </p:pic>
      <p:pic>
        <p:nvPicPr>
          <p:cNvPr id="65" name="Google Shape;7;p35" descr=""/>
          <p:cNvPicPr/>
          <p:nvPr/>
        </p:nvPicPr>
        <p:blipFill>
          <a:blip r:embed="rId3"/>
          <a:stretch/>
        </p:blipFill>
        <p:spPr>
          <a:xfrm>
            <a:off x="2477160" y="3072240"/>
            <a:ext cx="7239600" cy="2802240"/>
          </a:xfrm>
          <a:prstGeom prst="rect">
            <a:avLst/>
          </a:prstGeom>
          <a:noFill/>
          <a:ln w="0">
            <a:noFill/>
          </a:ln>
        </p:spPr>
      </p:pic>
      <p:sp>
        <p:nvSpPr>
          <p:cNvPr id="66" name="Google Shape;8;p35"/>
          <p:cNvSpPr/>
          <p:nvPr/>
        </p:nvSpPr>
        <p:spPr>
          <a:xfrm>
            <a:off x="0" y="1643040"/>
            <a:ext cx="12191760" cy="642960"/>
          </a:xfrm>
          <a:custGeom>
            <a:avLst/>
            <a:gdLst>
              <a:gd name="textAreaLeft" fmla="*/ 0 w 12191760"/>
              <a:gd name="textAreaRight" fmla="*/ 12192120 w 12191760"/>
              <a:gd name="textAreaTop" fmla="*/ 0 h 642960"/>
              <a:gd name="textAreaBottom" fmla="*/ 643320 h 642960"/>
            </a:gdLst>
            <a:ahLst/>
            <a:cxnLst/>
            <a:rect l="textAreaLeft" t="textAreaTop" r="textAreaRight" b="textAreaBottom"/>
            <a:pathLst>
              <a:path w="9144000" h="643255">
                <a:moveTo>
                  <a:pt x="9144000" y="0"/>
                </a:moveTo>
                <a:lnTo>
                  <a:pt x="0" y="0"/>
                </a:lnTo>
                <a:lnTo>
                  <a:pt x="0" y="643127"/>
                </a:lnTo>
                <a:lnTo>
                  <a:pt x="9144000" y="643127"/>
                </a:lnTo>
                <a:lnTo>
                  <a:pt x="9144000" y="0"/>
                </a:lnTo>
                <a:close/>
              </a:path>
            </a:pathLst>
          </a:custGeom>
          <a:solidFill>
            <a:srgbClr val="1f487c"/>
          </a:solidFill>
          <a:ln w="0">
            <a:noFill/>
          </a:ln>
        </p:spPr>
        <p:style>
          <a:lnRef idx="0"/>
          <a:fillRef idx="0"/>
          <a:effectRef idx="0"/>
          <a:fontRef idx="minor"/>
        </p:style>
        <p:txBody>
          <a:bodyPr lIns="0" rIns="0" tIns="0" bIns="0" anchor="t">
            <a:noAutofit/>
          </a:bodyPr>
          <a:p>
            <a:pPr defTabSz="914400">
              <a:lnSpc>
                <a:spcPct val="100000"/>
              </a:lnSpc>
              <a:tabLst>
                <a:tab algn="l" pos="0"/>
              </a:tabLst>
            </a:pPr>
            <a:endParaRPr b="0" lang="en-US" sz="1800" strike="noStrike" u="none">
              <a:solidFill>
                <a:srgbClr val="000000"/>
              </a:solidFill>
              <a:effectLst/>
              <a:uFillTx/>
              <a:latin typeface="Arial"/>
            </a:endParaRPr>
          </a:p>
        </p:txBody>
      </p:sp>
      <p:sp>
        <p:nvSpPr>
          <p:cNvPr id="67" name="PlaceHolder 1"/>
          <p:cNvSpPr>
            <a:spLocks noGrp="1"/>
          </p:cNvSpPr>
          <p:nvPr>
            <p:ph type="title"/>
          </p:nvPr>
        </p:nvSpPr>
        <p:spPr>
          <a:xfrm>
            <a:off x="105120" y="1699560"/>
            <a:ext cx="11981520" cy="457560"/>
          </a:xfrm>
          <a:prstGeom prst="rect">
            <a:avLst/>
          </a:prstGeom>
          <a:noFill/>
          <a:ln w="0">
            <a:noFill/>
          </a:ln>
        </p:spPr>
        <p:txBody>
          <a:bodyPr lIns="0" rIns="0" tIns="0" bIns="0" anchor="t">
            <a:spAutoFit/>
          </a:bodyPr>
          <a:p>
            <a:pPr indent="0">
              <a:buNone/>
            </a:pPr>
            <a:r>
              <a:rPr b="0" lang="en-US" sz="3000" strike="noStrike" u="none">
                <a:solidFill>
                  <a:schemeClr val="dk1"/>
                </a:solidFill>
                <a:effectLst/>
                <a:uFillTx/>
                <a:latin typeface="Arial"/>
              </a:rPr>
              <a:t>Click to edit the title text format</a:t>
            </a:r>
            <a:endParaRPr b="0" lang="en-US" sz="3000" strike="noStrike" u="none">
              <a:solidFill>
                <a:schemeClr val="dk1"/>
              </a:solidFill>
              <a:effectLst/>
              <a:uFillTx/>
              <a:latin typeface="Arial"/>
            </a:endParaRPr>
          </a:p>
        </p:txBody>
      </p:sp>
      <p:sp>
        <p:nvSpPr>
          <p:cNvPr id="68" name="PlaceHolder 2"/>
          <p:cNvSpPr>
            <a:spLocks noGrp="1"/>
          </p:cNvSpPr>
          <p:nvPr>
            <p:ph type="body"/>
          </p:nvPr>
        </p:nvSpPr>
        <p:spPr>
          <a:xfrm>
            <a:off x="402120" y="2368440"/>
            <a:ext cx="11552400" cy="2352600"/>
          </a:xfrm>
          <a:prstGeom prst="rect">
            <a:avLst/>
          </a:prstGeom>
          <a:noFill/>
          <a:ln w="0">
            <a:noFill/>
          </a:ln>
        </p:spPr>
        <p:txBody>
          <a:bodyPr lIns="0" rIns="0" tIns="0" bIns="0" anchor="t">
            <a:sp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69" name="PlaceHolder 3"/>
          <p:cNvSpPr>
            <a:spLocks noGrp="1"/>
          </p:cNvSpPr>
          <p:nvPr>
            <p:ph type="ftr" idx="37"/>
          </p:nvPr>
        </p:nvSpPr>
        <p:spPr>
          <a:xfrm>
            <a:off x="4145400" y="6378120"/>
            <a:ext cx="3900960" cy="213480"/>
          </a:xfrm>
          <a:prstGeom prst="rect">
            <a:avLst/>
          </a:prstGeom>
          <a:noFill/>
          <a:ln w="0">
            <a:noFill/>
          </a:ln>
        </p:spPr>
        <p:txBody>
          <a:bodyPr lIns="0" rIns="0" tIns="0" bIns="0" anchor="t">
            <a:sp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70" name="PlaceHolder 4"/>
          <p:cNvSpPr>
            <a:spLocks noGrp="1"/>
          </p:cNvSpPr>
          <p:nvPr>
            <p:ph type="dt" idx="38"/>
          </p:nvPr>
        </p:nvSpPr>
        <p:spPr>
          <a:xfrm>
            <a:off x="609480" y="6378120"/>
            <a:ext cx="2803680" cy="213480"/>
          </a:xfrm>
          <a:prstGeom prst="rect">
            <a:avLst/>
          </a:prstGeom>
          <a:noFill/>
          <a:ln w="0">
            <a:noFill/>
          </a:ln>
        </p:spPr>
        <p:txBody>
          <a:bodyPr lIns="0" rIns="0" tIns="0" bIns="0" anchor="t">
            <a:sp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71" name="PlaceHolder 5"/>
          <p:cNvSpPr>
            <a:spLocks noGrp="1"/>
          </p:cNvSpPr>
          <p:nvPr>
            <p:ph type="sldNum" idx="39"/>
          </p:nvPr>
        </p:nvSpPr>
        <p:spPr>
          <a:xfrm>
            <a:off x="8778240" y="6378120"/>
            <a:ext cx="2803680" cy="274680"/>
          </a:xfrm>
          <a:prstGeom prst="rect">
            <a:avLst/>
          </a:prstGeom>
          <a:noFill/>
          <a:ln w="0">
            <a:noFill/>
          </a:ln>
        </p:spPr>
        <p:txBody>
          <a:bodyPr lIns="0" rIns="0" tIns="0" bIns="0" anchor="t">
            <a:spAutoFit/>
          </a:bodyPr>
          <a:lstStyle>
            <a:lvl1pPr indent="0" algn="r" defTabSz="914400">
              <a:lnSpc>
                <a:spcPct val="100000"/>
              </a:lnSpc>
              <a:buNone/>
              <a:tabLst>
                <a:tab algn="l" pos="0"/>
              </a:tabLst>
              <a:defRPr b="0" lang="en-US" sz="1800" strike="noStrike" u="none">
                <a:solidFill>
                  <a:srgbClr val="888888"/>
                </a:solidFill>
                <a:effectLst/>
                <a:uFillTx/>
                <a:latin typeface="Arial"/>
              </a:defRPr>
            </a:lvl1pPr>
          </a:lstStyle>
          <a:p>
            <a:pPr indent="0" algn="r" defTabSz="914400">
              <a:lnSpc>
                <a:spcPct val="100000"/>
              </a:lnSpc>
              <a:buNone/>
              <a:tabLst>
                <a:tab algn="l" pos="0"/>
              </a:tabLst>
            </a:pPr>
            <a:fld id="{57FC08D8-478A-48AE-A0D7-E153EBAA5E40}" type="slidenum">
              <a:rPr b="0" lang="en-US" sz="1800" strike="noStrike" u="none">
                <a:solidFill>
                  <a:srgbClr val="888888"/>
                </a:solidFill>
                <a:effectLst/>
                <a:uFillTx/>
                <a:latin typeface="Arial"/>
              </a:rPr>
              <a:t>&lt;number&gt;</a:t>
            </a:fld>
            <a:endParaRPr b="0" lang="en-IN" sz="1800" strike="noStrike" u="none">
              <a:solidFill>
                <a:srgbClr val="000000"/>
              </a:solidFill>
              <a:effectLst/>
              <a:uFillTx/>
              <a:latin typeface="Times New Roman"/>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bg>
      <p:bgPr>
        <a:solidFill>
          <a:schemeClr val="lt1"/>
        </a:solidFill>
      </p:bgPr>
    </p:bg>
    <p:spTree>
      <p:nvGrpSpPr>
        <p:cNvPr id="1" name=""/>
        <p:cNvGrpSpPr/>
        <p:nvPr/>
      </p:nvGrpSpPr>
      <p:grpSpPr>
        <a:xfrm>
          <a:off x="0" y="0"/>
          <a:ext cx="0" cy="0"/>
          <a:chOff x="0" y="0"/>
          <a:chExt cx="0" cy="0"/>
        </a:xfrm>
      </p:grpSpPr>
      <p:pic>
        <p:nvPicPr>
          <p:cNvPr id="72" name="Google Shape;6;p35" descr=""/>
          <p:cNvPicPr/>
          <p:nvPr/>
        </p:nvPicPr>
        <p:blipFill>
          <a:blip r:embed="rId2"/>
          <a:stretch/>
        </p:blipFill>
        <p:spPr>
          <a:xfrm>
            <a:off x="0" y="0"/>
            <a:ext cx="12191760" cy="6857640"/>
          </a:xfrm>
          <a:prstGeom prst="rect">
            <a:avLst/>
          </a:prstGeom>
          <a:noFill/>
          <a:ln w="0">
            <a:noFill/>
          </a:ln>
        </p:spPr>
      </p:pic>
      <p:pic>
        <p:nvPicPr>
          <p:cNvPr id="73" name="Google Shape;7;p35" descr=""/>
          <p:cNvPicPr/>
          <p:nvPr/>
        </p:nvPicPr>
        <p:blipFill>
          <a:blip r:embed="rId3"/>
          <a:stretch/>
        </p:blipFill>
        <p:spPr>
          <a:xfrm>
            <a:off x="2477160" y="3072240"/>
            <a:ext cx="7239600" cy="2802240"/>
          </a:xfrm>
          <a:prstGeom prst="rect">
            <a:avLst/>
          </a:prstGeom>
          <a:noFill/>
          <a:ln w="0">
            <a:noFill/>
          </a:ln>
        </p:spPr>
      </p:pic>
      <p:sp>
        <p:nvSpPr>
          <p:cNvPr id="74" name="Google Shape;8;p35" hidden="1"/>
          <p:cNvSpPr/>
          <p:nvPr/>
        </p:nvSpPr>
        <p:spPr>
          <a:xfrm>
            <a:off x="0" y="1643040"/>
            <a:ext cx="12191760" cy="642960"/>
          </a:xfrm>
          <a:custGeom>
            <a:avLst/>
            <a:gdLst>
              <a:gd name="textAreaLeft" fmla="*/ 0 w 12191760"/>
              <a:gd name="textAreaRight" fmla="*/ 12192120 w 12191760"/>
              <a:gd name="textAreaTop" fmla="*/ 0 h 642960"/>
              <a:gd name="textAreaBottom" fmla="*/ 643320 h 642960"/>
            </a:gdLst>
            <a:ahLst/>
            <a:cxnLst/>
            <a:rect l="textAreaLeft" t="textAreaTop" r="textAreaRight" b="textAreaBottom"/>
            <a:pathLst>
              <a:path w="9144000" h="643255">
                <a:moveTo>
                  <a:pt x="9144000" y="0"/>
                </a:moveTo>
                <a:lnTo>
                  <a:pt x="0" y="0"/>
                </a:lnTo>
                <a:lnTo>
                  <a:pt x="0" y="643127"/>
                </a:lnTo>
                <a:lnTo>
                  <a:pt x="9144000" y="643127"/>
                </a:lnTo>
                <a:lnTo>
                  <a:pt x="9144000" y="0"/>
                </a:lnTo>
                <a:close/>
              </a:path>
            </a:pathLst>
          </a:custGeom>
          <a:solidFill>
            <a:srgbClr val="1f487c"/>
          </a:solidFill>
          <a:ln w="0">
            <a:noFill/>
          </a:ln>
        </p:spPr>
        <p:style>
          <a:lnRef idx="0"/>
          <a:fillRef idx="0"/>
          <a:effectRef idx="0"/>
          <a:fontRef idx="minor"/>
        </p:style>
        <p:txBody>
          <a:bodyPr lIns="0" rIns="0" tIns="0" bIns="0" anchor="t">
            <a:noAutofit/>
          </a:bodyPr>
          <a:p>
            <a:pPr defTabSz="914400">
              <a:lnSpc>
                <a:spcPct val="100000"/>
              </a:lnSpc>
              <a:tabLst>
                <a:tab algn="l" pos="0"/>
              </a:tabLst>
            </a:pPr>
            <a:endParaRPr b="0" lang="en-US" sz="1800" strike="noStrike" u="none">
              <a:solidFill>
                <a:srgbClr val="000000"/>
              </a:solidFill>
              <a:effectLst/>
              <a:uFillTx/>
              <a:latin typeface="Arial"/>
            </a:endParaRPr>
          </a:p>
        </p:txBody>
      </p:sp>
      <p:pic>
        <p:nvPicPr>
          <p:cNvPr id="75" name="Google Shape;32;p39" descr=""/>
          <p:cNvPicPr/>
          <p:nvPr/>
        </p:nvPicPr>
        <p:blipFill>
          <a:blip r:embed="rId4"/>
          <a:stretch/>
        </p:blipFill>
        <p:spPr>
          <a:xfrm>
            <a:off x="0" y="0"/>
            <a:ext cx="12191760" cy="6857640"/>
          </a:xfrm>
          <a:prstGeom prst="rect">
            <a:avLst/>
          </a:prstGeom>
          <a:noFill/>
          <a:ln w="0">
            <a:noFill/>
          </a:ln>
        </p:spPr>
      </p:pic>
      <p:pic>
        <p:nvPicPr>
          <p:cNvPr id="76" name="Google Shape;33;p39" descr=""/>
          <p:cNvPicPr/>
          <p:nvPr/>
        </p:nvPicPr>
        <p:blipFill>
          <a:blip r:embed="rId5"/>
          <a:stretch/>
        </p:blipFill>
        <p:spPr>
          <a:xfrm>
            <a:off x="2477160" y="3072240"/>
            <a:ext cx="7239600" cy="2802240"/>
          </a:xfrm>
          <a:prstGeom prst="rect">
            <a:avLst/>
          </a:prstGeom>
          <a:noFill/>
          <a:ln w="0">
            <a:noFill/>
          </a:ln>
        </p:spPr>
      </p:pic>
      <p:sp>
        <p:nvSpPr>
          <p:cNvPr id="77" name="PlaceHolder 1"/>
          <p:cNvSpPr>
            <a:spLocks noGrp="1"/>
          </p:cNvSpPr>
          <p:nvPr>
            <p:ph type="ftr" idx="40"/>
          </p:nvPr>
        </p:nvSpPr>
        <p:spPr>
          <a:xfrm>
            <a:off x="4145400" y="6378120"/>
            <a:ext cx="3900960" cy="213480"/>
          </a:xfrm>
          <a:prstGeom prst="rect">
            <a:avLst/>
          </a:prstGeom>
          <a:noFill/>
          <a:ln w="0">
            <a:noFill/>
          </a:ln>
        </p:spPr>
        <p:txBody>
          <a:bodyPr lIns="0" rIns="0" tIns="0" bIns="0" anchor="t">
            <a:sp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78" name="PlaceHolder 2"/>
          <p:cNvSpPr>
            <a:spLocks noGrp="1"/>
          </p:cNvSpPr>
          <p:nvPr>
            <p:ph type="dt" idx="41"/>
          </p:nvPr>
        </p:nvSpPr>
        <p:spPr>
          <a:xfrm>
            <a:off x="609480" y="6378120"/>
            <a:ext cx="2803680" cy="213480"/>
          </a:xfrm>
          <a:prstGeom prst="rect">
            <a:avLst/>
          </a:prstGeom>
          <a:noFill/>
          <a:ln w="0">
            <a:noFill/>
          </a:ln>
        </p:spPr>
        <p:txBody>
          <a:bodyPr lIns="0" rIns="0" tIns="0" bIns="0" anchor="t">
            <a:sp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79" name="PlaceHolder 3"/>
          <p:cNvSpPr>
            <a:spLocks noGrp="1"/>
          </p:cNvSpPr>
          <p:nvPr>
            <p:ph type="sldNum" idx="42"/>
          </p:nvPr>
        </p:nvSpPr>
        <p:spPr>
          <a:xfrm>
            <a:off x="8778240" y="6378120"/>
            <a:ext cx="2803680" cy="274680"/>
          </a:xfrm>
          <a:prstGeom prst="rect">
            <a:avLst/>
          </a:prstGeom>
          <a:noFill/>
          <a:ln w="0">
            <a:noFill/>
          </a:ln>
        </p:spPr>
        <p:txBody>
          <a:bodyPr lIns="0" rIns="0" tIns="0" bIns="0" anchor="t">
            <a:spAutoFit/>
          </a:bodyPr>
          <a:lstStyle>
            <a:lvl1pPr indent="0" algn="r" defTabSz="914400">
              <a:lnSpc>
                <a:spcPct val="100000"/>
              </a:lnSpc>
              <a:buNone/>
              <a:tabLst>
                <a:tab algn="l" pos="0"/>
              </a:tabLst>
              <a:defRPr b="0" lang="en-US" sz="1800" strike="noStrike" u="none">
                <a:solidFill>
                  <a:srgbClr val="888888"/>
                </a:solidFill>
                <a:effectLst/>
                <a:uFillTx/>
                <a:latin typeface="Arial"/>
              </a:defRPr>
            </a:lvl1pPr>
          </a:lstStyle>
          <a:p>
            <a:pPr indent="0" algn="r" defTabSz="914400">
              <a:lnSpc>
                <a:spcPct val="100000"/>
              </a:lnSpc>
              <a:buNone/>
              <a:tabLst>
                <a:tab algn="l" pos="0"/>
              </a:tabLst>
            </a:pPr>
            <a:fld id="{9E801651-0F68-4F51-BF35-DE10BDEB4FBF}" type="slidenum">
              <a:rPr b="0" lang="en-US" sz="1800" strike="noStrike" u="none">
                <a:solidFill>
                  <a:srgbClr val="888888"/>
                </a:solidFill>
                <a:effectLst/>
                <a:uFillTx/>
                <a:latin typeface="Arial"/>
              </a:rPr>
              <a:t>&lt;number&gt;</a:t>
            </a:fld>
            <a:endParaRPr b="0" lang="en-IN" sz="1800" strike="noStrike" u="none">
              <a:solidFill>
                <a:srgbClr val="000000"/>
              </a:solidFill>
              <a:effectLst/>
              <a:uFillTx/>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bg>
      <p:bgPr>
        <a:solidFill>
          <a:schemeClr val="lt1"/>
        </a:solidFill>
      </p:bgPr>
    </p:bg>
    <p:spTree>
      <p:nvGrpSpPr>
        <p:cNvPr id="1" name=""/>
        <p:cNvGrpSpPr/>
        <p:nvPr/>
      </p:nvGrpSpPr>
      <p:grpSpPr>
        <a:xfrm>
          <a:off x="0" y="0"/>
          <a:ext cx="0" cy="0"/>
          <a:chOff x="0" y="0"/>
          <a:chExt cx="0" cy="0"/>
        </a:xfrm>
      </p:grpSpPr>
      <p:pic>
        <p:nvPicPr>
          <p:cNvPr id="80" name="Google Shape;6;p35" descr=""/>
          <p:cNvPicPr/>
          <p:nvPr/>
        </p:nvPicPr>
        <p:blipFill>
          <a:blip r:embed="rId2"/>
          <a:stretch/>
        </p:blipFill>
        <p:spPr>
          <a:xfrm>
            <a:off x="0" y="0"/>
            <a:ext cx="12191760" cy="6857640"/>
          </a:xfrm>
          <a:prstGeom prst="rect">
            <a:avLst/>
          </a:prstGeom>
          <a:noFill/>
          <a:ln w="0">
            <a:noFill/>
          </a:ln>
        </p:spPr>
      </p:pic>
      <p:pic>
        <p:nvPicPr>
          <p:cNvPr id="81" name="Google Shape;7;p35" descr=""/>
          <p:cNvPicPr/>
          <p:nvPr/>
        </p:nvPicPr>
        <p:blipFill>
          <a:blip r:embed="rId3"/>
          <a:stretch/>
        </p:blipFill>
        <p:spPr>
          <a:xfrm>
            <a:off x="2477160" y="3072240"/>
            <a:ext cx="7239600" cy="2802240"/>
          </a:xfrm>
          <a:prstGeom prst="rect">
            <a:avLst/>
          </a:prstGeom>
          <a:noFill/>
          <a:ln w="0">
            <a:noFill/>
          </a:ln>
        </p:spPr>
      </p:pic>
      <p:sp>
        <p:nvSpPr>
          <p:cNvPr id="82" name="Google Shape;8;p35"/>
          <p:cNvSpPr/>
          <p:nvPr/>
        </p:nvSpPr>
        <p:spPr>
          <a:xfrm>
            <a:off x="0" y="1643040"/>
            <a:ext cx="12191760" cy="642960"/>
          </a:xfrm>
          <a:custGeom>
            <a:avLst/>
            <a:gdLst>
              <a:gd name="textAreaLeft" fmla="*/ 0 w 12191760"/>
              <a:gd name="textAreaRight" fmla="*/ 12192120 w 12191760"/>
              <a:gd name="textAreaTop" fmla="*/ 0 h 642960"/>
              <a:gd name="textAreaBottom" fmla="*/ 643320 h 642960"/>
            </a:gdLst>
            <a:ahLst/>
            <a:cxnLst/>
            <a:rect l="textAreaLeft" t="textAreaTop" r="textAreaRight" b="textAreaBottom"/>
            <a:pathLst>
              <a:path w="9144000" h="643255">
                <a:moveTo>
                  <a:pt x="9144000" y="0"/>
                </a:moveTo>
                <a:lnTo>
                  <a:pt x="0" y="0"/>
                </a:lnTo>
                <a:lnTo>
                  <a:pt x="0" y="643127"/>
                </a:lnTo>
                <a:lnTo>
                  <a:pt x="9144000" y="643127"/>
                </a:lnTo>
                <a:lnTo>
                  <a:pt x="9144000" y="0"/>
                </a:lnTo>
                <a:close/>
              </a:path>
            </a:pathLst>
          </a:custGeom>
          <a:solidFill>
            <a:srgbClr val="1f487c"/>
          </a:solidFill>
          <a:ln w="0">
            <a:noFill/>
          </a:ln>
        </p:spPr>
        <p:style>
          <a:lnRef idx="0"/>
          <a:fillRef idx="0"/>
          <a:effectRef idx="0"/>
          <a:fontRef idx="minor"/>
        </p:style>
        <p:txBody>
          <a:bodyPr lIns="0" rIns="0" tIns="0" bIns="0" anchor="t">
            <a:noAutofit/>
          </a:bodyPr>
          <a:p>
            <a:pPr defTabSz="914400">
              <a:lnSpc>
                <a:spcPct val="100000"/>
              </a:lnSpc>
              <a:tabLst>
                <a:tab algn="l" pos="0"/>
              </a:tabLst>
            </a:pPr>
            <a:endParaRPr b="0" lang="en-US" sz="1800" strike="noStrike" u="none">
              <a:solidFill>
                <a:srgbClr val="000000"/>
              </a:solidFill>
              <a:effectLst/>
              <a:uFillTx/>
              <a:latin typeface="Arial"/>
            </a:endParaRPr>
          </a:p>
        </p:txBody>
      </p:sp>
      <p:sp>
        <p:nvSpPr>
          <p:cNvPr id="83" name="PlaceHolder 1"/>
          <p:cNvSpPr>
            <a:spLocks noGrp="1"/>
          </p:cNvSpPr>
          <p:nvPr>
            <p:ph type="title"/>
          </p:nvPr>
        </p:nvSpPr>
        <p:spPr>
          <a:xfrm>
            <a:off x="105120" y="1699560"/>
            <a:ext cx="11981520" cy="457560"/>
          </a:xfrm>
          <a:prstGeom prst="rect">
            <a:avLst/>
          </a:prstGeom>
          <a:noFill/>
          <a:ln w="0">
            <a:noFill/>
          </a:ln>
        </p:spPr>
        <p:txBody>
          <a:bodyPr lIns="0" rIns="0" tIns="0" bIns="0" anchor="t">
            <a:spAutoFit/>
          </a:bodyPr>
          <a:p>
            <a:pPr indent="0">
              <a:buNone/>
            </a:pPr>
            <a:r>
              <a:rPr b="0" lang="en-US" sz="3000" strike="noStrike" u="none">
                <a:solidFill>
                  <a:schemeClr val="dk1"/>
                </a:solidFill>
                <a:effectLst/>
                <a:uFillTx/>
                <a:latin typeface="Arial"/>
              </a:rPr>
              <a:t>Click to edit the title text format</a:t>
            </a:r>
            <a:endParaRPr b="0" lang="en-US" sz="3000" strike="noStrike" u="none">
              <a:solidFill>
                <a:schemeClr val="dk1"/>
              </a:solidFill>
              <a:effectLst/>
              <a:uFillTx/>
              <a:latin typeface="Arial"/>
            </a:endParaRPr>
          </a:p>
        </p:txBody>
      </p:sp>
      <p:sp>
        <p:nvSpPr>
          <p:cNvPr id="84" name="PlaceHolder 2"/>
          <p:cNvSpPr>
            <a:spLocks noGrp="1"/>
          </p:cNvSpPr>
          <p:nvPr>
            <p:ph type="body"/>
          </p:nvPr>
        </p:nvSpPr>
        <p:spPr>
          <a:xfrm>
            <a:off x="609480" y="1577520"/>
            <a:ext cx="5303160" cy="2352600"/>
          </a:xfrm>
          <a:prstGeom prst="rect">
            <a:avLst/>
          </a:prstGeom>
          <a:noFill/>
          <a:ln w="0">
            <a:noFill/>
          </a:ln>
        </p:spPr>
        <p:txBody>
          <a:bodyPr lIns="0" rIns="0" tIns="0" bIns="0" anchor="t">
            <a:sp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85" name="PlaceHolder 3"/>
          <p:cNvSpPr>
            <a:spLocks noGrp="1"/>
          </p:cNvSpPr>
          <p:nvPr>
            <p:ph type="body"/>
          </p:nvPr>
        </p:nvSpPr>
        <p:spPr>
          <a:xfrm>
            <a:off x="6278760" y="1577520"/>
            <a:ext cx="5303160" cy="2352600"/>
          </a:xfrm>
          <a:prstGeom prst="rect">
            <a:avLst/>
          </a:prstGeom>
          <a:noFill/>
          <a:ln w="0">
            <a:noFill/>
          </a:ln>
        </p:spPr>
        <p:txBody>
          <a:bodyPr lIns="0" rIns="0" tIns="0" bIns="0" anchor="t">
            <a:sp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86" name="PlaceHolder 4"/>
          <p:cNvSpPr>
            <a:spLocks noGrp="1"/>
          </p:cNvSpPr>
          <p:nvPr>
            <p:ph type="ftr" idx="43"/>
          </p:nvPr>
        </p:nvSpPr>
        <p:spPr>
          <a:xfrm>
            <a:off x="4145400" y="6378120"/>
            <a:ext cx="3900960" cy="213480"/>
          </a:xfrm>
          <a:prstGeom prst="rect">
            <a:avLst/>
          </a:prstGeom>
          <a:noFill/>
          <a:ln w="0">
            <a:noFill/>
          </a:ln>
        </p:spPr>
        <p:txBody>
          <a:bodyPr lIns="0" rIns="0" tIns="0" bIns="0" anchor="t">
            <a:sp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87" name="PlaceHolder 5"/>
          <p:cNvSpPr>
            <a:spLocks noGrp="1"/>
          </p:cNvSpPr>
          <p:nvPr>
            <p:ph type="dt" idx="44"/>
          </p:nvPr>
        </p:nvSpPr>
        <p:spPr>
          <a:xfrm>
            <a:off x="609480" y="6378120"/>
            <a:ext cx="2803680" cy="213480"/>
          </a:xfrm>
          <a:prstGeom prst="rect">
            <a:avLst/>
          </a:prstGeom>
          <a:noFill/>
          <a:ln w="0">
            <a:noFill/>
          </a:ln>
        </p:spPr>
        <p:txBody>
          <a:bodyPr lIns="0" rIns="0" tIns="0" bIns="0" anchor="t">
            <a:sp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88" name="PlaceHolder 6"/>
          <p:cNvSpPr>
            <a:spLocks noGrp="1"/>
          </p:cNvSpPr>
          <p:nvPr>
            <p:ph type="sldNum" idx="45"/>
          </p:nvPr>
        </p:nvSpPr>
        <p:spPr>
          <a:xfrm>
            <a:off x="8778240" y="6378120"/>
            <a:ext cx="2803680" cy="274680"/>
          </a:xfrm>
          <a:prstGeom prst="rect">
            <a:avLst/>
          </a:prstGeom>
          <a:noFill/>
          <a:ln w="0">
            <a:noFill/>
          </a:ln>
        </p:spPr>
        <p:txBody>
          <a:bodyPr lIns="0" rIns="0" tIns="0" bIns="0" anchor="t">
            <a:spAutoFit/>
          </a:bodyPr>
          <a:lstStyle>
            <a:lvl1pPr indent="0" algn="r" defTabSz="914400">
              <a:lnSpc>
                <a:spcPct val="100000"/>
              </a:lnSpc>
              <a:buNone/>
              <a:tabLst>
                <a:tab algn="l" pos="0"/>
              </a:tabLst>
              <a:defRPr b="0" lang="en-US" sz="1800" strike="noStrike" u="none">
                <a:solidFill>
                  <a:srgbClr val="888888"/>
                </a:solidFill>
                <a:effectLst/>
                <a:uFillTx/>
                <a:latin typeface="Arial"/>
              </a:defRPr>
            </a:lvl1pPr>
          </a:lstStyle>
          <a:p>
            <a:pPr indent="0" algn="r" defTabSz="914400">
              <a:lnSpc>
                <a:spcPct val="100000"/>
              </a:lnSpc>
              <a:buNone/>
              <a:tabLst>
                <a:tab algn="l" pos="0"/>
              </a:tabLst>
            </a:pPr>
            <a:fld id="{7F0930D0-21A8-44D1-9AE9-15923BB35CB1}" type="slidenum">
              <a:rPr b="0" lang="en-US" sz="1800" strike="noStrike" u="none">
                <a:solidFill>
                  <a:srgbClr val="888888"/>
                </a:solidFill>
                <a:effectLst/>
                <a:uFillTx/>
                <a:latin typeface="Arial"/>
              </a:rPr>
              <a:t>&lt;number&gt;</a:t>
            </a:fld>
            <a:endParaRPr b="0" lang="en-IN" sz="1800" strike="noStrike" u="none">
              <a:solidFill>
                <a:srgbClr val="000000"/>
              </a:solidFill>
              <a:effectLst/>
              <a:uFillTx/>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_">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205392E5-1CFC-49FE-9803-8C67D821F749}" type="slidenum">
              <a:t>&lt;#&gt;</a:t>
            </a:fld>
          </a:p>
        </p:txBody>
      </p:sp>
      <p:sp>
        <p:nvSpPr>
          <p:cNvPr id="4" name="PlaceHolder 3"/>
          <p:cNvSpPr>
            <a:spLocks noGrp="1"/>
          </p:cNvSpPr>
          <p:nvPr>
            <p:ph type="dt" idx="48"/>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FC3CFE55-5FF4-4B03-A311-805CE453D0EC}" type="slidenum">
              <a:t>&lt;#&gt;</a:t>
            </a:fld>
          </a:p>
        </p:txBody>
      </p:sp>
      <p:sp>
        <p:nvSpPr>
          <p:cNvPr id="4" name="PlaceHolder 3"/>
          <p:cNvSpPr>
            <a:spLocks noGrp="1"/>
          </p:cNvSpPr>
          <p:nvPr>
            <p:ph type="dt" idx="5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5"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6"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7"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8"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145EB823-EA8F-4B29-8918-B43EBC842A09}"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10"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1"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12"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3"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0298C20C-BE8D-4023-8C66-06E8527E1769}"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Calibri Light"/>
              </a:rPr>
              <a:t>C</a:t>
            </a:r>
            <a:r>
              <a:rPr b="0" lang="en-US" sz="4400" strike="noStrike" u="none">
                <a:solidFill>
                  <a:schemeClr val="dk1"/>
                </a:solidFill>
                <a:effectLst/>
                <a:uFillTx/>
                <a:latin typeface="Calibri Light"/>
              </a:rPr>
              <a:t>l</a:t>
            </a:r>
            <a:r>
              <a:rPr b="0" lang="en-US" sz="4400" strike="noStrike" u="none">
                <a:solidFill>
                  <a:schemeClr val="dk1"/>
                </a:solidFill>
                <a:effectLst/>
                <a:uFillTx/>
                <a:latin typeface="Calibri Light"/>
              </a:rPr>
              <a:t>i</a:t>
            </a:r>
            <a:r>
              <a:rPr b="0" lang="en-US" sz="4400" strike="noStrike" u="none">
                <a:solidFill>
                  <a:schemeClr val="dk1"/>
                </a:solidFill>
                <a:effectLst/>
                <a:uFillTx/>
                <a:latin typeface="Calibri Light"/>
              </a:rPr>
              <a:t>c</a:t>
            </a:r>
            <a:r>
              <a:rPr b="0" lang="en-US" sz="4400" strike="noStrike" u="none">
                <a:solidFill>
                  <a:schemeClr val="dk1"/>
                </a:solidFill>
                <a:effectLst/>
                <a:uFillTx/>
                <a:latin typeface="Calibri Light"/>
              </a:rPr>
              <a:t>k</a:t>
            </a:r>
            <a:r>
              <a:rPr b="0" lang="en-US" sz="4400" strike="noStrike" u="none">
                <a:solidFill>
                  <a:schemeClr val="dk1"/>
                </a:solidFill>
                <a:effectLst/>
                <a:uFillTx/>
                <a:latin typeface="Calibri Light"/>
              </a:rPr>
              <a:t> </a:t>
            </a:r>
            <a:r>
              <a:rPr b="0" lang="en-US" sz="4400" strike="noStrike" u="none">
                <a:solidFill>
                  <a:schemeClr val="dk1"/>
                </a:solidFill>
                <a:effectLst/>
                <a:uFillTx/>
                <a:latin typeface="Calibri Light"/>
              </a:rPr>
              <a:t>t</a:t>
            </a:r>
            <a:r>
              <a:rPr b="0" lang="en-US" sz="4400" strike="noStrike" u="none">
                <a:solidFill>
                  <a:schemeClr val="dk1"/>
                </a:solidFill>
                <a:effectLst/>
                <a:uFillTx/>
                <a:latin typeface="Calibri Light"/>
              </a:rPr>
              <a:t>o</a:t>
            </a:r>
            <a:r>
              <a:rPr b="0" lang="en-US" sz="4400" strike="noStrike" u="none">
                <a:solidFill>
                  <a:schemeClr val="dk1"/>
                </a:solidFill>
                <a:effectLst/>
                <a:uFillTx/>
                <a:latin typeface="Calibri Light"/>
              </a:rPr>
              <a:t> </a:t>
            </a:r>
            <a:r>
              <a:rPr b="0" lang="en-US" sz="4400" strike="noStrike" u="none">
                <a:solidFill>
                  <a:schemeClr val="dk1"/>
                </a:solidFill>
                <a:effectLst/>
                <a:uFillTx/>
                <a:latin typeface="Calibri Light"/>
              </a:rPr>
              <a:t>e</a:t>
            </a:r>
            <a:r>
              <a:rPr b="0" lang="en-US" sz="4400" strike="noStrike" u="none">
                <a:solidFill>
                  <a:schemeClr val="dk1"/>
                </a:solidFill>
                <a:effectLst/>
                <a:uFillTx/>
                <a:latin typeface="Calibri Light"/>
              </a:rPr>
              <a:t>d</a:t>
            </a:r>
            <a:r>
              <a:rPr b="0" lang="en-US" sz="4400" strike="noStrike" u="none">
                <a:solidFill>
                  <a:schemeClr val="dk1"/>
                </a:solidFill>
                <a:effectLst/>
                <a:uFillTx/>
                <a:latin typeface="Calibri Light"/>
              </a:rPr>
              <a:t>i</a:t>
            </a:r>
            <a:r>
              <a:rPr b="0" lang="en-US" sz="4400" strike="noStrike" u="none">
                <a:solidFill>
                  <a:schemeClr val="dk1"/>
                </a:solidFill>
                <a:effectLst/>
                <a:uFillTx/>
                <a:latin typeface="Calibri Light"/>
              </a:rPr>
              <a:t>t</a:t>
            </a:r>
            <a:r>
              <a:rPr b="0" lang="en-US" sz="4400" strike="noStrike" u="none">
                <a:solidFill>
                  <a:schemeClr val="dk1"/>
                </a:solidFill>
                <a:effectLst/>
                <a:uFillTx/>
                <a:latin typeface="Calibri Light"/>
              </a:rPr>
              <a:t> </a:t>
            </a:r>
            <a:r>
              <a:rPr b="0" lang="en-US" sz="4400" strike="noStrike" u="none">
                <a:solidFill>
                  <a:schemeClr val="dk1"/>
                </a:solidFill>
                <a:effectLst/>
                <a:uFillTx/>
                <a:latin typeface="Calibri Light"/>
              </a:rPr>
              <a:t>M</a:t>
            </a:r>
            <a:r>
              <a:rPr b="0" lang="en-US" sz="4400" strike="noStrike" u="none">
                <a:solidFill>
                  <a:schemeClr val="dk1"/>
                </a:solidFill>
                <a:effectLst/>
                <a:uFillTx/>
                <a:latin typeface="Calibri Light"/>
              </a:rPr>
              <a:t>a</a:t>
            </a:r>
            <a:r>
              <a:rPr b="0" lang="en-US" sz="4400" strike="noStrike" u="none">
                <a:solidFill>
                  <a:schemeClr val="dk1"/>
                </a:solidFill>
                <a:effectLst/>
                <a:uFillTx/>
                <a:latin typeface="Calibri Light"/>
              </a:rPr>
              <a:t>s</a:t>
            </a:r>
            <a:r>
              <a:rPr b="0" lang="en-US" sz="4400" strike="noStrike" u="none">
                <a:solidFill>
                  <a:schemeClr val="dk1"/>
                </a:solidFill>
                <a:effectLst/>
                <a:uFillTx/>
                <a:latin typeface="Calibri Light"/>
              </a:rPr>
              <a:t>t</a:t>
            </a:r>
            <a:r>
              <a:rPr b="0" lang="en-US" sz="4400" strike="noStrike" u="none">
                <a:solidFill>
                  <a:schemeClr val="dk1"/>
                </a:solidFill>
                <a:effectLst/>
                <a:uFillTx/>
                <a:latin typeface="Calibri Light"/>
              </a:rPr>
              <a:t>e</a:t>
            </a:r>
            <a:r>
              <a:rPr b="0" lang="en-US" sz="4400" strike="noStrike" u="none">
                <a:solidFill>
                  <a:schemeClr val="dk1"/>
                </a:solidFill>
                <a:effectLst/>
                <a:uFillTx/>
                <a:latin typeface="Calibri Light"/>
              </a:rPr>
              <a:t>r</a:t>
            </a:r>
            <a:r>
              <a:rPr b="0" lang="en-US" sz="4400" strike="noStrike" u="none">
                <a:solidFill>
                  <a:schemeClr val="dk1"/>
                </a:solidFill>
                <a:effectLst/>
                <a:uFillTx/>
                <a:latin typeface="Calibri Light"/>
              </a:rPr>
              <a:t> </a:t>
            </a:r>
            <a:r>
              <a:rPr b="0" lang="en-US" sz="4400" strike="noStrike" u="none">
                <a:solidFill>
                  <a:schemeClr val="dk1"/>
                </a:solidFill>
                <a:effectLst/>
                <a:uFillTx/>
                <a:latin typeface="Calibri Light"/>
              </a:rPr>
              <a:t>t</a:t>
            </a:r>
            <a:r>
              <a:rPr b="0" lang="en-US" sz="4400" strike="noStrike" u="none">
                <a:solidFill>
                  <a:schemeClr val="dk1"/>
                </a:solidFill>
                <a:effectLst/>
                <a:uFillTx/>
                <a:latin typeface="Calibri Light"/>
              </a:rPr>
              <a:t>i</a:t>
            </a:r>
            <a:r>
              <a:rPr b="0" lang="en-US" sz="4400" strike="noStrike" u="none">
                <a:solidFill>
                  <a:schemeClr val="dk1"/>
                </a:solidFill>
                <a:effectLst/>
                <a:uFillTx/>
                <a:latin typeface="Calibri Light"/>
              </a:rPr>
              <a:t>t</a:t>
            </a:r>
            <a:r>
              <a:rPr b="0" lang="en-US" sz="4400" strike="noStrike" u="none">
                <a:solidFill>
                  <a:schemeClr val="dk1"/>
                </a:solidFill>
                <a:effectLst/>
                <a:uFillTx/>
                <a:latin typeface="Calibri Light"/>
              </a:rPr>
              <a:t>l</a:t>
            </a:r>
            <a:r>
              <a:rPr b="0" lang="en-US" sz="4400" strike="noStrike" u="none">
                <a:solidFill>
                  <a:schemeClr val="dk1"/>
                </a:solidFill>
                <a:effectLst/>
                <a:uFillTx/>
                <a:latin typeface="Calibri Light"/>
              </a:rPr>
              <a:t>e</a:t>
            </a:r>
            <a:r>
              <a:rPr b="0" lang="en-US" sz="4400" strike="noStrike" u="none">
                <a:solidFill>
                  <a:schemeClr val="dk1"/>
                </a:solidFill>
                <a:effectLst/>
                <a:uFillTx/>
                <a:latin typeface="Calibri Light"/>
              </a:rPr>
              <a:t> </a:t>
            </a:r>
            <a:r>
              <a:rPr b="0" lang="en-US" sz="4400" strike="noStrike" u="none">
                <a:solidFill>
                  <a:schemeClr val="dk1"/>
                </a:solidFill>
                <a:effectLst/>
                <a:uFillTx/>
                <a:latin typeface="Calibri Light"/>
              </a:rPr>
              <a:t>s</a:t>
            </a:r>
            <a:r>
              <a:rPr b="0" lang="en-US" sz="4400" strike="noStrike" u="none">
                <a:solidFill>
                  <a:schemeClr val="dk1"/>
                </a:solidFill>
                <a:effectLst/>
                <a:uFillTx/>
                <a:latin typeface="Calibri Light"/>
              </a:rPr>
              <a:t>t</a:t>
            </a:r>
            <a:r>
              <a:rPr b="0" lang="en-US" sz="4400" strike="noStrike" u="none">
                <a:solidFill>
                  <a:schemeClr val="dk1"/>
                </a:solidFill>
                <a:effectLst/>
                <a:uFillTx/>
                <a:latin typeface="Calibri Light"/>
              </a:rPr>
              <a:t>y</a:t>
            </a:r>
            <a:r>
              <a:rPr b="0" lang="en-US" sz="4400" strike="noStrike" u="none">
                <a:solidFill>
                  <a:schemeClr val="dk1"/>
                </a:solidFill>
                <a:effectLst/>
                <a:uFillTx/>
                <a:latin typeface="Calibri Light"/>
              </a:rPr>
              <a:t>l</a:t>
            </a:r>
            <a:r>
              <a:rPr b="0" lang="en-US" sz="4400" strike="noStrike" u="none">
                <a:solidFill>
                  <a:schemeClr val="dk1"/>
                </a:solidFill>
                <a:effectLst/>
                <a:uFillTx/>
                <a:latin typeface="Calibri Light"/>
              </a:rPr>
              <a:t>e</a:t>
            </a:r>
            <a:endParaRPr b="0" lang="en-US" sz="4400" strike="noStrike" u="none">
              <a:solidFill>
                <a:schemeClr val="dk1"/>
              </a:solidFill>
              <a:effectLst/>
              <a:uFillTx/>
              <a:latin typeface="Calibri"/>
            </a:endParaRPr>
          </a:p>
        </p:txBody>
      </p:sp>
      <p:sp>
        <p:nvSpPr>
          <p:cNvPr id="15"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6"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17"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8"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BD4A5C94-A51B-47D2-A78A-31D596CAC939}"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effectLst/>
                <a:uFillTx/>
                <a:latin typeface="Calibri Light"/>
              </a:rPr>
              <a:t>Click to edit Master title style</a:t>
            </a:r>
            <a:endParaRPr b="0" lang="en-US" sz="6000" strike="noStrike" u="none">
              <a:solidFill>
                <a:schemeClr val="dk1"/>
              </a:solidFill>
              <a:effectLst/>
              <a:uFillTx/>
              <a:latin typeface="Calibri"/>
            </a:endParaRPr>
          </a:p>
        </p:txBody>
      </p:sp>
      <p:sp>
        <p:nvSpPr>
          <p:cNvPr id="20"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75000"/>
                  </a:schemeClr>
                </a:solidFill>
                <a:effectLst/>
                <a:uFillTx/>
                <a:latin typeface="Calibri"/>
              </a:rPr>
              <a:t>Edit Master text styles</a:t>
            </a:r>
            <a:endParaRPr b="0" lang="en-US" sz="2400" strike="noStrike" u="none">
              <a:solidFill>
                <a:schemeClr val="dk1"/>
              </a:solidFill>
              <a:effectLst/>
              <a:uFillTx/>
              <a:latin typeface="Calibri"/>
            </a:endParaRPr>
          </a:p>
        </p:txBody>
      </p:sp>
      <p:sp>
        <p:nvSpPr>
          <p:cNvPr id="21"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22"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23"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12F40598-9744-43C4-81CC-396AA0EE1B80}"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25"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26"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27"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28"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29"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9E72E1AA-C199-46C4-8B00-95EBF11ECA8D}"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31"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Calibri"/>
              </a:rPr>
              <a:t>Edit Master text styles</a:t>
            </a:r>
            <a:endParaRPr b="0" lang="en-US" sz="2400" strike="noStrike" u="none">
              <a:solidFill>
                <a:schemeClr val="dk1"/>
              </a:solidFill>
              <a:effectLst/>
              <a:uFillTx/>
              <a:latin typeface="Calibri"/>
            </a:endParaRPr>
          </a:p>
        </p:txBody>
      </p:sp>
      <p:sp>
        <p:nvSpPr>
          <p:cNvPr id="32"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33"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Calibri"/>
              </a:rPr>
              <a:t>Edit Master text styles</a:t>
            </a:r>
            <a:endParaRPr b="0" lang="en-US" sz="2400" strike="noStrike" u="none">
              <a:solidFill>
                <a:schemeClr val="dk1"/>
              </a:solidFill>
              <a:effectLst/>
              <a:uFillTx/>
              <a:latin typeface="Calibri"/>
            </a:endParaRPr>
          </a:p>
        </p:txBody>
      </p:sp>
      <p:sp>
        <p:nvSpPr>
          <p:cNvPr id="34"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35"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36"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37"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DA47B049-6420-4AA2-BC3E-15CD74ECD698}"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39"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40"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41"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0D0B30D3-5A51-4395-A311-A52B5C3F81BE}"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effectLst/>
                <a:uFillTx/>
                <a:latin typeface="Calibri"/>
              </a:defRPr>
            </a:lvl1pPr>
          </a:lstStyle>
          <a:p>
            <a:pPr indent="0" defTabSz="914400">
              <a:lnSpc>
                <a:spcPct val="100000"/>
              </a:lnSpc>
              <a:buNone/>
            </a:pPr>
            <a:r>
              <a:rPr b="0" lang="en-IN"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43"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effectLst/>
                <a:uFillTx/>
                <a:latin typeface="Times New Roman"/>
              </a:defRPr>
            </a:lvl1pPr>
          </a:lstStyle>
          <a:p>
            <a:pPr indent="0" algn="ctr">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44"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effectLst/>
                <a:uFillTx/>
                <a:latin typeface="Calibri"/>
              </a:defRPr>
            </a:lvl1pPr>
          </a:lstStyle>
          <a:p>
            <a:pPr indent="0" algn="r" defTabSz="914400">
              <a:lnSpc>
                <a:spcPct val="100000"/>
              </a:lnSpc>
              <a:buNone/>
            </a:pPr>
            <a:fld id="{BB135ACE-80AF-4408-907E-7DEA39B98FD6}" type="slidenum">
              <a:rPr b="0" lang="en-IN"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2.png"/><Relationship Id="rId6" Type="http://schemas.openxmlformats.org/officeDocument/2006/relationships/slideLayout" Target="../slideLayouts/slideLayout1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89" name="Google Shape;6;p35" descr=""/>
          <p:cNvPicPr/>
          <p:nvPr/>
        </p:nvPicPr>
        <p:blipFill>
          <a:blip r:embed="rId2"/>
          <a:stretch/>
        </p:blipFill>
        <p:spPr>
          <a:xfrm>
            <a:off x="0" y="0"/>
            <a:ext cx="12191040" cy="6857280"/>
          </a:xfrm>
          <a:prstGeom prst="rect">
            <a:avLst/>
          </a:prstGeom>
          <a:noFill/>
          <a:ln w="0">
            <a:noFill/>
          </a:ln>
        </p:spPr>
      </p:pic>
      <p:pic>
        <p:nvPicPr>
          <p:cNvPr id="90" name="Google Shape;7;p35" descr=""/>
          <p:cNvPicPr/>
          <p:nvPr/>
        </p:nvPicPr>
        <p:blipFill>
          <a:blip r:embed="rId3"/>
          <a:stretch/>
        </p:blipFill>
        <p:spPr>
          <a:xfrm>
            <a:off x="2476800" y="3072240"/>
            <a:ext cx="7238880" cy="2801880"/>
          </a:xfrm>
          <a:prstGeom prst="rect">
            <a:avLst/>
          </a:prstGeom>
          <a:noFill/>
          <a:ln w="0">
            <a:noFill/>
          </a:ln>
        </p:spPr>
      </p:pic>
      <p:sp>
        <p:nvSpPr>
          <p:cNvPr id="91" name="Google Shape;8;p35"/>
          <p:cNvSpPr/>
          <p:nvPr/>
        </p:nvSpPr>
        <p:spPr>
          <a:xfrm>
            <a:off x="0" y="1643040"/>
            <a:ext cx="12191040" cy="642600"/>
          </a:xfrm>
          <a:custGeom>
            <a:avLst/>
            <a:gdLst>
              <a:gd name="textAreaLeft" fmla="*/ 0 w 12191040"/>
              <a:gd name="textAreaRight" fmla="*/ 12191760 w 12191040"/>
              <a:gd name="textAreaTop" fmla="*/ 0 h 642600"/>
              <a:gd name="textAreaBottom" fmla="*/ 643320 h 642600"/>
            </a:gdLst>
            <a:ahLst/>
            <a:cxnLst/>
            <a:rect l="textAreaLeft" t="textAreaTop" r="textAreaRight" b="textAreaBottom"/>
            <a:pathLst>
              <a:path w="9144000" h="643255">
                <a:moveTo>
                  <a:pt x="9144000" y="0"/>
                </a:moveTo>
                <a:lnTo>
                  <a:pt x="0" y="0"/>
                </a:lnTo>
                <a:lnTo>
                  <a:pt x="0" y="643127"/>
                </a:lnTo>
                <a:lnTo>
                  <a:pt x="9144000" y="643127"/>
                </a:lnTo>
                <a:lnTo>
                  <a:pt x="9144000" y="0"/>
                </a:lnTo>
                <a:close/>
              </a:path>
            </a:pathLst>
          </a:custGeom>
          <a:solidFill>
            <a:srgbClr val="1f487c"/>
          </a:solidFill>
          <a:ln w="0">
            <a:noFill/>
          </a:ln>
        </p:spPr>
        <p:style>
          <a:lnRef idx="0"/>
          <a:fillRef idx="0"/>
          <a:effectRef idx="0"/>
          <a:fontRef idx="minor"/>
        </p:style>
        <p:txBody>
          <a:bodyPr lIns="0" rIns="0" tIns="0" bIns="0" anchor="t">
            <a:noAutofit/>
          </a:bodyPr>
          <a:p>
            <a:endParaRPr b="0" lang="en-IN" sz="1800" strike="noStrike" u="none">
              <a:solidFill>
                <a:srgbClr val="000000"/>
              </a:solidFill>
              <a:effectLst/>
              <a:uFillTx/>
              <a:latin typeface="Arial"/>
              <a:ea typeface="Arial"/>
            </a:endParaRPr>
          </a:p>
        </p:txBody>
      </p:sp>
      <p:sp>
        <p:nvSpPr>
          <p:cNvPr id="92" name="PlaceHolder 1"/>
          <p:cNvSpPr>
            <a:spLocks noGrp="1"/>
          </p:cNvSpPr>
          <p:nvPr>
            <p:ph type="ftr" idx="46"/>
          </p:nvPr>
        </p:nvSpPr>
        <p:spPr>
          <a:xfrm>
            <a:off x="4145040" y="6378120"/>
            <a:ext cx="3900600" cy="2131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93" name="PlaceHolder 2"/>
          <p:cNvSpPr>
            <a:spLocks noGrp="1"/>
          </p:cNvSpPr>
          <p:nvPr>
            <p:ph type="sldNum" idx="47"/>
          </p:nvPr>
        </p:nvSpPr>
        <p:spPr>
          <a:xfrm>
            <a:off x="8778240" y="6378120"/>
            <a:ext cx="2803320" cy="274320"/>
          </a:xfrm>
          <a:prstGeom prst="rect">
            <a:avLst/>
          </a:prstGeom>
          <a:noFill/>
          <a:ln w="0">
            <a:noFill/>
          </a:ln>
        </p:spPr>
        <p:txBody>
          <a:bodyPr lIns="0" rIns="0" tIns="0" bIns="0" anchor="t">
            <a:noAutofit/>
          </a:bodyPr>
          <a:lstStyle>
            <a:lvl1pPr indent="0" algn="r">
              <a:lnSpc>
                <a:spcPct val="100000"/>
              </a:lnSpc>
              <a:buNone/>
              <a:tabLst>
                <a:tab algn="l" pos="0"/>
              </a:tabLst>
              <a:defRPr b="0" lang="en-US" sz="1800" strike="noStrike" u="none">
                <a:solidFill>
                  <a:srgbClr val="888888"/>
                </a:solidFill>
                <a:effectLst/>
                <a:uFillTx/>
                <a:latin typeface="Arial"/>
                <a:ea typeface="Arial"/>
              </a:defRPr>
            </a:lvl1pPr>
          </a:lstStyle>
          <a:p>
            <a:pPr indent="0" algn="r">
              <a:lnSpc>
                <a:spcPct val="100000"/>
              </a:lnSpc>
              <a:buNone/>
              <a:tabLst>
                <a:tab algn="l" pos="0"/>
              </a:tabLst>
            </a:pPr>
            <a:fld id="{97314DC3-077B-4DFA-BCCA-78C8C918D6D8}" type="slidenum">
              <a:rPr b="0" lang="en-US" sz="1800" strike="noStrike" u="none">
                <a:solidFill>
                  <a:srgbClr val="888888"/>
                </a:solidFill>
                <a:effectLst/>
                <a:uFillTx/>
                <a:latin typeface="Arial"/>
                <a:ea typeface="Arial"/>
              </a:rPr>
              <a:t>&lt;number&gt;</a:t>
            </a:fld>
            <a:endParaRPr b="0" lang="en-IN" sz="1800" strike="noStrike" u="none">
              <a:solidFill>
                <a:srgbClr val="000000"/>
              </a:solidFill>
              <a:effectLst/>
              <a:uFillTx/>
              <a:latin typeface="Times New Roman"/>
            </a:endParaRPr>
          </a:p>
        </p:txBody>
      </p:sp>
      <p:sp>
        <p:nvSpPr>
          <p:cNvPr id="94" name="PlaceHolder 3"/>
          <p:cNvSpPr>
            <a:spLocks noGrp="1"/>
          </p:cNvSpPr>
          <p:nvPr>
            <p:ph type="dt" idx="48"/>
          </p:nvPr>
        </p:nvSpPr>
        <p:spPr>
          <a:xfrm>
            <a:off x="609480" y="6378120"/>
            <a:ext cx="2803320" cy="213120"/>
          </a:xfrm>
          <a:prstGeom prst="rect">
            <a:avLst/>
          </a:prstGeom>
          <a:noFill/>
          <a:ln w="0">
            <a:noFill/>
          </a:ln>
        </p:spPr>
        <p:txBody>
          <a:bodyPr lIns="0" rIns="0" tIns="0" bIns="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9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3759" strike="noStrike" u="none">
                <a:solidFill>
                  <a:srgbClr val="000000"/>
                </a:solidFill>
                <a:effectLst/>
                <a:uFillTx/>
                <a:latin typeface="Arial"/>
              </a:rPr>
              <a:t>Click to edit the title text format</a:t>
            </a:r>
            <a:endParaRPr b="0" lang="en-IN" sz="3759" strike="noStrike" u="none">
              <a:solidFill>
                <a:srgbClr val="000000"/>
              </a:solidFill>
              <a:effectLst/>
              <a:uFillTx/>
              <a:latin typeface="Arial"/>
            </a:endParaRPr>
          </a:p>
        </p:txBody>
      </p:sp>
      <p:sp>
        <p:nvSpPr>
          <p:cNvPr id="9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effectLst/>
                <a:uFillTx/>
                <a:latin typeface="Arial"/>
              </a:rPr>
              <a:t>Click to edit the outline text format</a:t>
            </a:r>
            <a:endParaRPr b="0" lang="en-IN"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effectLst/>
                <a:uFillTx/>
                <a:latin typeface="Arial"/>
              </a:rPr>
              <a:t>Second Outline Level</a:t>
            </a:r>
            <a:endParaRPr b="0" lang="en-IN"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effectLst/>
                <a:uFillTx/>
                <a:latin typeface="Arial"/>
              </a:rPr>
              <a:t>Third Outline Level</a:t>
            </a:r>
            <a:endParaRPr b="0" lang="en-IN"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effectLst/>
                <a:uFillTx/>
                <a:latin typeface="Arial"/>
              </a:rPr>
              <a:t>Fourth Outline Level</a:t>
            </a:r>
            <a:endParaRPr b="0" lang="en-IN"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Fifth Outline Level</a:t>
            </a:r>
            <a:endParaRPr b="0" lang="en-IN"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Sixth Outline Level</a:t>
            </a:r>
            <a:endParaRPr b="0" lang="en-IN"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Seventh Outline Level</a:t>
            </a:r>
            <a:endParaRPr b="0" lang="en-IN" sz="2000" strike="noStrike" u="none">
              <a:solidFill>
                <a:srgbClr val="000000"/>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66" r:id="rId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97" name="Google Shape;6;p35" descr=""/>
          <p:cNvPicPr/>
          <p:nvPr/>
        </p:nvPicPr>
        <p:blipFill>
          <a:blip r:embed="rId2"/>
          <a:stretch/>
        </p:blipFill>
        <p:spPr>
          <a:xfrm>
            <a:off x="0" y="0"/>
            <a:ext cx="12191040" cy="6857280"/>
          </a:xfrm>
          <a:prstGeom prst="rect">
            <a:avLst/>
          </a:prstGeom>
          <a:noFill/>
          <a:ln w="0">
            <a:noFill/>
          </a:ln>
        </p:spPr>
      </p:pic>
      <p:pic>
        <p:nvPicPr>
          <p:cNvPr id="98" name="Google Shape;7;p35" descr=""/>
          <p:cNvPicPr/>
          <p:nvPr/>
        </p:nvPicPr>
        <p:blipFill>
          <a:blip r:embed="rId3"/>
          <a:stretch/>
        </p:blipFill>
        <p:spPr>
          <a:xfrm>
            <a:off x="2476800" y="3072240"/>
            <a:ext cx="7238880" cy="2801880"/>
          </a:xfrm>
          <a:prstGeom prst="rect">
            <a:avLst/>
          </a:prstGeom>
          <a:noFill/>
          <a:ln w="0">
            <a:noFill/>
          </a:ln>
        </p:spPr>
      </p:pic>
      <p:sp>
        <p:nvSpPr>
          <p:cNvPr id="99" name="Google Shape;8;p35" hidden="1"/>
          <p:cNvSpPr/>
          <p:nvPr/>
        </p:nvSpPr>
        <p:spPr>
          <a:xfrm>
            <a:off x="0" y="1643040"/>
            <a:ext cx="12191040" cy="642600"/>
          </a:xfrm>
          <a:custGeom>
            <a:avLst/>
            <a:gdLst>
              <a:gd name="textAreaLeft" fmla="*/ 0 w 12191040"/>
              <a:gd name="textAreaRight" fmla="*/ 12191760 w 12191040"/>
              <a:gd name="textAreaTop" fmla="*/ 0 h 642600"/>
              <a:gd name="textAreaBottom" fmla="*/ 643320 h 642600"/>
            </a:gdLst>
            <a:ahLst/>
            <a:cxnLst/>
            <a:rect l="textAreaLeft" t="textAreaTop" r="textAreaRight" b="textAreaBottom"/>
            <a:pathLst>
              <a:path w="9144000" h="643255">
                <a:moveTo>
                  <a:pt x="9144000" y="0"/>
                </a:moveTo>
                <a:lnTo>
                  <a:pt x="0" y="0"/>
                </a:lnTo>
                <a:lnTo>
                  <a:pt x="0" y="643127"/>
                </a:lnTo>
                <a:lnTo>
                  <a:pt x="9144000" y="643127"/>
                </a:lnTo>
                <a:lnTo>
                  <a:pt x="9144000" y="0"/>
                </a:lnTo>
                <a:close/>
              </a:path>
            </a:pathLst>
          </a:custGeom>
          <a:solidFill>
            <a:srgbClr val="1f487c"/>
          </a:solidFill>
          <a:ln w="0">
            <a:noFill/>
          </a:ln>
        </p:spPr>
        <p:style>
          <a:lnRef idx="0"/>
          <a:fillRef idx="0"/>
          <a:effectRef idx="0"/>
          <a:fontRef idx="minor"/>
        </p:style>
        <p:txBody>
          <a:bodyPr lIns="0" rIns="0" tIns="0" bIns="0" anchor="t">
            <a:noAutofit/>
          </a:bodyPr>
          <a:p>
            <a:endParaRPr b="0" lang="en-IN" sz="1800" strike="noStrike" u="none">
              <a:solidFill>
                <a:srgbClr val="000000"/>
              </a:solidFill>
              <a:effectLst/>
              <a:uFillTx/>
              <a:latin typeface="Arial"/>
              <a:ea typeface="Arial"/>
            </a:endParaRPr>
          </a:p>
        </p:txBody>
      </p:sp>
      <p:pic>
        <p:nvPicPr>
          <p:cNvPr id="100" name="Google Shape;32;p39" descr=""/>
          <p:cNvPicPr/>
          <p:nvPr/>
        </p:nvPicPr>
        <p:blipFill>
          <a:blip r:embed="rId4"/>
          <a:stretch/>
        </p:blipFill>
        <p:spPr>
          <a:xfrm>
            <a:off x="0" y="0"/>
            <a:ext cx="12191040" cy="6857280"/>
          </a:xfrm>
          <a:prstGeom prst="rect">
            <a:avLst/>
          </a:prstGeom>
          <a:noFill/>
          <a:ln w="0">
            <a:noFill/>
          </a:ln>
        </p:spPr>
      </p:pic>
      <p:pic>
        <p:nvPicPr>
          <p:cNvPr id="101" name="Google Shape;33;p39" descr=""/>
          <p:cNvPicPr/>
          <p:nvPr/>
        </p:nvPicPr>
        <p:blipFill>
          <a:blip r:embed="rId5"/>
          <a:stretch/>
        </p:blipFill>
        <p:spPr>
          <a:xfrm>
            <a:off x="2476800" y="3072240"/>
            <a:ext cx="7238880" cy="2801880"/>
          </a:xfrm>
          <a:prstGeom prst="rect">
            <a:avLst/>
          </a:prstGeom>
          <a:noFill/>
          <a:ln w="0">
            <a:noFill/>
          </a:ln>
        </p:spPr>
      </p:pic>
      <p:sp>
        <p:nvSpPr>
          <p:cNvPr id="102" name="PlaceHolder 1"/>
          <p:cNvSpPr>
            <a:spLocks noGrp="1"/>
          </p:cNvSpPr>
          <p:nvPr>
            <p:ph type="ftr" idx="49"/>
          </p:nvPr>
        </p:nvSpPr>
        <p:spPr>
          <a:xfrm>
            <a:off x="4145040" y="6378120"/>
            <a:ext cx="3900600" cy="2131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000000"/>
                </a:solidFill>
                <a:effectLst/>
                <a:uFillTx/>
                <a:latin typeface="Times New Roman"/>
              </a:defRPr>
            </a:lvl1pPr>
          </a:lstStyle>
          <a:p>
            <a:pPr indent="0" algn="ctr">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03" name="PlaceHolder 2"/>
          <p:cNvSpPr>
            <a:spLocks noGrp="1"/>
          </p:cNvSpPr>
          <p:nvPr>
            <p:ph type="sldNum" idx="50"/>
          </p:nvPr>
        </p:nvSpPr>
        <p:spPr>
          <a:xfrm>
            <a:off x="8778240" y="6378120"/>
            <a:ext cx="2803320" cy="274320"/>
          </a:xfrm>
          <a:prstGeom prst="rect">
            <a:avLst/>
          </a:prstGeom>
          <a:noFill/>
          <a:ln w="0">
            <a:noFill/>
          </a:ln>
        </p:spPr>
        <p:txBody>
          <a:bodyPr lIns="0" rIns="0" tIns="0" bIns="0" anchor="t">
            <a:noAutofit/>
          </a:bodyPr>
          <a:lstStyle>
            <a:lvl1pPr indent="0" algn="r">
              <a:lnSpc>
                <a:spcPct val="100000"/>
              </a:lnSpc>
              <a:buNone/>
              <a:tabLst>
                <a:tab algn="l" pos="0"/>
              </a:tabLst>
              <a:defRPr b="0" lang="en-US" sz="1800" strike="noStrike" u="none">
                <a:solidFill>
                  <a:srgbClr val="888888"/>
                </a:solidFill>
                <a:effectLst/>
                <a:uFillTx/>
                <a:latin typeface="Arial"/>
                <a:ea typeface="Arial"/>
              </a:defRPr>
            </a:lvl1pPr>
          </a:lstStyle>
          <a:p>
            <a:pPr indent="0" algn="r">
              <a:lnSpc>
                <a:spcPct val="100000"/>
              </a:lnSpc>
              <a:buNone/>
              <a:tabLst>
                <a:tab algn="l" pos="0"/>
              </a:tabLst>
            </a:pPr>
            <a:fld id="{442FD4A3-FE99-4746-A33E-86F292BB2911}" type="slidenum">
              <a:rPr b="0" lang="en-US" sz="1800" strike="noStrike" u="none">
                <a:solidFill>
                  <a:srgbClr val="888888"/>
                </a:solidFill>
                <a:effectLst/>
                <a:uFillTx/>
                <a:latin typeface="Arial"/>
                <a:ea typeface="Arial"/>
              </a:rPr>
              <a:t>&lt;number&gt;</a:t>
            </a:fld>
            <a:endParaRPr b="0" lang="en-IN" sz="1800" strike="noStrike" u="none">
              <a:solidFill>
                <a:srgbClr val="000000"/>
              </a:solidFill>
              <a:effectLst/>
              <a:uFillTx/>
              <a:latin typeface="Times New Roman"/>
            </a:endParaRPr>
          </a:p>
        </p:txBody>
      </p:sp>
      <p:sp>
        <p:nvSpPr>
          <p:cNvPr id="104" name="PlaceHolder 3"/>
          <p:cNvSpPr>
            <a:spLocks noGrp="1"/>
          </p:cNvSpPr>
          <p:nvPr>
            <p:ph type="dt" idx="51"/>
          </p:nvPr>
        </p:nvSpPr>
        <p:spPr>
          <a:xfrm>
            <a:off x="609480" y="6378120"/>
            <a:ext cx="2803320" cy="213120"/>
          </a:xfrm>
          <a:prstGeom prst="rect">
            <a:avLst/>
          </a:prstGeom>
          <a:noFill/>
          <a:ln w="0">
            <a:noFill/>
          </a:ln>
        </p:spPr>
        <p:txBody>
          <a:bodyPr lIns="0" rIns="0" tIns="0" bIns="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10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3759" strike="noStrike" u="none">
                <a:solidFill>
                  <a:srgbClr val="000000"/>
                </a:solidFill>
                <a:effectLst/>
                <a:uFillTx/>
                <a:latin typeface="Arial"/>
              </a:rPr>
              <a:t>Click to edit the title text format</a:t>
            </a:r>
            <a:endParaRPr b="0" lang="en-IN" sz="3759" strike="noStrike" u="none">
              <a:solidFill>
                <a:srgbClr val="000000"/>
              </a:solidFill>
              <a:effectLst/>
              <a:uFillTx/>
              <a:latin typeface="Arial"/>
            </a:endParaRPr>
          </a:p>
        </p:txBody>
      </p:sp>
      <p:sp>
        <p:nvSpPr>
          <p:cNvPr id="10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effectLst/>
                <a:uFillTx/>
                <a:latin typeface="Arial"/>
              </a:rPr>
              <a:t>Click to edit the outline text format</a:t>
            </a:r>
            <a:endParaRPr b="0" lang="en-IN"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effectLst/>
                <a:uFillTx/>
                <a:latin typeface="Arial"/>
              </a:rPr>
              <a:t>Second Outline Level</a:t>
            </a:r>
            <a:endParaRPr b="0" lang="en-IN"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effectLst/>
                <a:uFillTx/>
                <a:latin typeface="Arial"/>
              </a:rPr>
              <a:t>Third Outline Level</a:t>
            </a:r>
            <a:endParaRPr b="0" lang="en-IN"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effectLst/>
                <a:uFillTx/>
                <a:latin typeface="Arial"/>
              </a:rPr>
              <a:t>Fourth Outline Level</a:t>
            </a:r>
            <a:endParaRPr b="0" lang="en-IN"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Fifth Outline Level</a:t>
            </a:r>
            <a:endParaRPr b="0" lang="en-IN"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Sixth Outline Level</a:t>
            </a:r>
            <a:endParaRPr b="0" lang="en-IN"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Seventh Outline Level</a:t>
            </a:r>
            <a:endParaRPr b="0" lang="en-IN" sz="2000" strike="noStrike" u="none">
              <a:solidFill>
                <a:srgbClr val="000000"/>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68" r:id="rId6"/>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hyperlink" Target="http://www.paruluniversity.ac.in/" TargetMode="External"/><Relationship Id="rId5"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Google Shape;48;g272fbbc5562_0_0" descr=""/>
          <p:cNvPicPr/>
          <p:nvPr/>
        </p:nvPicPr>
        <p:blipFill>
          <a:blip r:embed="rId1"/>
          <a:stretch/>
        </p:blipFill>
        <p:spPr>
          <a:xfrm>
            <a:off x="0" y="0"/>
            <a:ext cx="12191760" cy="6857640"/>
          </a:xfrm>
          <a:prstGeom prst="rect">
            <a:avLst/>
          </a:prstGeom>
          <a:noFill/>
          <a:ln w="0">
            <a:noFill/>
          </a:ln>
        </p:spPr>
      </p:pic>
      <p:sp>
        <p:nvSpPr>
          <p:cNvPr id="108" name="PlaceHolder 1"/>
          <p:cNvSpPr>
            <a:spLocks noGrp="1"/>
          </p:cNvSpPr>
          <p:nvPr>
            <p:ph type="title"/>
          </p:nvPr>
        </p:nvSpPr>
        <p:spPr>
          <a:xfrm>
            <a:off x="2101320" y="1632960"/>
            <a:ext cx="6850440" cy="684000"/>
          </a:xfrm>
          <a:prstGeom prst="rect">
            <a:avLst/>
          </a:prstGeom>
          <a:noFill/>
          <a:ln w="0">
            <a:noFill/>
          </a:ln>
        </p:spPr>
        <p:txBody>
          <a:bodyPr lIns="0" rIns="0" tIns="13320" bIns="0" anchor="t">
            <a:spAutoFit/>
          </a:bodyPr>
          <a:p>
            <a:pPr marL="1017360" indent="0" algn="ctr" defTabSz="914400">
              <a:lnSpc>
                <a:spcPct val="90000"/>
              </a:lnSpc>
              <a:buNone/>
            </a:pPr>
            <a:r>
              <a:rPr b="0" lang="en-US" sz="3600" strike="noStrike" u="none">
                <a:solidFill>
                  <a:schemeClr val="dk1"/>
                </a:solidFill>
                <a:effectLst/>
                <a:uFillTx/>
                <a:latin typeface="Calibri Light"/>
              </a:rPr>
              <a:t>JSP</a:t>
            </a:r>
            <a:endParaRPr b="0" lang="en-US" sz="3600" strike="noStrike" u="none">
              <a:solidFill>
                <a:schemeClr val="dk1"/>
              </a:solidFill>
              <a:effectLst/>
              <a:uFillTx/>
              <a:latin typeface="Calibri"/>
            </a:endParaRPr>
          </a:p>
        </p:txBody>
      </p:sp>
      <p:sp>
        <p:nvSpPr>
          <p:cNvPr id="109" name="Google Shape;50;g272fbbc5562_0_0"/>
          <p:cNvSpPr/>
          <p:nvPr/>
        </p:nvSpPr>
        <p:spPr>
          <a:xfrm>
            <a:off x="4642200" y="2715480"/>
            <a:ext cx="2935800" cy="724320"/>
          </a:xfrm>
          <a:prstGeom prst="rect">
            <a:avLst/>
          </a:prstGeom>
          <a:noFill/>
          <a:ln w="0">
            <a:noFill/>
          </a:ln>
        </p:spPr>
        <p:style>
          <a:lnRef idx="0"/>
          <a:fillRef idx="0"/>
          <a:effectRef idx="0"/>
          <a:fontRef idx="minor"/>
        </p:style>
        <p:txBody>
          <a:bodyPr lIns="0" rIns="0" tIns="14040" bIns="0" anchor="t">
            <a:spAutoFit/>
          </a:bodyPr>
          <a:p>
            <a:pPr marL="12600" algn="ctr" defTabSz="914400">
              <a:lnSpc>
                <a:spcPct val="106000"/>
              </a:lnSpc>
            </a:pPr>
            <a:r>
              <a:rPr b="1" lang="en-US" sz="2200" strike="noStrike" u="none">
                <a:solidFill>
                  <a:schemeClr val="dk1"/>
                </a:solidFill>
                <a:effectLst/>
                <a:uFillTx/>
                <a:latin typeface="Calibri"/>
                <a:ea typeface="Calibri"/>
              </a:rPr>
              <a:t>Gaurav Pimplekar</a:t>
            </a:r>
            <a:endParaRPr b="0" lang="en-IN" sz="2200" strike="noStrike" u="none">
              <a:solidFill>
                <a:srgbClr val="000000"/>
              </a:solidFill>
              <a:effectLst/>
              <a:uFillTx/>
              <a:latin typeface="Arial"/>
            </a:endParaRPr>
          </a:p>
          <a:p>
            <a:pPr marL="12600" algn="ctr" defTabSz="914400">
              <a:lnSpc>
                <a:spcPct val="106000"/>
              </a:lnSpc>
            </a:pPr>
            <a:r>
              <a:rPr b="1" lang="en-US" sz="2200" strike="noStrike" u="none">
                <a:solidFill>
                  <a:schemeClr val="dk1"/>
                </a:solidFill>
                <a:effectLst/>
                <a:uFillTx/>
                <a:latin typeface="Calibri"/>
                <a:ea typeface="Calibri"/>
              </a:rPr>
              <a:t>   </a:t>
            </a:r>
            <a:r>
              <a:rPr b="1" lang="en-US" sz="1800" strike="noStrike" u="none">
                <a:solidFill>
                  <a:schemeClr val="dk1"/>
                </a:solidFill>
                <a:effectLst/>
                <a:uFillTx/>
                <a:latin typeface="Calibri"/>
                <a:ea typeface="Calibri"/>
              </a:rPr>
              <a:t>IT Trainer </a:t>
            </a:r>
            <a:endParaRPr b="0" lang="en-IN" sz="1800" strike="noStrike" u="none">
              <a:solidFill>
                <a:srgbClr val="000000"/>
              </a:solidFill>
              <a:effectLst/>
              <a:uFillTx/>
              <a:latin typeface="Arial"/>
            </a:endParaRPr>
          </a:p>
        </p:txBody>
      </p:sp>
      <p:grpSp>
        <p:nvGrpSpPr>
          <p:cNvPr id="110" name="Google Shape;51;g272fbbc5562_0_0"/>
          <p:cNvGrpSpPr/>
          <p:nvPr/>
        </p:nvGrpSpPr>
        <p:grpSpPr>
          <a:xfrm>
            <a:off x="2941200" y="500040"/>
            <a:ext cx="7509960" cy="6141240"/>
            <a:chOff x="2941200" y="500040"/>
            <a:chExt cx="7509960" cy="6141240"/>
          </a:xfrm>
        </p:grpSpPr>
        <p:pic>
          <p:nvPicPr>
            <p:cNvPr id="111" name="Google Shape;52;g272fbbc5562_0_0" descr=""/>
            <p:cNvPicPr/>
            <p:nvPr/>
          </p:nvPicPr>
          <p:blipFill>
            <a:blip r:embed="rId2"/>
            <a:stretch/>
          </p:blipFill>
          <p:spPr>
            <a:xfrm>
              <a:off x="4905720" y="500040"/>
              <a:ext cx="2379960" cy="628920"/>
            </a:xfrm>
            <a:prstGeom prst="rect">
              <a:avLst/>
            </a:prstGeom>
            <a:noFill/>
            <a:ln w="0">
              <a:noFill/>
            </a:ln>
          </p:spPr>
        </p:pic>
        <p:sp>
          <p:nvSpPr>
            <p:cNvPr id="112" name="Google Shape;53;g272fbbc5562_0_0"/>
            <p:cNvSpPr/>
            <p:nvPr/>
          </p:nvSpPr>
          <p:spPr>
            <a:xfrm>
              <a:off x="2941200" y="2738520"/>
              <a:ext cx="6286320" cy="1080"/>
            </a:xfrm>
            <a:custGeom>
              <a:avLst/>
              <a:gdLst>
                <a:gd name="textAreaLeft" fmla="*/ 0 w 6286320"/>
                <a:gd name="textAreaRight" fmla="*/ 6286680 w 6286320"/>
                <a:gd name="textAreaTop" fmla="*/ 0 h 1080"/>
                <a:gd name="textAreaBottom" fmla="*/ 1440 h 1080"/>
              </a:gdLst>
              <a:ahLst/>
              <a:cxnLst/>
              <a:rect l="textAreaLeft" t="textAreaTop" r="textAreaRight" b="textAreaBottom"/>
              <a:pathLst>
                <a:path w="6286500" h="1269">
                  <a:moveTo>
                    <a:pt x="0" y="0"/>
                  </a:moveTo>
                  <a:lnTo>
                    <a:pt x="6286500" y="1270"/>
                  </a:lnTo>
                </a:path>
              </a:pathLst>
            </a:custGeom>
            <a:noFill/>
            <a:ln w="9525">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effectLst/>
                <a:uFillTx/>
                <a:latin typeface="Calibri"/>
              </a:endParaRPr>
            </a:p>
          </p:txBody>
        </p:sp>
        <p:pic>
          <p:nvPicPr>
            <p:cNvPr id="113" name="Google Shape;54;g272fbbc5562_0_0" descr=""/>
            <p:cNvPicPr/>
            <p:nvPr/>
          </p:nvPicPr>
          <p:blipFill>
            <a:blip r:embed="rId3"/>
            <a:stretch/>
          </p:blipFill>
          <p:spPr>
            <a:xfrm>
              <a:off x="2941200" y="2692800"/>
              <a:ext cx="93960" cy="92520"/>
            </a:xfrm>
            <a:prstGeom prst="rect">
              <a:avLst/>
            </a:prstGeom>
            <a:noFill/>
            <a:ln w="0">
              <a:noFill/>
            </a:ln>
          </p:spPr>
        </p:pic>
        <p:pic>
          <p:nvPicPr>
            <p:cNvPr id="114" name="Google Shape;55;g272fbbc5562_0_0" descr=""/>
            <p:cNvPicPr/>
            <p:nvPr/>
          </p:nvPicPr>
          <p:blipFill>
            <a:blip r:embed="rId4"/>
            <a:stretch/>
          </p:blipFill>
          <p:spPr>
            <a:xfrm>
              <a:off x="9156240" y="2692800"/>
              <a:ext cx="93960" cy="92520"/>
            </a:xfrm>
            <a:prstGeom prst="rect">
              <a:avLst/>
            </a:prstGeom>
            <a:noFill/>
            <a:ln w="0">
              <a:noFill/>
            </a:ln>
          </p:spPr>
        </p:pic>
        <p:pic>
          <p:nvPicPr>
            <p:cNvPr id="115" name="Google Shape;56;g272fbbc5562_0_0" descr=""/>
            <p:cNvPicPr/>
            <p:nvPr/>
          </p:nvPicPr>
          <p:blipFill>
            <a:blip r:embed="rId5"/>
            <a:stretch/>
          </p:blipFill>
          <p:spPr>
            <a:xfrm>
              <a:off x="9842040" y="6032160"/>
              <a:ext cx="609120" cy="609120"/>
            </a:xfrm>
            <a:prstGeom prst="rect">
              <a:avLst/>
            </a:prstGeom>
            <a:noFill/>
            <a:ln w="0">
              <a:noFill/>
            </a:ln>
          </p:spPr>
        </p:pic>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JSP Elements types </a:t>
            </a:r>
            <a:endParaRPr b="0" lang="en-US" sz="3000" strike="noStrike" u="none">
              <a:solidFill>
                <a:schemeClr val="dk1"/>
              </a:solidFill>
              <a:effectLst/>
              <a:uFillTx/>
              <a:latin typeface="Arial"/>
            </a:endParaRPr>
          </a:p>
        </p:txBody>
      </p:sp>
      <p:sp>
        <p:nvSpPr>
          <p:cNvPr id="143" name="TextBox 1"/>
          <p:cNvSpPr/>
          <p:nvPr/>
        </p:nvSpPr>
        <p:spPr>
          <a:xfrm>
            <a:off x="316440" y="2444400"/>
            <a:ext cx="11614320" cy="2677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2800" strike="noStrike" u="none">
                <a:solidFill>
                  <a:schemeClr val="dk1"/>
                </a:solidFill>
                <a:effectLst/>
                <a:uFillTx/>
                <a:latin typeface="Arial"/>
              </a:rPr>
              <a:t>These are four types of JSP elements, they are</a:t>
            </a:r>
            <a:endParaRPr b="0" lang="en-IN" sz="2800" strike="noStrike" u="none">
              <a:solidFill>
                <a:srgbClr val="000000"/>
              </a:solidFill>
              <a:effectLst/>
              <a:uFillTx/>
              <a:latin typeface="Arial"/>
            </a:endParaRPr>
          </a:p>
          <a:p>
            <a:pPr defTabSz="914400">
              <a:lnSpc>
                <a:spcPct val="100000"/>
              </a:lnSpc>
            </a:pPr>
            <a:endParaRPr b="0" lang="en-IN" sz="2800" strike="noStrike" u="none">
              <a:solidFill>
                <a:srgbClr val="000000"/>
              </a:solidFill>
              <a:effectLst/>
              <a:uFillTx/>
              <a:latin typeface="Arial"/>
            </a:endParaRPr>
          </a:p>
          <a:p>
            <a:pPr marL="514440" indent="-514440" defTabSz="914400">
              <a:lnSpc>
                <a:spcPct val="100000"/>
              </a:lnSpc>
              <a:buClr>
                <a:srgbClr val="000000"/>
              </a:buClr>
              <a:buFont typeface="OpenSymbol"/>
              <a:buAutoNum type="arabicParenR"/>
            </a:pPr>
            <a:r>
              <a:rPr b="0" lang="en-IN" sz="2800" strike="noStrike" u="none">
                <a:solidFill>
                  <a:schemeClr val="dk1"/>
                </a:solidFill>
                <a:effectLst/>
                <a:uFillTx/>
                <a:latin typeface="Arial"/>
              </a:rPr>
              <a:t>Directive Elements</a:t>
            </a:r>
            <a:endParaRPr b="0" lang="en-IN" sz="2800" strike="noStrike" u="none">
              <a:solidFill>
                <a:srgbClr val="000000"/>
              </a:solidFill>
              <a:effectLst/>
              <a:uFillTx/>
              <a:latin typeface="Arial"/>
            </a:endParaRPr>
          </a:p>
          <a:p>
            <a:pPr marL="514440" indent="-514440" defTabSz="914400">
              <a:lnSpc>
                <a:spcPct val="100000"/>
              </a:lnSpc>
              <a:buClr>
                <a:srgbClr val="000000"/>
              </a:buClr>
              <a:buFont typeface="OpenSymbol"/>
              <a:buAutoNum type="arabicParenR"/>
            </a:pPr>
            <a:r>
              <a:rPr b="0" lang="en-IN" sz="2800" strike="noStrike" u="none">
                <a:solidFill>
                  <a:schemeClr val="dk1"/>
                </a:solidFill>
                <a:effectLst/>
                <a:uFillTx/>
                <a:latin typeface="Arial"/>
              </a:rPr>
              <a:t>Scripting Elements</a:t>
            </a:r>
            <a:endParaRPr b="0" lang="en-IN" sz="2800" strike="noStrike" u="none">
              <a:solidFill>
                <a:srgbClr val="000000"/>
              </a:solidFill>
              <a:effectLst/>
              <a:uFillTx/>
              <a:latin typeface="Arial"/>
            </a:endParaRPr>
          </a:p>
          <a:p>
            <a:pPr marL="514440" indent="-514440" defTabSz="914400">
              <a:lnSpc>
                <a:spcPct val="100000"/>
              </a:lnSpc>
              <a:buClr>
                <a:srgbClr val="000000"/>
              </a:buClr>
              <a:buFont typeface="OpenSymbol"/>
              <a:buAutoNum type="arabicParenR"/>
            </a:pPr>
            <a:r>
              <a:rPr b="0" lang="en-IN" sz="2800" strike="noStrike" u="none">
                <a:solidFill>
                  <a:schemeClr val="dk1"/>
                </a:solidFill>
                <a:effectLst/>
                <a:uFillTx/>
                <a:latin typeface="Arial"/>
              </a:rPr>
              <a:t>Action Elements</a:t>
            </a:r>
            <a:endParaRPr b="0" lang="en-IN" sz="2800" strike="noStrike" u="none">
              <a:solidFill>
                <a:srgbClr val="000000"/>
              </a:solidFill>
              <a:effectLst/>
              <a:uFillTx/>
              <a:latin typeface="Arial"/>
            </a:endParaRPr>
          </a:p>
          <a:p>
            <a:pPr marL="514440" indent="-514440" defTabSz="914400">
              <a:lnSpc>
                <a:spcPct val="100000"/>
              </a:lnSpc>
              <a:buClr>
                <a:srgbClr val="000000"/>
              </a:buClr>
              <a:buFont typeface="OpenSymbol"/>
              <a:buAutoNum type="arabicParenR"/>
            </a:pPr>
            <a:r>
              <a:rPr b="0" lang="en-IN" sz="2800" strike="noStrike" u="none">
                <a:solidFill>
                  <a:schemeClr val="dk1"/>
                </a:solidFill>
                <a:effectLst/>
                <a:uFillTx/>
                <a:latin typeface="Arial"/>
              </a:rPr>
              <a:t>Expression Language Enpressions.</a:t>
            </a:r>
            <a:endParaRPr b="0" lang="en-IN"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Directive Elements</a:t>
            </a:r>
            <a:endParaRPr b="0" lang="en-US" sz="3000" strike="noStrike" u="none">
              <a:solidFill>
                <a:schemeClr val="dk1"/>
              </a:solidFill>
              <a:effectLst/>
              <a:uFillTx/>
              <a:latin typeface="Arial"/>
            </a:endParaRPr>
          </a:p>
        </p:txBody>
      </p:sp>
      <p:sp>
        <p:nvSpPr>
          <p:cNvPr id="145" name="TextBox 1"/>
          <p:cNvSpPr/>
          <p:nvPr/>
        </p:nvSpPr>
        <p:spPr>
          <a:xfrm>
            <a:off x="316440" y="2444400"/>
            <a:ext cx="11614320" cy="3416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2400" strike="noStrike" u="none">
                <a:solidFill>
                  <a:schemeClr val="dk1"/>
                </a:solidFill>
                <a:effectLst/>
                <a:uFillTx/>
                <a:latin typeface="Arial"/>
              </a:rPr>
              <a:t>Directive gives massage to JSP container. During translation to generate the corresponding servlet and to control same characteristics of the jsp page.</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Directive have the following general form</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&lt;%@ directive [ attribute = value, …] %&gt;</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These are three standard directives are</a:t>
            </a:r>
            <a:endParaRPr b="0" lang="en-IN" sz="2400" strike="noStrike" u="none">
              <a:solidFill>
                <a:srgbClr val="000000"/>
              </a:solidFill>
              <a:effectLst/>
              <a:uFillTx/>
              <a:latin typeface="Arial"/>
            </a:endParaRPr>
          </a:p>
          <a:p>
            <a:pPr marL="514440" indent="-514440" defTabSz="914400">
              <a:lnSpc>
                <a:spcPct val="100000"/>
              </a:lnSpc>
              <a:buClr>
                <a:srgbClr val="000000"/>
              </a:buClr>
              <a:buFont typeface="OpenSymbol"/>
              <a:buAutoNum type="arabicParenR"/>
            </a:pPr>
            <a:r>
              <a:rPr b="0" lang="en-IN" sz="2400" strike="noStrike" u="none">
                <a:solidFill>
                  <a:schemeClr val="dk1"/>
                </a:solidFill>
                <a:effectLst/>
                <a:uFillTx/>
                <a:latin typeface="Arial"/>
              </a:rPr>
              <a:t>Page</a:t>
            </a:r>
            <a:endParaRPr b="0" lang="en-IN" sz="2400" strike="noStrike" u="none">
              <a:solidFill>
                <a:srgbClr val="000000"/>
              </a:solidFill>
              <a:effectLst/>
              <a:uFillTx/>
              <a:latin typeface="Arial"/>
            </a:endParaRPr>
          </a:p>
          <a:p>
            <a:pPr marL="514440" indent="-514440" defTabSz="914400">
              <a:lnSpc>
                <a:spcPct val="100000"/>
              </a:lnSpc>
              <a:buClr>
                <a:srgbClr val="000000"/>
              </a:buClr>
              <a:buFont typeface="OpenSymbol"/>
              <a:buAutoNum type="arabicParenR"/>
            </a:pPr>
            <a:r>
              <a:rPr b="0" lang="en-IN" sz="2400" strike="noStrike" u="none">
                <a:solidFill>
                  <a:schemeClr val="dk1"/>
                </a:solidFill>
                <a:effectLst/>
                <a:uFillTx/>
                <a:latin typeface="Arial"/>
              </a:rPr>
              <a:t>Include</a:t>
            </a:r>
            <a:endParaRPr b="0" lang="en-IN" sz="2400" strike="noStrike" u="none">
              <a:solidFill>
                <a:srgbClr val="000000"/>
              </a:solidFill>
              <a:effectLst/>
              <a:uFillTx/>
              <a:latin typeface="Arial"/>
            </a:endParaRPr>
          </a:p>
          <a:p>
            <a:pPr marL="514440" indent="-514440" defTabSz="914400">
              <a:lnSpc>
                <a:spcPct val="100000"/>
              </a:lnSpc>
              <a:buClr>
                <a:srgbClr val="000000"/>
              </a:buClr>
              <a:buFont typeface="OpenSymbol"/>
              <a:buAutoNum type="arabicParenR"/>
            </a:pPr>
            <a:r>
              <a:rPr b="0" lang="en-IN" sz="2400" strike="noStrike" u="none">
                <a:solidFill>
                  <a:schemeClr val="dk1"/>
                </a:solidFill>
                <a:effectLst/>
                <a:uFillTx/>
                <a:latin typeface="Arial"/>
              </a:rPr>
              <a:t>Taglib</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Directive Elements</a:t>
            </a:r>
            <a:endParaRPr b="0" lang="en-US" sz="3000" strike="noStrike" u="none">
              <a:solidFill>
                <a:schemeClr val="dk1"/>
              </a:solidFill>
              <a:effectLst/>
              <a:uFillTx/>
              <a:latin typeface="Arial"/>
            </a:endParaRPr>
          </a:p>
        </p:txBody>
      </p:sp>
      <p:sp>
        <p:nvSpPr>
          <p:cNvPr id="147" name="TextBox 1"/>
          <p:cNvSpPr/>
          <p:nvPr/>
        </p:nvSpPr>
        <p:spPr>
          <a:xfrm>
            <a:off x="316440" y="2444400"/>
            <a:ext cx="11614320" cy="378540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00000"/>
              </a:lnSpc>
              <a:buClr>
                <a:srgbClr val="000000"/>
              </a:buClr>
              <a:buFont typeface="OpenSymbol"/>
              <a:buAutoNum type="arabicParenR"/>
            </a:pPr>
            <a:r>
              <a:rPr b="0" lang="en-IN" sz="2400" strike="noStrike" u="none">
                <a:solidFill>
                  <a:schemeClr val="dk1"/>
                </a:solidFill>
                <a:effectLst/>
                <a:uFillTx/>
                <a:latin typeface="Arial"/>
              </a:rPr>
              <a:t>Page =&gt; It is used to specify current page settings as a whole</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Syntax: &lt;%@ page [ attribute = value, …] %&gt;</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2) Include =&gt; It is used to include content from other resources during the translation time</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Syntax: &lt;%@include file=“url” %&gt;</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3) Taglib =&gt; it is making use of custom actions defined in the tag library.</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Syntax: &lt;%@taglib uri=“liburi” prefin=“name” %&gt;</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Scripting Elements :-</a:t>
            </a:r>
            <a:endParaRPr b="0" lang="en-US" sz="3000" strike="noStrike" u="none">
              <a:solidFill>
                <a:schemeClr val="dk1"/>
              </a:solidFill>
              <a:effectLst/>
              <a:uFillTx/>
              <a:latin typeface="Arial"/>
            </a:endParaRPr>
          </a:p>
        </p:txBody>
      </p:sp>
      <p:sp>
        <p:nvSpPr>
          <p:cNvPr id="149" name="TextBox 1"/>
          <p:cNvSpPr/>
          <p:nvPr/>
        </p:nvSpPr>
        <p:spPr>
          <a:xfrm>
            <a:off x="316440" y="2444400"/>
            <a:ext cx="11614320" cy="3785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2400" strike="noStrike" u="none">
                <a:solidFill>
                  <a:schemeClr val="dk1"/>
                </a:solidFill>
                <a:effectLst/>
                <a:uFillTx/>
                <a:latin typeface="Arial"/>
              </a:rPr>
              <a:t>Scripting elements enable programmers to embed code in another programming language</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They age actually executed at request processing time and are used for a verify of purposes. Such as</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To manipulated objects</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To perform calculation on runtime values.</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To perform computation on an object.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To declare methods or variables.</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Scripting Elements :-</a:t>
            </a:r>
            <a:endParaRPr b="0" lang="en-US" sz="3000" strike="noStrike" u="none">
              <a:solidFill>
                <a:schemeClr val="dk1"/>
              </a:solidFill>
              <a:effectLst/>
              <a:uFillTx/>
              <a:latin typeface="Arial"/>
            </a:endParaRPr>
          </a:p>
        </p:txBody>
      </p:sp>
      <p:sp>
        <p:nvSpPr>
          <p:cNvPr id="151" name="TextBox 1"/>
          <p:cNvSpPr/>
          <p:nvPr/>
        </p:nvSpPr>
        <p:spPr>
          <a:xfrm>
            <a:off x="316440" y="2444400"/>
            <a:ext cx="11614320" cy="4154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2400" strike="noStrike" u="none">
                <a:solidFill>
                  <a:schemeClr val="dk1"/>
                </a:solidFill>
                <a:effectLst/>
                <a:uFillTx/>
                <a:latin typeface="Arial"/>
              </a:rPr>
              <a:t>1)Script lets:- Script lets are the code fragments for a language which are executed at run time to process on http request</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Script lets have following form:</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&lt;% java code %&gt; or &lt;% statements, [statements…]%&gt;</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2) Declarations:- Declaration enable a programmer to declare variables and methods of a language, which can be used from any point in the JSP page.</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Unlike Script lets they cannot access JSP object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Declaration have following form:</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	</a:t>
            </a:r>
            <a:r>
              <a:rPr b="0" lang="en-IN" sz="2400" strike="noStrike" u="none">
                <a:solidFill>
                  <a:schemeClr val="dk1"/>
                </a:solidFill>
                <a:effectLst/>
                <a:uFillTx/>
                <a:latin typeface="Arial"/>
              </a:rPr>
              <a:t>&lt;%! Statements, [statements…] %&gt; </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Scripting Elements :-</a:t>
            </a:r>
            <a:endParaRPr b="0" lang="en-US" sz="3000" strike="noStrike" u="none">
              <a:solidFill>
                <a:schemeClr val="dk1"/>
              </a:solidFill>
              <a:effectLst/>
              <a:uFillTx/>
              <a:latin typeface="Arial"/>
            </a:endParaRPr>
          </a:p>
        </p:txBody>
      </p:sp>
      <p:sp>
        <p:nvSpPr>
          <p:cNvPr id="153" name="TextBox 1"/>
          <p:cNvSpPr/>
          <p:nvPr/>
        </p:nvSpPr>
        <p:spPr>
          <a:xfrm>
            <a:off x="316440" y="2444400"/>
            <a:ext cx="11614320" cy="1938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effectLst/>
                <a:uFillTx/>
                <a:latin typeface="Arial"/>
              </a:rPr>
              <a:t>(C) Expressions:- Expressions enables a programmer to write express a language which gets evaluated at request processing used to insert values directly inti in time. These are the output.</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It has following tom:</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&lt;%= expression %&gt;</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Action Elements :-</a:t>
            </a:r>
            <a:endParaRPr b="0" lang="en-US" sz="3000" strike="noStrike" u="none">
              <a:solidFill>
                <a:schemeClr val="dk1"/>
              </a:solidFill>
              <a:effectLst/>
              <a:uFillTx/>
              <a:latin typeface="Arial"/>
            </a:endParaRPr>
          </a:p>
        </p:txBody>
      </p:sp>
      <p:sp>
        <p:nvSpPr>
          <p:cNvPr id="155" name="TextBox 1"/>
          <p:cNvSpPr/>
          <p:nvPr/>
        </p:nvSpPr>
        <p:spPr>
          <a:xfrm>
            <a:off x="316440" y="2444400"/>
            <a:ext cx="11614320" cy="2677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effectLst/>
                <a:uFillTx/>
                <a:latin typeface="Arial"/>
              </a:rPr>
              <a:t>3) Action Elements:- Specific functionality is encapsulated by action elements in predestined toys, to be used by programmer in Jsp page.</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At translation time these actions elements are replaced by Java code which corresponds to specify Functionality.</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The action elements can dynamically generating HTML,</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JSP Processing</a:t>
            </a:r>
            <a:endParaRPr b="0" lang="en-US" sz="3000" strike="noStrike" u="none">
              <a:solidFill>
                <a:schemeClr val="dk1"/>
              </a:solidFill>
              <a:effectLst/>
              <a:uFillTx/>
              <a:latin typeface="Arial"/>
            </a:endParaRPr>
          </a:p>
        </p:txBody>
      </p:sp>
      <p:sp>
        <p:nvSpPr>
          <p:cNvPr id="157" name="TextBox 1"/>
          <p:cNvSpPr/>
          <p:nvPr/>
        </p:nvSpPr>
        <p:spPr>
          <a:xfrm>
            <a:off x="316440" y="2444400"/>
            <a:ext cx="11614320" cy="4154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effectLst/>
                <a:uFillTx/>
                <a:latin typeface="Arial"/>
              </a:rPr>
              <a:t>* JSP processing:-</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Any webserver needs a container to run any web component to provide interface to run web component.</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A Jsp page needs processed. a Jsp container to be</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Generally Speaking a Jsp container acts as a mediator between the Jsp page and the server by taking all Jsp requests and to produce the response</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p:txBody>
      </p:sp>
      <p:sp>
        <p:nvSpPr>
          <p:cNvPr id="158" name="Rectangle 3"/>
          <p:cNvSpPr/>
          <p:nvPr/>
        </p:nvSpPr>
        <p:spPr>
          <a:xfrm>
            <a:off x="465840" y="5055480"/>
            <a:ext cx="1793160" cy="1160280"/>
          </a:xfrm>
          <a:prstGeom prst="rect">
            <a:avLst/>
          </a:prstGeom>
          <a:noFill/>
          <a:ln w="9525">
            <a:solidFill>
              <a:srgbClr val="000000"/>
            </a:solidFill>
            <a:round/>
          </a:ln>
        </p:spPr>
        <p:style>
          <a:lnRef idx="0"/>
          <a:fillRef idx="0"/>
          <a:effectRef idx="0"/>
          <a:fontRef idx="minor"/>
        </p:style>
        <p:txBody>
          <a:bodyPr lIns="90000" rIns="90000" tIns="45000" bIns="45000" anchor="ctr">
            <a:noAutofit/>
          </a:bodyPr>
          <a:p>
            <a:pPr algn="ctr" defTabSz="914400">
              <a:lnSpc>
                <a:spcPct val="100000"/>
              </a:lnSpc>
            </a:pPr>
            <a:endParaRPr b="0" lang="en-IN" sz="1800" strike="noStrike" u="none">
              <a:solidFill>
                <a:schemeClr val="dk1"/>
              </a:solidFill>
              <a:effectLst/>
              <a:uFillTx/>
              <a:latin typeface="Arial"/>
            </a:endParaRPr>
          </a:p>
        </p:txBody>
      </p:sp>
      <p:sp>
        <p:nvSpPr>
          <p:cNvPr id="159" name="TextBox 4"/>
          <p:cNvSpPr/>
          <p:nvPr/>
        </p:nvSpPr>
        <p:spPr>
          <a:xfrm>
            <a:off x="536400" y="5160960"/>
            <a:ext cx="1635120" cy="6458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trike="noStrike" u="none">
                <a:solidFill>
                  <a:schemeClr val="dk1"/>
                </a:solidFill>
                <a:effectLst/>
                <a:uFillTx/>
                <a:latin typeface="Arial"/>
              </a:rPr>
              <a:t>JSP Page</a:t>
            </a:r>
            <a:endParaRPr b="0" lang="en-IN" sz="1800" strike="noStrike" u="none">
              <a:solidFill>
                <a:srgbClr val="000000"/>
              </a:solidFill>
              <a:effectLst/>
              <a:uFillTx/>
              <a:latin typeface="Arial"/>
            </a:endParaRPr>
          </a:p>
          <a:p>
            <a:pPr algn="ctr" defTabSz="914400">
              <a:lnSpc>
                <a:spcPct val="100000"/>
              </a:lnSpc>
            </a:pPr>
            <a:r>
              <a:rPr b="0" lang="en-IN" sz="1800" strike="noStrike" u="none">
                <a:solidFill>
                  <a:schemeClr val="dk1"/>
                </a:solidFill>
                <a:effectLst/>
                <a:uFillTx/>
                <a:latin typeface="Arial"/>
              </a:rPr>
              <a:t>(.jsp file)</a:t>
            </a:r>
            <a:endParaRPr b="0" lang="en-IN" sz="1800" strike="noStrike" u="none">
              <a:solidFill>
                <a:srgbClr val="000000"/>
              </a:solidFill>
              <a:effectLst/>
              <a:uFillTx/>
              <a:latin typeface="Arial"/>
            </a:endParaRPr>
          </a:p>
        </p:txBody>
      </p:sp>
      <p:sp>
        <p:nvSpPr>
          <p:cNvPr id="160" name="Rectangle 5"/>
          <p:cNvSpPr/>
          <p:nvPr/>
        </p:nvSpPr>
        <p:spPr>
          <a:xfrm>
            <a:off x="4492800" y="5055480"/>
            <a:ext cx="1793160" cy="1160280"/>
          </a:xfrm>
          <a:prstGeom prst="rect">
            <a:avLst/>
          </a:prstGeom>
          <a:noFill/>
          <a:ln w="9525">
            <a:solidFill>
              <a:srgbClr val="000000"/>
            </a:solidFill>
            <a:round/>
          </a:ln>
        </p:spPr>
        <p:style>
          <a:lnRef idx="0"/>
          <a:fillRef idx="0"/>
          <a:effectRef idx="0"/>
          <a:fontRef idx="minor"/>
        </p:style>
        <p:txBody>
          <a:bodyPr lIns="90000" rIns="90000" tIns="45000" bIns="45000" anchor="ctr">
            <a:noAutofit/>
          </a:bodyPr>
          <a:p>
            <a:pPr algn="ctr" defTabSz="914400">
              <a:lnSpc>
                <a:spcPct val="100000"/>
              </a:lnSpc>
            </a:pPr>
            <a:endParaRPr b="0" lang="en-IN" sz="1800" strike="noStrike" u="none">
              <a:solidFill>
                <a:schemeClr val="dk1"/>
              </a:solidFill>
              <a:effectLst/>
              <a:uFillTx/>
              <a:latin typeface="Arial"/>
            </a:endParaRPr>
          </a:p>
        </p:txBody>
      </p:sp>
      <p:sp>
        <p:nvSpPr>
          <p:cNvPr id="161" name="TextBox 6"/>
          <p:cNvSpPr/>
          <p:nvPr/>
        </p:nvSpPr>
        <p:spPr>
          <a:xfrm>
            <a:off x="4563360" y="5160960"/>
            <a:ext cx="1635120" cy="6458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trike="noStrike" u="none">
                <a:solidFill>
                  <a:schemeClr val="dk1"/>
                </a:solidFill>
                <a:effectLst/>
                <a:uFillTx/>
                <a:latin typeface="Arial"/>
              </a:rPr>
              <a:t>Servlet Code</a:t>
            </a:r>
            <a:endParaRPr b="0" lang="en-IN" sz="1800" strike="noStrike" u="none">
              <a:solidFill>
                <a:srgbClr val="000000"/>
              </a:solidFill>
              <a:effectLst/>
              <a:uFillTx/>
              <a:latin typeface="Arial"/>
            </a:endParaRPr>
          </a:p>
          <a:p>
            <a:pPr algn="ctr" defTabSz="914400">
              <a:lnSpc>
                <a:spcPct val="100000"/>
              </a:lnSpc>
            </a:pPr>
            <a:r>
              <a:rPr b="0" lang="en-IN" sz="1800" strike="noStrike" u="none">
                <a:solidFill>
                  <a:schemeClr val="dk1"/>
                </a:solidFill>
                <a:effectLst/>
                <a:uFillTx/>
                <a:latin typeface="Arial"/>
              </a:rPr>
              <a:t>(.java file)</a:t>
            </a:r>
            <a:endParaRPr b="0" lang="en-IN" sz="1800" strike="noStrike" u="none">
              <a:solidFill>
                <a:srgbClr val="000000"/>
              </a:solidFill>
              <a:effectLst/>
              <a:uFillTx/>
              <a:latin typeface="Arial"/>
            </a:endParaRPr>
          </a:p>
        </p:txBody>
      </p:sp>
      <p:sp>
        <p:nvSpPr>
          <p:cNvPr id="162" name="Rectangle 7"/>
          <p:cNvSpPr/>
          <p:nvPr/>
        </p:nvSpPr>
        <p:spPr>
          <a:xfrm>
            <a:off x="8979840" y="5055480"/>
            <a:ext cx="1793160" cy="1160280"/>
          </a:xfrm>
          <a:prstGeom prst="rect">
            <a:avLst/>
          </a:prstGeom>
          <a:noFill/>
          <a:ln w="9525">
            <a:solidFill>
              <a:srgbClr val="000000"/>
            </a:solidFill>
            <a:round/>
          </a:ln>
        </p:spPr>
        <p:style>
          <a:lnRef idx="0"/>
          <a:fillRef idx="0"/>
          <a:effectRef idx="0"/>
          <a:fontRef idx="minor"/>
        </p:style>
        <p:txBody>
          <a:bodyPr lIns="90000" rIns="90000" tIns="45000" bIns="45000" anchor="ctr">
            <a:noAutofit/>
          </a:bodyPr>
          <a:p>
            <a:pPr algn="ctr" defTabSz="914400">
              <a:lnSpc>
                <a:spcPct val="100000"/>
              </a:lnSpc>
            </a:pPr>
            <a:endParaRPr b="0" lang="en-IN" sz="1800" strike="noStrike" u="none">
              <a:solidFill>
                <a:schemeClr val="dk1"/>
              </a:solidFill>
              <a:effectLst/>
              <a:uFillTx/>
              <a:latin typeface="Arial"/>
            </a:endParaRPr>
          </a:p>
        </p:txBody>
      </p:sp>
      <p:sp>
        <p:nvSpPr>
          <p:cNvPr id="163" name="TextBox 8"/>
          <p:cNvSpPr/>
          <p:nvPr/>
        </p:nvSpPr>
        <p:spPr>
          <a:xfrm>
            <a:off x="9050040" y="5160960"/>
            <a:ext cx="1635120" cy="6458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trike="noStrike" u="none">
                <a:solidFill>
                  <a:schemeClr val="dk1"/>
                </a:solidFill>
                <a:effectLst/>
                <a:uFillTx/>
                <a:latin typeface="Arial"/>
              </a:rPr>
              <a:t>Java Class</a:t>
            </a:r>
            <a:endParaRPr b="0" lang="en-IN" sz="1800" strike="noStrike" u="none">
              <a:solidFill>
                <a:srgbClr val="000000"/>
              </a:solidFill>
              <a:effectLst/>
              <a:uFillTx/>
              <a:latin typeface="Arial"/>
            </a:endParaRPr>
          </a:p>
          <a:p>
            <a:pPr algn="ctr" defTabSz="914400">
              <a:lnSpc>
                <a:spcPct val="100000"/>
              </a:lnSpc>
            </a:pPr>
            <a:r>
              <a:rPr b="0" lang="en-IN" sz="1800" strike="noStrike" u="none">
                <a:solidFill>
                  <a:schemeClr val="dk1"/>
                </a:solidFill>
                <a:effectLst/>
                <a:uFillTx/>
                <a:latin typeface="Arial"/>
              </a:rPr>
              <a:t>(.class file)</a:t>
            </a:r>
            <a:endParaRPr b="0" lang="en-IN" sz="1800" strike="noStrike" u="none">
              <a:solidFill>
                <a:srgbClr val="000000"/>
              </a:solidFill>
              <a:effectLst/>
              <a:uFillTx/>
              <a:latin typeface="Arial"/>
            </a:endParaRPr>
          </a:p>
        </p:txBody>
      </p:sp>
      <p:cxnSp>
        <p:nvCxnSpPr>
          <p:cNvPr id="164" name="Straight Arrow Connector 9"/>
          <p:cNvCxnSpPr>
            <a:stCxn id="158" idx="3"/>
          </p:cNvCxnSpPr>
          <p:nvPr/>
        </p:nvCxnSpPr>
        <p:spPr>
          <a:xfrm>
            <a:off x="2259000" y="5635440"/>
            <a:ext cx="2234160" cy="720"/>
          </a:xfrm>
          <a:prstGeom prst="straightConnector1">
            <a:avLst/>
          </a:prstGeom>
          <a:ln>
            <a:solidFill>
              <a:srgbClr val="000000"/>
            </a:solidFill>
            <a:round/>
            <a:tailEnd len="med" type="triangle" w="med"/>
          </a:ln>
        </p:spPr>
      </p:cxnSp>
      <p:cxnSp>
        <p:nvCxnSpPr>
          <p:cNvPr id="165" name="Straight Arrow Connector 10"/>
          <p:cNvCxnSpPr>
            <a:stCxn id="160" idx="3"/>
          </p:cNvCxnSpPr>
          <p:nvPr/>
        </p:nvCxnSpPr>
        <p:spPr>
          <a:xfrm>
            <a:off x="6285960" y="5635440"/>
            <a:ext cx="2676600" cy="720"/>
          </a:xfrm>
          <a:prstGeom prst="straightConnector1">
            <a:avLst/>
          </a:prstGeom>
          <a:ln>
            <a:solidFill>
              <a:srgbClr val="000000"/>
            </a:solidFill>
            <a:round/>
            <a:tailEnd len="med" type="triangle" w="med"/>
          </a:ln>
        </p:spPr>
      </p:cxnSp>
      <p:sp>
        <p:nvSpPr>
          <p:cNvPr id="166" name="TextBox 11"/>
          <p:cNvSpPr/>
          <p:nvPr/>
        </p:nvSpPr>
        <p:spPr>
          <a:xfrm>
            <a:off x="2347560" y="5240160"/>
            <a:ext cx="2013120" cy="369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trike="noStrike" u="none">
                <a:solidFill>
                  <a:schemeClr val="dk1"/>
                </a:solidFill>
                <a:effectLst/>
                <a:uFillTx/>
                <a:latin typeface="Arial"/>
              </a:rPr>
              <a:t>Translated to</a:t>
            </a:r>
            <a:endParaRPr b="0" lang="en-IN" sz="1800" strike="noStrike" u="none">
              <a:solidFill>
                <a:srgbClr val="000000"/>
              </a:solidFill>
              <a:effectLst/>
              <a:uFillTx/>
              <a:latin typeface="Arial"/>
            </a:endParaRPr>
          </a:p>
        </p:txBody>
      </p:sp>
      <p:sp>
        <p:nvSpPr>
          <p:cNvPr id="167" name="TextBox 12"/>
          <p:cNvSpPr/>
          <p:nvPr/>
        </p:nvSpPr>
        <p:spPr>
          <a:xfrm>
            <a:off x="6392160" y="5227200"/>
            <a:ext cx="2373480" cy="381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trike="noStrike" u="none">
                <a:solidFill>
                  <a:schemeClr val="dk1"/>
                </a:solidFill>
                <a:effectLst/>
                <a:uFillTx/>
                <a:latin typeface="Arial"/>
              </a:rPr>
              <a:t>Complied to</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JSP Processing</a:t>
            </a:r>
            <a:endParaRPr b="0" lang="en-US" sz="3000" strike="noStrike" u="none">
              <a:solidFill>
                <a:schemeClr val="dk1"/>
              </a:solidFill>
              <a:effectLst/>
              <a:uFillTx/>
              <a:latin typeface="Arial"/>
            </a:endParaRPr>
          </a:p>
        </p:txBody>
      </p:sp>
      <p:sp>
        <p:nvSpPr>
          <p:cNvPr id="169" name="TextBox 1"/>
          <p:cNvSpPr/>
          <p:nvPr/>
        </p:nvSpPr>
        <p:spPr>
          <a:xfrm>
            <a:off x="316440" y="2444400"/>
            <a:ext cx="11614320" cy="2307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effectLst/>
                <a:uFillTx/>
                <a:latin typeface="Arial"/>
              </a:rPr>
              <a:t>Converting Jsp page to a servlet (java file) and Compiling Servlet is called "translation phase"..</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The Jsp container is also responsible for invoking Jsp page implementation to process each request and generate the response. converting the servlet code to class file is called as "Request processing phase”.</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6440" y="1699560"/>
            <a:ext cx="11737440" cy="505440"/>
          </a:xfrm>
          <a:prstGeom prst="rect">
            <a:avLst/>
          </a:prstGeom>
          <a:noFill/>
          <a:ln w="0">
            <a:noFill/>
          </a:ln>
        </p:spPr>
        <p:txBody>
          <a:bodyPr lIns="0" rIns="0" tIns="12600" bIns="0" anchor="t">
            <a:spAutoFit/>
          </a:bodyPr>
          <a:p>
            <a:pPr marL="12600" indent="0">
              <a:lnSpc>
                <a:spcPct val="100000"/>
              </a:lnSpc>
              <a:buNone/>
            </a:pPr>
            <a:r>
              <a:rPr b="1" lang="en-US" sz="3200" strike="noStrike" u="none">
                <a:solidFill>
                  <a:schemeClr val="lt1"/>
                </a:solidFill>
                <a:effectLst/>
                <a:uFillTx/>
                <a:latin typeface="Calibri"/>
                <a:ea typeface="Calibri"/>
              </a:rPr>
              <a:t>MVC</a:t>
            </a:r>
            <a:endParaRPr b="0" lang="en-US" sz="3200" strike="noStrike" u="none">
              <a:solidFill>
                <a:schemeClr val="dk1"/>
              </a:solidFill>
              <a:effectLst/>
              <a:uFillTx/>
              <a:latin typeface="Arial"/>
            </a:endParaRPr>
          </a:p>
        </p:txBody>
      </p:sp>
      <p:sp>
        <p:nvSpPr>
          <p:cNvPr id="171" name="TextBox 1"/>
          <p:cNvSpPr/>
          <p:nvPr/>
        </p:nvSpPr>
        <p:spPr>
          <a:xfrm>
            <a:off x="316440" y="2444400"/>
            <a:ext cx="11614320" cy="4154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effectLst/>
                <a:uFillTx/>
                <a:latin typeface="Arial"/>
              </a:rPr>
              <a:t>Model-view-controller (MVC) is a design pattern. introduced by Xerox PARC (palo Alto Research Center) in The 1980'5.</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MVC is a model used in swing components. The Main aspect of MVC is to divide the applications into area distinct but interrelated units.</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these are :-</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Model:- This is the business logic of applications</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responsible for performing the actual work conducted by application.</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Hence we can say that this unit deals with the Modeling of real-world problem and doesn't have any Idea about how it is being display to the user.</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US" sz="3000" strike="noStrike" u="none">
                <a:solidFill>
                  <a:schemeClr val="lt1"/>
                </a:solidFill>
                <a:effectLst/>
                <a:uFillTx/>
                <a:latin typeface="Calibri"/>
                <a:ea typeface="Calibri"/>
              </a:rPr>
              <a:t>JSP: Java Server Page Introduction</a:t>
            </a:r>
            <a:endParaRPr b="0" lang="en-US" sz="3000" strike="noStrike" u="none">
              <a:solidFill>
                <a:schemeClr val="dk1"/>
              </a:solidFill>
              <a:effectLst/>
              <a:uFillTx/>
              <a:latin typeface="Arial"/>
            </a:endParaRPr>
          </a:p>
        </p:txBody>
      </p:sp>
      <p:sp>
        <p:nvSpPr>
          <p:cNvPr id="117" name="TextBox 1"/>
          <p:cNvSpPr/>
          <p:nvPr/>
        </p:nvSpPr>
        <p:spPr>
          <a:xfrm>
            <a:off x="316440" y="2444400"/>
            <a:ext cx="11614320" cy="286200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buClr>
                <a:srgbClr val="000000"/>
              </a:buClr>
              <a:buFont typeface="OpenSymbol"/>
              <a:buAutoNum type="arabicParenR"/>
            </a:pPr>
            <a:r>
              <a:rPr b="0" lang="en-IN" sz="1800" strike="noStrike" u="none">
                <a:solidFill>
                  <a:schemeClr val="dk1"/>
                </a:solidFill>
                <a:effectLst/>
                <a:uFillTx/>
                <a:latin typeface="Arial"/>
              </a:rPr>
              <a:t>Jsp is a technology based on the java language and enables the development of dynamic web sites.</a:t>
            </a:r>
            <a:endParaRPr b="0" lang="en-IN" sz="1800" strike="noStrike" u="none">
              <a:solidFill>
                <a:srgbClr val="000000"/>
              </a:solidFill>
              <a:effectLst/>
              <a:uFillTx/>
              <a:latin typeface="Arial"/>
            </a:endParaRPr>
          </a:p>
          <a:p>
            <a:pPr marL="343080" indent="-343080" defTabSz="914400">
              <a:lnSpc>
                <a:spcPct val="100000"/>
              </a:lnSpc>
              <a:buClr>
                <a:srgbClr val="000000"/>
              </a:buClr>
              <a:buFont typeface="OpenSymbol"/>
              <a:buAutoNum type="arabicParenR"/>
            </a:pPr>
            <a:r>
              <a:rPr b="0" lang="en-IN" sz="1800" strike="noStrike" u="none">
                <a:solidFill>
                  <a:schemeClr val="dk1"/>
                </a:solidFill>
                <a:effectLst/>
                <a:uFillTx/>
                <a:latin typeface="Arial"/>
              </a:rPr>
              <a:t>Jsp was developed by Sun microsystems to allow us to server side development</a:t>
            </a:r>
            <a:endParaRPr b="0" lang="en-IN" sz="1800" strike="noStrike" u="none">
              <a:solidFill>
                <a:srgbClr val="000000"/>
              </a:solidFill>
              <a:effectLst/>
              <a:uFillTx/>
              <a:latin typeface="Arial"/>
            </a:endParaRPr>
          </a:p>
          <a:p>
            <a:pPr marL="343080" indent="-343080" defTabSz="914400">
              <a:lnSpc>
                <a:spcPct val="100000"/>
              </a:lnSpc>
              <a:buClr>
                <a:srgbClr val="000000"/>
              </a:buClr>
              <a:buFont typeface="OpenSymbol"/>
              <a:buAutoNum type="arabicParenR"/>
            </a:pPr>
            <a:r>
              <a:rPr b="0" lang="en-IN" sz="1800" strike="noStrike" u="none">
                <a:solidFill>
                  <a:schemeClr val="dk1"/>
                </a:solidFill>
                <a:effectLst/>
                <a:uFillTx/>
                <a:latin typeface="Arial"/>
              </a:rPr>
              <a:t>A JSP page is textual document that describes how to create a response object from request object for given protocol</a:t>
            </a:r>
            <a:endParaRPr b="0" lang="en-IN" sz="1800" strike="noStrike" u="none">
              <a:solidFill>
                <a:srgbClr val="000000"/>
              </a:solidFill>
              <a:effectLst/>
              <a:uFillTx/>
              <a:latin typeface="Arial"/>
            </a:endParaRPr>
          </a:p>
          <a:p>
            <a:pPr marL="343080" indent="-343080" defTabSz="914400">
              <a:lnSpc>
                <a:spcPct val="100000"/>
              </a:lnSpc>
              <a:buClr>
                <a:srgbClr val="000000"/>
              </a:buClr>
              <a:buFont typeface="OpenSymbol"/>
              <a:buAutoNum type="arabicParenR"/>
            </a:pPr>
            <a:r>
              <a:rPr b="0" lang="en-IN" sz="1800" strike="noStrike" u="none">
                <a:solidFill>
                  <a:schemeClr val="dk1"/>
                </a:solidFill>
                <a:effectLst/>
                <a:uFillTx/>
                <a:latin typeface="Arial"/>
              </a:rPr>
              <a:t>The main goal of JSP technology is to simplify the certain task and maintenance of server side html pages.</a:t>
            </a:r>
            <a:endParaRPr b="0" lang="en-IN" sz="1800" strike="noStrike" u="none">
              <a:solidFill>
                <a:srgbClr val="000000"/>
              </a:solidFill>
              <a:effectLst/>
              <a:uFillTx/>
              <a:latin typeface="Arial"/>
            </a:endParaRPr>
          </a:p>
          <a:p>
            <a:pPr marL="343080" indent="-343080" defTabSz="914400">
              <a:lnSpc>
                <a:spcPct val="100000"/>
              </a:lnSpc>
              <a:buClr>
                <a:srgbClr val="000000"/>
              </a:buClr>
              <a:buFont typeface="OpenSymbol"/>
              <a:buAutoNum type="arabicParenR"/>
            </a:pPr>
            <a:r>
              <a:rPr b="0" lang="en-IN" sz="1800" strike="noStrike" u="none">
                <a:solidFill>
                  <a:schemeClr val="dk1"/>
                </a:solidFill>
                <a:effectLst/>
                <a:uFillTx/>
                <a:latin typeface="Arial"/>
              </a:rPr>
              <a:t>A JSP page contains standard mark-up elements such as HTML tags just like a regular web pages. And it contains special JSP elements that allows the server to insert dynamic content in the page.</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The Phases of JSP page</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p:txBody>
      </p:sp>
      <p:sp>
        <p:nvSpPr>
          <p:cNvPr id="118" name="Rectangle 2"/>
          <p:cNvSpPr/>
          <p:nvPr/>
        </p:nvSpPr>
        <p:spPr>
          <a:xfrm>
            <a:off x="465840" y="5055480"/>
            <a:ext cx="1793160" cy="1160280"/>
          </a:xfrm>
          <a:prstGeom prst="rect">
            <a:avLst/>
          </a:prstGeom>
          <a:noFill/>
          <a:ln w="9525">
            <a:solidFill>
              <a:srgbClr val="000000"/>
            </a:solidFill>
            <a:round/>
          </a:ln>
        </p:spPr>
        <p:style>
          <a:lnRef idx="0"/>
          <a:fillRef idx="0"/>
          <a:effectRef idx="0"/>
          <a:fontRef idx="minor"/>
        </p:style>
        <p:txBody>
          <a:bodyPr lIns="90000" rIns="90000" tIns="45000" bIns="45000" anchor="ctr">
            <a:noAutofit/>
          </a:bodyPr>
          <a:p>
            <a:pPr algn="ctr" defTabSz="914400">
              <a:lnSpc>
                <a:spcPct val="100000"/>
              </a:lnSpc>
            </a:pPr>
            <a:endParaRPr b="0" lang="en-IN" sz="1800" strike="noStrike" u="none">
              <a:solidFill>
                <a:schemeClr val="dk1"/>
              </a:solidFill>
              <a:effectLst/>
              <a:uFillTx/>
              <a:latin typeface="Arial"/>
            </a:endParaRPr>
          </a:p>
        </p:txBody>
      </p:sp>
      <p:sp>
        <p:nvSpPr>
          <p:cNvPr id="119" name="TextBox 4"/>
          <p:cNvSpPr/>
          <p:nvPr/>
        </p:nvSpPr>
        <p:spPr>
          <a:xfrm>
            <a:off x="536400" y="5160960"/>
            <a:ext cx="1635120" cy="6458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trike="noStrike" u="none">
                <a:solidFill>
                  <a:schemeClr val="dk1"/>
                </a:solidFill>
                <a:effectLst/>
                <a:uFillTx/>
                <a:latin typeface="Arial"/>
              </a:rPr>
              <a:t>JSP Page</a:t>
            </a:r>
            <a:endParaRPr b="0" lang="en-IN" sz="1800" strike="noStrike" u="none">
              <a:solidFill>
                <a:srgbClr val="000000"/>
              </a:solidFill>
              <a:effectLst/>
              <a:uFillTx/>
              <a:latin typeface="Arial"/>
            </a:endParaRPr>
          </a:p>
          <a:p>
            <a:pPr algn="ctr" defTabSz="914400">
              <a:lnSpc>
                <a:spcPct val="100000"/>
              </a:lnSpc>
            </a:pPr>
            <a:r>
              <a:rPr b="0" lang="en-IN" sz="1800" strike="noStrike" u="none">
                <a:solidFill>
                  <a:schemeClr val="dk1"/>
                </a:solidFill>
                <a:effectLst/>
                <a:uFillTx/>
                <a:latin typeface="Arial"/>
              </a:rPr>
              <a:t>(.jsp file)</a:t>
            </a:r>
            <a:endParaRPr b="0" lang="en-IN" sz="1800" strike="noStrike" u="none">
              <a:solidFill>
                <a:srgbClr val="000000"/>
              </a:solidFill>
              <a:effectLst/>
              <a:uFillTx/>
              <a:latin typeface="Arial"/>
            </a:endParaRPr>
          </a:p>
        </p:txBody>
      </p:sp>
      <p:sp>
        <p:nvSpPr>
          <p:cNvPr id="120" name="Rectangle 9"/>
          <p:cNvSpPr/>
          <p:nvPr/>
        </p:nvSpPr>
        <p:spPr>
          <a:xfrm>
            <a:off x="4492800" y="5055480"/>
            <a:ext cx="1793160" cy="1160280"/>
          </a:xfrm>
          <a:prstGeom prst="rect">
            <a:avLst/>
          </a:prstGeom>
          <a:noFill/>
          <a:ln w="9525">
            <a:solidFill>
              <a:srgbClr val="000000"/>
            </a:solidFill>
            <a:round/>
          </a:ln>
        </p:spPr>
        <p:style>
          <a:lnRef idx="0"/>
          <a:fillRef idx="0"/>
          <a:effectRef idx="0"/>
          <a:fontRef idx="minor"/>
        </p:style>
        <p:txBody>
          <a:bodyPr lIns="90000" rIns="90000" tIns="45000" bIns="45000" anchor="ctr">
            <a:noAutofit/>
          </a:bodyPr>
          <a:p>
            <a:pPr algn="ctr" defTabSz="914400">
              <a:lnSpc>
                <a:spcPct val="100000"/>
              </a:lnSpc>
            </a:pPr>
            <a:endParaRPr b="0" lang="en-IN" sz="1800" strike="noStrike" u="none">
              <a:solidFill>
                <a:schemeClr val="dk1"/>
              </a:solidFill>
              <a:effectLst/>
              <a:uFillTx/>
              <a:latin typeface="Arial"/>
            </a:endParaRPr>
          </a:p>
        </p:txBody>
      </p:sp>
      <p:sp>
        <p:nvSpPr>
          <p:cNvPr id="121" name="TextBox 10"/>
          <p:cNvSpPr/>
          <p:nvPr/>
        </p:nvSpPr>
        <p:spPr>
          <a:xfrm>
            <a:off x="4563360" y="5160960"/>
            <a:ext cx="1635120" cy="6458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trike="noStrike" u="none">
                <a:solidFill>
                  <a:schemeClr val="dk1"/>
                </a:solidFill>
                <a:effectLst/>
                <a:uFillTx/>
                <a:latin typeface="Arial"/>
              </a:rPr>
              <a:t>Servlet Code</a:t>
            </a:r>
            <a:endParaRPr b="0" lang="en-IN" sz="1800" strike="noStrike" u="none">
              <a:solidFill>
                <a:srgbClr val="000000"/>
              </a:solidFill>
              <a:effectLst/>
              <a:uFillTx/>
              <a:latin typeface="Arial"/>
            </a:endParaRPr>
          </a:p>
          <a:p>
            <a:pPr algn="ctr" defTabSz="914400">
              <a:lnSpc>
                <a:spcPct val="100000"/>
              </a:lnSpc>
            </a:pPr>
            <a:r>
              <a:rPr b="0" lang="en-IN" sz="1800" strike="noStrike" u="none">
                <a:solidFill>
                  <a:schemeClr val="dk1"/>
                </a:solidFill>
                <a:effectLst/>
                <a:uFillTx/>
                <a:latin typeface="Arial"/>
              </a:rPr>
              <a:t>(.java file)</a:t>
            </a:r>
            <a:endParaRPr b="0" lang="en-IN" sz="1800" strike="noStrike" u="none">
              <a:solidFill>
                <a:srgbClr val="000000"/>
              </a:solidFill>
              <a:effectLst/>
              <a:uFillTx/>
              <a:latin typeface="Arial"/>
            </a:endParaRPr>
          </a:p>
        </p:txBody>
      </p:sp>
      <p:sp>
        <p:nvSpPr>
          <p:cNvPr id="122" name="Rectangle 11"/>
          <p:cNvSpPr/>
          <p:nvPr/>
        </p:nvSpPr>
        <p:spPr>
          <a:xfrm>
            <a:off x="8979840" y="5055480"/>
            <a:ext cx="1793160" cy="1160280"/>
          </a:xfrm>
          <a:prstGeom prst="rect">
            <a:avLst/>
          </a:prstGeom>
          <a:noFill/>
          <a:ln w="9525">
            <a:solidFill>
              <a:srgbClr val="000000"/>
            </a:solidFill>
            <a:round/>
          </a:ln>
        </p:spPr>
        <p:style>
          <a:lnRef idx="0"/>
          <a:fillRef idx="0"/>
          <a:effectRef idx="0"/>
          <a:fontRef idx="minor"/>
        </p:style>
        <p:txBody>
          <a:bodyPr lIns="90000" rIns="90000" tIns="45000" bIns="45000" anchor="ctr">
            <a:noAutofit/>
          </a:bodyPr>
          <a:p>
            <a:pPr algn="ctr" defTabSz="914400">
              <a:lnSpc>
                <a:spcPct val="100000"/>
              </a:lnSpc>
            </a:pPr>
            <a:endParaRPr b="0" lang="en-IN" sz="1800" strike="noStrike" u="none">
              <a:solidFill>
                <a:schemeClr val="dk1"/>
              </a:solidFill>
              <a:effectLst/>
              <a:uFillTx/>
              <a:latin typeface="Arial"/>
            </a:endParaRPr>
          </a:p>
        </p:txBody>
      </p:sp>
      <p:sp>
        <p:nvSpPr>
          <p:cNvPr id="123" name="TextBox 12"/>
          <p:cNvSpPr/>
          <p:nvPr/>
        </p:nvSpPr>
        <p:spPr>
          <a:xfrm>
            <a:off x="9050040" y="5160960"/>
            <a:ext cx="1635120" cy="6458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trike="noStrike" u="none">
                <a:solidFill>
                  <a:schemeClr val="dk1"/>
                </a:solidFill>
                <a:effectLst/>
                <a:uFillTx/>
                <a:latin typeface="Arial"/>
              </a:rPr>
              <a:t>Java Class</a:t>
            </a:r>
            <a:endParaRPr b="0" lang="en-IN" sz="1800" strike="noStrike" u="none">
              <a:solidFill>
                <a:srgbClr val="000000"/>
              </a:solidFill>
              <a:effectLst/>
              <a:uFillTx/>
              <a:latin typeface="Arial"/>
            </a:endParaRPr>
          </a:p>
          <a:p>
            <a:pPr algn="ctr" defTabSz="914400">
              <a:lnSpc>
                <a:spcPct val="100000"/>
              </a:lnSpc>
            </a:pPr>
            <a:r>
              <a:rPr b="0" lang="en-IN" sz="1800" strike="noStrike" u="none">
                <a:solidFill>
                  <a:schemeClr val="dk1"/>
                </a:solidFill>
                <a:effectLst/>
                <a:uFillTx/>
                <a:latin typeface="Arial"/>
              </a:rPr>
              <a:t>(.class file)</a:t>
            </a:r>
            <a:endParaRPr b="0" lang="en-IN" sz="1800" strike="noStrike" u="none">
              <a:solidFill>
                <a:srgbClr val="000000"/>
              </a:solidFill>
              <a:effectLst/>
              <a:uFillTx/>
              <a:latin typeface="Arial"/>
            </a:endParaRPr>
          </a:p>
        </p:txBody>
      </p:sp>
      <p:cxnSp>
        <p:nvCxnSpPr>
          <p:cNvPr id="124" name="Straight Arrow Connector 8"/>
          <p:cNvCxnSpPr>
            <a:stCxn id="118" idx="3"/>
          </p:cNvCxnSpPr>
          <p:nvPr/>
        </p:nvCxnSpPr>
        <p:spPr>
          <a:xfrm>
            <a:off x="2259000" y="5635440"/>
            <a:ext cx="2234160" cy="720"/>
          </a:xfrm>
          <a:prstGeom prst="straightConnector1">
            <a:avLst/>
          </a:prstGeom>
          <a:ln>
            <a:solidFill>
              <a:srgbClr val="000000"/>
            </a:solidFill>
            <a:round/>
            <a:tailEnd len="med" type="triangle" w="med"/>
          </a:ln>
        </p:spPr>
      </p:cxnSp>
      <p:cxnSp>
        <p:nvCxnSpPr>
          <p:cNvPr id="125" name="Straight Arrow Connector 14"/>
          <p:cNvCxnSpPr>
            <a:stCxn id="120" idx="3"/>
          </p:cNvCxnSpPr>
          <p:nvPr/>
        </p:nvCxnSpPr>
        <p:spPr>
          <a:xfrm>
            <a:off x="6285960" y="5635440"/>
            <a:ext cx="2676600" cy="720"/>
          </a:xfrm>
          <a:prstGeom prst="straightConnector1">
            <a:avLst/>
          </a:prstGeom>
          <a:ln>
            <a:solidFill>
              <a:srgbClr val="000000"/>
            </a:solidFill>
            <a:round/>
            <a:tailEnd len="med" type="triangle" w="med"/>
          </a:ln>
        </p:spPr>
      </p:cxnSp>
      <p:sp>
        <p:nvSpPr>
          <p:cNvPr id="126" name="TextBox 15"/>
          <p:cNvSpPr/>
          <p:nvPr/>
        </p:nvSpPr>
        <p:spPr>
          <a:xfrm>
            <a:off x="2347560" y="5240160"/>
            <a:ext cx="2013120" cy="369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trike="noStrike" u="none">
                <a:solidFill>
                  <a:schemeClr val="dk1"/>
                </a:solidFill>
                <a:effectLst/>
                <a:uFillTx/>
                <a:latin typeface="Arial"/>
              </a:rPr>
              <a:t>Translated to</a:t>
            </a:r>
            <a:endParaRPr b="0" lang="en-IN" sz="1800" strike="noStrike" u="none">
              <a:solidFill>
                <a:srgbClr val="000000"/>
              </a:solidFill>
              <a:effectLst/>
              <a:uFillTx/>
              <a:latin typeface="Arial"/>
            </a:endParaRPr>
          </a:p>
        </p:txBody>
      </p:sp>
      <p:sp>
        <p:nvSpPr>
          <p:cNvPr id="127" name="TextBox 16"/>
          <p:cNvSpPr/>
          <p:nvPr/>
        </p:nvSpPr>
        <p:spPr>
          <a:xfrm>
            <a:off x="6392160" y="5227200"/>
            <a:ext cx="2373480" cy="381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IN" sz="1800" strike="noStrike" u="none">
                <a:solidFill>
                  <a:schemeClr val="dk1"/>
                </a:solidFill>
                <a:effectLst/>
                <a:uFillTx/>
                <a:latin typeface="Arial"/>
              </a:rPr>
              <a:t>Complied to</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MVC</a:t>
            </a:r>
            <a:endParaRPr b="0" lang="en-US" sz="3000" strike="noStrike" u="none">
              <a:solidFill>
                <a:schemeClr val="dk1"/>
              </a:solidFill>
              <a:effectLst/>
              <a:uFillTx/>
              <a:latin typeface="Arial"/>
            </a:endParaRPr>
          </a:p>
        </p:txBody>
      </p:sp>
      <p:sp>
        <p:nvSpPr>
          <p:cNvPr id="173" name="TextBox 1"/>
          <p:cNvSpPr/>
          <p:nvPr/>
        </p:nvSpPr>
        <p:spPr>
          <a:xfrm>
            <a:off x="316440" y="2444400"/>
            <a:ext cx="11614320" cy="2677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effectLst/>
                <a:uFillTx/>
                <a:latin typeface="Arial"/>
              </a:rPr>
              <a:t>View: This is the presentation logic of an application and represent appearance of the information</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It may have little in no programming logic at all.</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Controller: This is the request processing logic of an application, mainly responsible for coupling both model and the view together as to perform Some operation.</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316440" y="1699560"/>
            <a:ext cx="11737440" cy="505440"/>
          </a:xfrm>
          <a:prstGeom prst="rect">
            <a:avLst/>
          </a:prstGeom>
          <a:noFill/>
          <a:ln w="0">
            <a:noFill/>
          </a:ln>
        </p:spPr>
        <p:txBody>
          <a:bodyPr lIns="0" rIns="0" tIns="12600" bIns="0" anchor="t">
            <a:spAutoFit/>
          </a:bodyPr>
          <a:p>
            <a:pPr indent="0">
              <a:lnSpc>
                <a:spcPct val="100000"/>
              </a:lnSpc>
              <a:buNone/>
            </a:pPr>
            <a:r>
              <a:rPr b="1" lang="en-US" sz="3200" strike="noStrike" u="none">
                <a:solidFill>
                  <a:schemeClr val="lt1"/>
                </a:solidFill>
                <a:effectLst/>
                <a:uFillTx/>
                <a:latin typeface="Calibri"/>
                <a:ea typeface="Calibri"/>
              </a:rPr>
              <a:t>Database programming using JDBC:-</a:t>
            </a:r>
            <a:endParaRPr b="0" lang="en-US" sz="3200" strike="noStrike" u="none">
              <a:solidFill>
                <a:schemeClr val="dk1"/>
              </a:solidFill>
              <a:effectLst/>
              <a:uFillTx/>
              <a:latin typeface="Arial"/>
            </a:endParaRPr>
          </a:p>
        </p:txBody>
      </p:sp>
      <p:sp>
        <p:nvSpPr>
          <p:cNvPr id="175" name="TextBox 1"/>
          <p:cNvSpPr/>
          <p:nvPr/>
        </p:nvSpPr>
        <p:spPr>
          <a:xfrm>
            <a:off x="316440" y="2444400"/>
            <a:ext cx="11614320" cy="2307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effectLst/>
                <a:uFillTx/>
                <a:latin typeface="Arial"/>
              </a:rPr>
              <a:t>JDBC APIs are used by a Java application to Communicate with a database.</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In other words, we use JDBC to communicate with a database, and the Communicate implemented by JDBC API.</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The JDBC application-specific code should be written with in an The database. application that has to communicate</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316440" y="1699560"/>
            <a:ext cx="11737440" cy="505440"/>
          </a:xfrm>
          <a:prstGeom prst="rect">
            <a:avLst/>
          </a:prstGeom>
          <a:noFill/>
          <a:ln w="0">
            <a:noFill/>
          </a:ln>
        </p:spPr>
        <p:txBody>
          <a:bodyPr lIns="0" rIns="0" tIns="12600" bIns="0" anchor="t">
            <a:spAutoFit/>
          </a:bodyPr>
          <a:p>
            <a:pPr indent="0">
              <a:lnSpc>
                <a:spcPct val="100000"/>
              </a:lnSpc>
              <a:buNone/>
            </a:pPr>
            <a:r>
              <a:rPr b="1" lang="en-US" sz="3200" strike="noStrike" u="none">
                <a:solidFill>
                  <a:schemeClr val="lt1"/>
                </a:solidFill>
                <a:effectLst/>
                <a:uFillTx/>
                <a:latin typeface="Calibri"/>
                <a:ea typeface="Calibri"/>
              </a:rPr>
              <a:t>Database programming using JDBC:-</a:t>
            </a:r>
            <a:endParaRPr b="0" lang="en-US" sz="3200" strike="noStrike" u="none">
              <a:solidFill>
                <a:schemeClr val="dk1"/>
              </a:solidFill>
              <a:effectLst/>
              <a:uFillTx/>
              <a:latin typeface="Arial"/>
            </a:endParaRPr>
          </a:p>
        </p:txBody>
      </p:sp>
      <p:sp>
        <p:nvSpPr>
          <p:cNvPr id="177" name="TextBox 1"/>
          <p:cNvSpPr/>
          <p:nvPr/>
        </p:nvSpPr>
        <p:spPr>
          <a:xfrm>
            <a:off x="316440" y="2444400"/>
            <a:ext cx="11614320" cy="4154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effectLst/>
                <a:uFillTx/>
                <a:latin typeface="Arial"/>
              </a:rPr>
              <a:t>There are some basic steps in JDBC connectivity-</a:t>
            </a:r>
            <a:endParaRPr b="0" lang="en-IN"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Arial"/>
              </a:rPr>
              <a:t>thole are</a:t>
            </a:r>
            <a:endParaRPr b="0" lang="en-IN" sz="2400" strike="noStrike" u="none">
              <a:solidFill>
                <a:srgbClr val="000000"/>
              </a:solidFill>
              <a:effectLst/>
              <a:uFillTx/>
              <a:latin typeface="Arial"/>
            </a:endParaRPr>
          </a:p>
          <a:p>
            <a:pPr marL="457200" algn="just" defTabSz="914400">
              <a:lnSpc>
                <a:spcPct val="100000"/>
              </a:lnSpc>
            </a:pPr>
            <a:r>
              <a:rPr b="0" lang="en-US" sz="2400" strike="noStrike" u="none">
                <a:solidFill>
                  <a:schemeClr val="dk1"/>
                </a:solidFill>
                <a:effectLst/>
                <a:uFillTx/>
                <a:latin typeface="Arial"/>
              </a:rPr>
              <a:t>Step1</a:t>
            </a:r>
            <a:endParaRPr b="0" lang="en-IN" sz="2400" strike="noStrike" u="none">
              <a:solidFill>
                <a:srgbClr val="000000"/>
              </a:solidFill>
              <a:effectLst/>
              <a:uFillTx/>
              <a:latin typeface="Arial"/>
            </a:endParaRPr>
          </a:p>
          <a:p>
            <a:pPr marL="457200" algn="just" defTabSz="914400">
              <a:lnSpc>
                <a:spcPct val="100000"/>
              </a:lnSpc>
            </a:pP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Obtaining a Connection</a:t>
            </a:r>
            <a:endParaRPr b="0" lang="en-IN" sz="2400" strike="noStrike" u="none">
              <a:solidFill>
                <a:srgbClr val="000000"/>
              </a:solidFill>
              <a:effectLst/>
              <a:uFillTx/>
              <a:latin typeface="Arial"/>
            </a:endParaRPr>
          </a:p>
          <a:p>
            <a:pPr marL="457200" algn="just" defTabSz="914400">
              <a:lnSpc>
                <a:spcPct val="100000"/>
              </a:lnSpc>
            </a:pPr>
            <a:r>
              <a:rPr b="0" lang="en-US" sz="2400" strike="noStrike" u="none">
                <a:solidFill>
                  <a:schemeClr val="dk1"/>
                </a:solidFill>
                <a:effectLst/>
                <a:uFillTx/>
                <a:latin typeface="Arial"/>
              </a:rPr>
              <a:t>Step 2</a:t>
            </a:r>
            <a:endParaRPr b="0" lang="en-IN" sz="2400" strike="noStrike" u="none">
              <a:solidFill>
                <a:srgbClr val="000000"/>
              </a:solidFill>
              <a:effectLst/>
              <a:uFillTx/>
              <a:latin typeface="Arial"/>
            </a:endParaRPr>
          </a:p>
          <a:p>
            <a:pPr marL="457200" algn="just" defTabSz="914400">
              <a:lnSpc>
                <a:spcPct val="100000"/>
              </a:lnSpc>
            </a:pP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Creating a DBC Statement</a:t>
            </a:r>
            <a:endParaRPr b="0" lang="en-IN" sz="2400" strike="noStrike" u="none">
              <a:solidFill>
                <a:srgbClr val="000000"/>
              </a:solidFill>
              <a:effectLst/>
              <a:uFillTx/>
              <a:latin typeface="Arial"/>
            </a:endParaRPr>
          </a:p>
          <a:p>
            <a:pPr marL="457200" algn="just" defTabSz="914400">
              <a:lnSpc>
                <a:spcPct val="100000"/>
              </a:lnSpc>
            </a:pPr>
            <a:r>
              <a:rPr b="0" lang="en-US" sz="2400" strike="noStrike" u="none">
                <a:solidFill>
                  <a:schemeClr val="dk1"/>
                </a:solidFill>
                <a:effectLst/>
                <a:uFillTx/>
                <a:latin typeface="Arial"/>
              </a:rPr>
              <a:t>Step 3</a:t>
            </a:r>
            <a:endParaRPr b="0" lang="en-IN" sz="2400" strike="noStrike" u="none">
              <a:solidFill>
                <a:srgbClr val="000000"/>
              </a:solidFill>
              <a:effectLst/>
              <a:uFillTx/>
              <a:latin typeface="Arial"/>
            </a:endParaRPr>
          </a:p>
          <a:p>
            <a:pPr marL="457200" algn="just" defTabSz="914400">
              <a:lnSpc>
                <a:spcPct val="100000"/>
              </a:lnSpc>
            </a:pP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Exciting SQL Statements</a:t>
            </a:r>
            <a:endParaRPr b="0" lang="en-IN" sz="2400" strike="noStrike" u="none">
              <a:solidFill>
                <a:srgbClr val="000000"/>
              </a:solidFill>
              <a:effectLst/>
              <a:uFillTx/>
              <a:latin typeface="Arial"/>
            </a:endParaRPr>
          </a:p>
          <a:p>
            <a:pPr marL="457200" algn="just" defTabSz="914400">
              <a:lnSpc>
                <a:spcPct val="100000"/>
              </a:lnSpc>
            </a:pPr>
            <a:r>
              <a:rPr b="0" lang="en-US" sz="2400" strike="noStrike" u="none">
                <a:solidFill>
                  <a:schemeClr val="dk1"/>
                </a:solidFill>
                <a:effectLst/>
                <a:uFillTx/>
                <a:latin typeface="Arial"/>
              </a:rPr>
              <a:t>Step 4</a:t>
            </a:r>
            <a:endParaRPr b="0" lang="en-IN" sz="2400" strike="noStrike" u="none">
              <a:solidFill>
                <a:srgbClr val="000000"/>
              </a:solidFill>
              <a:effectLst/>
              <a:uFillTx/>
              <a:latin typeface="Arial"/>
            </a:endParaRPr>
          </a:p>
          <a:p>
            <a:pPr marL="457200" algn="just" defTabSz="914400">
              <a:lnSpc>
                <a:spcPct val="100000"/>
              </a:lnSpc>
            </a:pPr>
            <a:r>
              <a:rPr b="0" lang="en-US" sz="2400" strike="noStrike" u="none">
                <a:solidFill>
                  <a:schemeClr val="dk1"/>
                </a:solidFill>
                <a:effectLst/>
                <a:uFillTx/>
                <a:latin typeface="Arial"/>
              </a:rPr>
              <a:t>	</a:t>
            </a:r>
            <a:r>
              <a:rPr b="0" lang="en-US" sz="2400" strike="noStrike" u="none">
                <a:solidFill>
                  <a:schemeClr val="dk1"/>
                </a:solidFill>
                <a:effectLst/>
                <a:uFillTx/>
                <a:latin typeface="Arial"/>
              </a:rPr>
              <a:t>Closing the Connection.</a:t>
            </a:r>
            <a:endParaRPr b="0" lang="en-IN" sz="2400" strike="noStrike" u="none">
              <a:solidFill>
                <a:srgbClr val="000000"/>
              </a:solidFill>
              <a:effectLst/>
              <a:uFillTx/>
              <a:latin typeface="Arial"/>
            </a:endParaRPr>
          </a:p>
          <a:p>
            <a:pPr defTabSz="914400">
              <a:lnSpc>
                <a:spcPct val="100000"/>
              </a:lnSpc>
            </a:pP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p:nvPr>
        </p:nvSpPr>
        <p:spPr>
          <a:xfrm>
            <a:off x="633960" y="3702600"/>
            <a:ext cx="11551680" cy="1476720"/>
          </a:xfrm>
          <a:prstGeom prst="rect">
            <a:avLst/>
          </a:prstGeom>
          <a:noFill/>
          <a:ln w="0">
            <a:noFill/>
          </a:ln>
        </p:spPr>
        <p:txBody>
          <a:bodyPr lIns="0" rIns="0" tIns="0" bIns="0" anchor="t">
            <a:noAutofit/>
          </a:bodyPr>
          <a:p>
            <a:pPr marL="457200" indent="-228600">
              <a:lnSpc>
                <a:spcPct val="100000"/>
              </a:lnSpc>
              <a:buNone/>
              <a:tabLst>
                <a:tab algn="l" pos="0"/>
              </a:tabLst>
            </a:pPr>
            <a:r>
              <a:rPr b="0" lang="en-US" sz="9600" strike="noStrike" u="none">
                <a:solidFill>
                  <a:schemeClr val="dk1"/>
                </a:solidFill>
                <a:effectLst/>
                <a:uFillTx/>
                <a:latin typeface="Calibri"/>
                <a:ea typeface="Calibri"/>
              </a:rPr>
              <a:t> Thank you!</a:t>
            </a:r>
            <a:endParaRPr b="0" lang="en-IN" sz="9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Google Shape;265;p34"/>
          <p:cNvSpPr/>
          <p:nvPr/>
        </p:nvSpPr>
        <p:spPr>
          <a:xfrm>
            <a:off x="0" y="6361200"/>
            <a:ext cx="12191040" cy="496440"/>
          </a:xfrm>
          <a:custGeom>
            <a:avLst/>
            <a:gdLst>
              <a:gd name="textAreaLeft" fmla="*/ 0 w 12191040"/>
              <a:gd name="textAreaRight" fmla="*/ 12191760 w 12191040"/>
              <a:gd name="textAreaTop" fmla="*/ 0 h 496440"/>
              <a:gd name="textAreaBottom" fmla="*/ 497160 h 496440"/>
            </a:gdLst>
            <a:ahLst/>
            <a:cxnLst/>
            <a:rect l="textAreaLeft" t="textAreaTop" r="textAreaRight" b="textAreaBottom"/>
            <a:pathLst>
              <a:path w="9144000" h="497204">
                <a:moveTo>
                  <a:pt x="0" y="496824"/>
                </a:moveTo>
                <a:lnTo>
                  <a:pt x="9144000" y="496824"/>
                </a:lnTo>
                <a:lnTo>
                  <a:pt x="9144000" y="0"/>
                </a:lnTo>
                <a:lnTo>
                  <a:pt x="0" y="0"/>
                </a:lnTo>
                <a:lnTo>
                  <a:pt x="0" y="496824"/>
                </a:lnTo>
                <a:close/>
              </a:path>
            </a:pathLst>
          </a:custGeom>
          <a:solidFill>
            <a:srgbClr val="1f487c"/>
          </a:solidFill>
          <a:ln w="0">
            <a:noFill/>
          </a:ln>
        </p:spPr>
        <p:style>
          <a:lnRef idx="0"/>
          <a:fillRef idx="0"/>
          <a:effectRef idx="0"/>
          <a:fontRef idx="minor"/>
        </p:style>
        <p:txBody>
          <a:bodyPr lIns="0" rIns="0" tIns="0" bIns="0" anchor="t">
            <a:noAutofit/>
          </a:bodyPr>
          <a:p>
            <a:endParaRPr b="0" lang="en-IN" sz="1800" strike="noStrike" u="none">
              <a:solidFill>
                <a:srgbClr val="000000"/>
              </a:solidFill>
              <a:effectLst/>
              <a:uFillTx/>
              <a:latin typeface="Arial"/>
              <a:ea typeface="Arial"/>
            </a:endParaRPr>
          </a:p>
        </p:txBody>
      </p:sp>
      <p:grpSp>
        <p:nvGrpSpPr>
          <p:cNvPr id="180" name="Google Shape;266;p 2"/>
          <p:cNvGrpSpPr/>
          <p:nvPr/>
        </p:nvGrpSpPr>
        <p:grpSpPr>
          <a:xfrm>
            <a:off x="0" y="362880"/>
            <a:ext cx="12191040" cy="5641200"/>
            <a:chOff x="0" y="362880"/>
            <a:chExt cx="12191040" cy="5641200"/>
          </a:xfrm>
        </p:grpSpPr>
        <p:sp>
          <p:nvSpPr>
            <p:cNvPr id="181" name="Google Shape;267;p 2"/>
            <p:cNvSpPr/>
            <p:nvPr/>
          </p:nvSpPr>
          <p:spPr>
            <a:xfrm>
              <a:off x="0" y="3214080"/>
              <a:ext cx="12191040" cy="2790000"/>
            </a:xfrm>
            <a:custGeom>
              <a:avLst/>
              <a:gdLst>
                <a:gd name="textAreaLeft" fmla="*/ 0 w 12191040"/>
                <a:gd name="textAreaRight" fmla="*/ 12191760 w 12191040"/>
                <a:gd name="textAreaTop" fmla="*/ 0 h 2790000"/>
                <a:gd name="textAreaBottom" fmla="*/ 2790720 h 2790000"/>
              </a:gdLst>
              <a:ahLst/>
              <a:cxnLst/>
              <a:rect l="textAreaLeft" t="textAreaTop" r="textAreaRight" b="textAreaBottom"/>
              <a:pathLst>
                <a:path w="9144000" h="2790825">
                  <a:moveTo>
                    <a:pt x="0" y="2790444"/>
                  </a:moveTo>
                  <a:lnTo>
                    <a:pt x="9144000" y="2790444"/>
                  </a:lnTo>
                  <a:lnTo>
                    <a:pt x="9144000" y="0"/>
                  </a:lnTo>
                  <a:lnTo>
                    <a:pt x="0" y="0"/>
                  </a:lnTo>
                  <a:lnTo>
                    <a:pt x="0" y="2790444"/>
                  </a:lnTo>
                  <a:close/>
                </a:path>
              </a:pathLst>
            </a:custGeom>
            <a:solidFill>
              <a:srgbClr val="1f487c"/>
            </a:solidFill>
            <a:ln w="0">
              <a:noFill/>
            </a:ln>
          </p:spPr>
          <p:style>
            <a:lnRef idx="0"/>
            <a:fillRef idx="0"/>
            <a:effectRef idx="0"/>
            <a:fontRef idx="minor"/>
          </p:style>
          <p:txBody>
            <a:bodyPr lIns="0" rIns="0" tIns="0" bIns="0" anchor="t">
              <a:noAutofit/>
            </a:bodyPr>
            <a:p>
              <a:endParaRPr b="0" lang="en-IN" sz="1800" strike="noStrike" u="none">
                <a:solidFill>
                  <a:srgbClr val="000000"/>
                </a:solidFill>
                <a:effectLst/>
                <a:uFillTx/>
                <a:latin typeface="Arial"/>
                <a:ea typeface="Arial"/>
              </a:endParaRPr>
            </a:p>
          </p:txBody>
        </p:sp>
        <p:pic>
          <p:nvPicPr>
            <p:cNvPr id="182" name="Google Shape;268;p 2" descr=""/>
            <p:cNvPicPr/>
            <p:nvPr/>
          </p:nvPicPr>
          <p:blipFill>
            <a:blip r:embed="rId1"/>
            <a:stretch/>
          </p:blipFill>
          <p:spPr>
            <a:xfrm>
              <a:off x="1625760" y="362880"/>
              <a:ext cx="8940240" cy="2856960"/>
            </a:xfrm>
            <a:prstGeom prst="rect">
              <a:avLst/>
            </a:prstGeom>
            <a:noFill/>
            <a:ln w="0">
              <a:noFill/>
            </a:ln>
          </p:spPr>
        </p:pic>
        <p:pic>
          <p:nvPicPr>
            <p:cNvPr id="183" name="Google Shape;269;p 2" descr=""/>
            <p:cNvPicPr/>
            <p:nvPr/>
          </p:nvPicPr>
          <p:blipFill>
            <a:blip r:embed="rId2"/>
            <a:stretch/>
          </p:blipFill>
          <p:spPr>
            <a:xfrm>
              <a:off x="3245400" y="4000680"/>
              <a:ext cx="5700960" cy="570960"/>
            </a:xfrm>
            <a:prstGeom prst="rect">
              <a:avLst/>
            </a:prstGeom>
            <a:noFill/>
            <a:ln w="0">
              <a:noFill/>
            </a:ln>
          </p:spPr>
        </p:pic>
        <p:pic>
          <p:nvPicPr>
            <p:cNvPr id="184" name="Google Shape;270;p 2" descr=""/>
            <p:cNvPicPr/>
            <p:nvPr/>
          </p:nvPicPr>
          <p:blipFill>
            <a:blip r:embed="rId3"/>
            <a:stretch/>
          </p:blipFill>
          <p:spPr>
            <a:xfrm>
              <a:off x="4051800" y="4946760"/>
              <a:ext cx="4087080" cy="259920"/>
            </a:xfrm>
            <a:prstGeom prst="rect">
              <a:avLst/>
            </a:prstGeom>
            <a:noFill/>
            <a:ln w="0">
              <a:noFill/>
            </a:ln>
          </p:spPr>
        </p:pic>
      </p:grpSp>
      <p:sp>
        <p:nvSpPr>
          <p:cNvPr id="185" name="Google Shape;271;p 2"/>
          <p:cNvSpPr/>
          <p:nvPr/>
        </p:nvSpPr>
        <p:spPr>
          <a:xfrm>
            <a:off x="4457520" y="6019560"/>
            <a:ext cx="327996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tabLst>
                <a:tab algn="l" pos="0"/>
              </a:tabLst>
            </a:pPr>
            <a:r>
              <a:rPr b="0" lang="en-US" sz="1800" strike="noStrike" u="sng">
                <a:solidFill>
                  <a:srgbClr val="0000ff"/>
                </a:solidFill>
                <a:effectLst/>
                <a:uFillTx/>
                <a:latin typeface="Calibri"/>
                <a:ea typeface="Calibri"/>
                <a:hlinkClick r:id="rId4"/>
              </a:rPr>
              <a:t>www.paruluniversity.ac.in</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The problem with servlet</a:t>
            </a:r>
            <a:endParaRPr b="0" lang="en-US" sz="3000" strike="noStrike" u="none">
              <a:solidFill>
                <a:schemeClr val="dk1"/>
              </a:solidFill>
              <a:effectLst/>
              <a:uFillTx/>
              <a:latin typeface="Arial"/>
            </a:endParaRPr>
          </a:p>
        </p:txBody>
      </p:sp>
      <p:sp>
        <p:nvSpPr>
          <p:cNvPr id="129" name="TextBox 1"/>
          <p:cNvSpPr/>
          <p:nvPr/>
        </p:nvSpPr>
        <p:spPr>
          <a:xfrm>
            <a:off x="316440" y="2444400"/>
            <a:ext cx="11614320" cy="3107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trike="noStrike" u="none">
                <a:solidFill>
                  <a:schemeClr val="dk1"/>
                </a:solidFill>
                <a:effectLst/>
                <a:uFillTx/>
                <a:latin typeface="Arial"/>
              </a:rPr>
              <a:t>Programming with servlets is a very boring and continuing for long time as a servlets not only handle the request processing and business logic but also the presentation task.</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It is a common fact that servlets incorporate both the processing logic and presentation logic.</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In the servlet, every single change In the presentation logic of an application, requires the servlet programmer to</a:t>
            </a: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Update the servlets code and compile it.</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Web page development tools do not directly support servlets when do signing application</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Due to this problems, sun microsystems developed JSP technology.</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JSP</a:t>
            </a:r>
            <a:endParaRPr b="0" lang="en-US" sz="3000" strike="noStrike" u="none">
              <a:solidFill>
                <a:schemeClr val="dk1"/>
              </a:solidFill>
              <a:effectLst/>
              <a:uFillTx/>
              <a:latin typeface="Arial"/>
            </a:endParaRPr>
          </a:p>
        </p:txBody>
      </p:sp>
      <p:sp>
        <p:nvSpPr>
          <p:cNvPr id="131" name="TextBox 1"/>
          <p:cNvSpPr/>
          <p:nvPr/>
        </p:nvSpPr>
        <p:spPr>
          <a:xfrm>
            <a:off x="316440" y="2444400"/>
            <a:ext cx="11614320" cy="3692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trike="noStrike" u="none">
                <a:solidFill>
                  <a:schemeClr val="dk1"/>
                </a:solidFill>
                <a:effectLst/>
                <a:uFillTx/>
                <a:latin typeface="Arial"/>
              </a:rPr>
              <a:t>With JSP technology, the presentation logic may contain both static and dynamic content thereby making the web development vary easy and flexible.</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In JSP technology, the business logic and request process logic are separated from presentation logic.</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JSP provides a very powerful and flexible mechanism to provide dynamic web pages.</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JSP doesn’t require any special setup at the client-side</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JSP provides built in supports for HTTP session management.</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JSP is compiled can automatically compiled when necessary for efficient server processing.</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JSP</a:t>
            </a:r>
            <a:endParaRPr b="0" lang="en-US" sz="3000" strike="noStrike" u="none">
              <a:solidFill>
                <a:schemeClr val="dk1"/>
              </a:solidFill>
              <a:effectLst/>
              <a:uFillTx/>
              <a:latin typeface="Arial"/>
            </a:endParaRPr>
          </a:p>
        </p:txBody>
      </p:sp>
      <p:sp>
        <p:nvSpPr>
          <p:cNvPr id="133" name="TextBox 1"/>
          <p:cNvSpPr/>
          <p:nvPr/>
        </p:nvSpPr>
        <p:spPr>
          <a:xfrm>
            <a:off x="316440" y="2444400"/>
            <a:ext cx="11614320" cy="2584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trike="noStrike" u="none">
                <a:solidFill>
                  <a:schemeClr val="dk1"/>
                </a:solidFill>
                <a:effectLst/>
                <a:uFillTx/>
                <a:latin typeface="Arial"/>
              </a:rPr>
              <a:t>JSP can be integrated with enterprise java</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	</a:t>
            </a:r>
            <a:r>
              <a:rPr b="0" lang="en-IN" sz="1800" strike="noStrike" u="none">
                <a:solidFill>
                  <a:schemeClr val="dk1"/>
                </a:solidFill>
                <a:effectLst/>
                <a:uFillTx/>
                <a:latin typeface="Arial"/>
              </a:rPr>
              <a:t>Jdbc API</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	</a:t>
            </a:r>
            <a:r>
              <a:rPr b="0" lang="en-IN" sz="1800" strike="noStrike" u="none">
                <a:solidFill>
                  <a:schemeClr val="dk1"/>
                </a:solidFill>
                <a:effectLst/>
                <a:uFillTx/>
                <a:latin typeface="Arial"/>
              </a:rPr>
              <a:t>Thread API</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	</a:t>
            </a:r>
            <a:r>
              <a:rPr b="0" lang="en-IN" sz="1800" strike="noStrike" u="none">
                <a:solidFill>
                  <a:schemeClr val="dk1"/>
                </a:solidFill>
                <a:effectLst/>
                <a:uFillTx/>
                <a:latin typeface="Arial"/>
              </a:rPr>
              <a:t>EJB API</a:t>
            </a:r>
            <a:endParaRPr b="0" lang="en-IN" sz="1800" strike="noStrike" u="none">
              <a:solidFill>
                <a:srgbClr val="000000"/>
              </a:solidFill>
              <a:effectLst/>
              <a:uFillTx/>
              <a:latin typeface="Arial"/>
            </a:endParaRPr>
          </a:p>
          <a:p>
            <a:pPr defTabSz="914400">
              <a:lnSpc>
                <a:spcPct val="100000"/>
              </a:lnSpc>
            </a:pPr>
            <a:endParaRPr b="0" lang="en-IN" sz="1800" strike="noStrike" u="none">
              <a:solidFill>
                <a:srgbClr val="000000"/>
              </a:solidFill>
              <a:effectLst/>
              <a:uFillTx/>
              <a:latin typeface="Arial"/>
            </a:endParaRPr>
          </a:p>
          <a:p>
            <a:pPr defTabSz="914400">
              <a:lnSpc>
                <a:spcPct val="100000"/>
              </a:lnSpc>
            </a:pPr>
            <a:r>
              <a:rPr b="0" lang="en-IN" sz="1800" strike="noStrike" u="none">
                <a:solidFill>
                  <a:schemeClr val="dk1"/>
                </a:solidFill>
                <a:effectLst/>
                <a:uFillTx/>
                <a:latin typeface="Arial"/>
              </a:rPr>
              <a:t>Web development tools gives full support to JSP because JSP pages are like HTML pages.</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JSP page anatomy </a:t>
            </a:r>
            <a:endParaRPr b="0" lang="en-US" sz="3000" strike="noStrike" u="none">
              <a:solidFill>
                <a:schemeClr val="dk1"/>
              </a:solidFill>
              <a:effectLst/>
              <a:uFillTx/>
              <a:latin typeface="Arial"/>
            </a:endParaRPr>
          </a:p>
        </p:txBody>
      </p:sp>
      <p:sp>
        <p:nvSpPr>
          <p:cNvPr id="135" name="TextBox 1"/>
          <p:cNvSpPr/>
          <p:nvPr/>
        </p:nvSpPr>
        <p:spPr>
          <a:xfrm>
            <a:off x="316440" y="2444400"/>
            <a:ext cx="11614320" cy="1384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2800" strike="noStrike" u="none">
                <a:solidFill>
                  <a:schemeClr val="dk1"/>
                </a:solidFill>
                <a:effectLst/>
                <a:uFillTx/>
                <a:latin typeface="Arial"/>
              </a:rPr>
              <a:t>The JSP page is almost like a regular web page with the inclusion of dynamic behaviour through JSP elements.</a:t>
            </a:r>
            <a:endParaRPr b="0" lang="en-IN" sz="2800" strike="noStrike" u="none">
              <a:solidFill>
                <a:srgbClr val="000000"/>
              </a:solidFill>
              <a:effectLst/>
              <a:uFillTx/>
              <a:latin typeface="Arial"/>
            </a:endParaRPr>
          </a:p>
          <a:p>
            <a:pPr defTabSz="914400">
              <a:lnSpc>
                <a:spcPct val="100000"/>
              </a:lnSpc>
            </a:pPr>
            <a:endParaRPr b="0" lang="en-IN"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JSP Elements </a:t>
            </a:r>
            <a:endParaRPr b="0" lang="en-US" sz="3000" strike="noStrike" u="none">
              <a:solidFill>
                <a:schemeClr val="dk1"/>
              </a:solidFill>
              <a:effectLst/>
              <a:uFillTx/>
              <a:latin typeface="Arial"/>
            </a:endParaRPr>
          </a:p>
        </p:txBody>
      </p:sp>
      <p:sp>
        <p:nvSpPr>
          <p:cNvPr id="137" name="TextBox 1"/>
          <p:cNvSpPr/>
          <p:nvPr/>
        </p:nvSpPr>
        <p:spPr>
          <a:xfrm>
            <a:off x="316440" y="2444400"/>
            <a:ext cx="11614320" cy="2677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2800" strike="noStrike" u="none">
                <a:solidFill>
                  <a:schemeClr val="dk1"/>
                </a:solidFill>
                <a:effectLst/>
                <a:uFillTx/>
                <a:latin typeface="Arial"/>
              </a:rPr>
              <a:t>These are the things that the JSP coutines understands and translates. Hence we can say that JSP elements instracuts the JSP container, what code to generate and how it should operate.</a:t>
            </a:r>
            <a:endParaRPr b="0" lang="en-IN" sz="2800" strike="noStrike" u="none">
              <a:solidFill>
                <a:srgbClr val="000000"/>
              </a:solidFill>
              <a:effectLst/>
              <a:uFillTx/>
              <a:latin typeface="Arial"/>
            </a:endParaRPr>
          </a:p>
          <a:p>
            <a:pPr defTabSz="914400">
              <a:lnSpc>
                <a:spcPct val="100000"/>
              </a:lnSpc>
            </a:pPr>
            <a:endParaRPr b="0" lang="en-IN" sz="2800" strike="noStrike" u="none">
              <a:solidFill>
                <a:srgbClr val="000000"/>
              </a:solidFill>
              <a:effectLst/>
              <a:uFillTx/>
              <a:latin typeface="Arial"/>
            </a:endParaRPr>
          </a:p>
          <a:p>
            <a:pPr defTabSz="914400">
              <a:lnSpc>
                <a:spcPct val="100000"/>
              </a:lnSpc>
            </a:pPr>
            <a:r>
              <a:rPr b="0" lang="en-IN" sz="2800" strike="noStrike" u="none">
                <a:solidFill>
                  <a:schemeClr val="dk1"/>
                </a:solidFill>
                <a:effectLst/>
                <a:uFillTx/>
                <a:latin typeface="Arial"/>
              </a:rPr>
              <a:t>Template Data := Everything else in the page that the JSP container does not understand Is called template data.</a:t>
            </a:r>
            <a:endParaRPr b="0" lang="en-IN"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JSP Elements Example </a:t>
            </a:r>
            <a:endParaRPr b="0" lang="en-US" sz="3000" strike="noStrike" u="none">
              <a:solidFill>
                <a:schemeClr val="dk1"/>
              </a:solidFill>
              <a:effectLst/>
              <a:uFillTx/>
              <a:latin typeface="Arial"/>
            </a:endParaRPr>
          </a:p>
        </p:txBody>
      </p:sp>
      <p:sp>
        <p:nvSpPr>
          <p:cNvPr id="139" name="TextBox 1"/>
          <p:cNvSpPr/>
          <p:nvPr/>
        </p:nvSpPr>
        <p:spPr>
          <a:xfrm>
            <a:off x="316440" y="2444400"/>
            <a:ext cx="11614320" cy="3785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2400" strike="noStrike" u="none">
                <a:solidFill>
                  <a:schemeClr val="dk1"/>
                </a:solidFill>
                <a:effectLst/>
                <a:uFillTx/>
                <a:latin typeface="Arial"/>
              </a:rPr>
              <a:t>&lt;%@ page import=“java.util.Data” session=“false”%&gt;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&lt;html&gt;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&lt;head&gt;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&lt;title&gt;Simple JSP page &lt;/title&gt;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&lt;/head&gt;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&lt;body&gt;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&lt;h3&gt;current time is :&lt;/h3&gt;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&lt;%=new Date %&gt;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&lt;/body&gt;</a:t>
            </a:r>
            <a:endParaRPr b="0" lang="en-IN" sz="2400" strike="noStrike" u="none">
              <a:solidFill>
                <a:srgbClr val="000000"/>
              </a:solidFill>
              <a:effectLst/>
              <a:uFillTx/>
              <a:latin typeface="Arial"/>
            </a:endParaRPr>
          </a:p>
          <a:p>
            <a:pPr defTabSz="914400">
              <a:lnSpc>
                <a:spcPct val="100000"/>
              </a:lnSpc>
            </a:pPr>
            <a:r>
              <a:rPr b="0" lang="en-IN" sz="2400" strike="noStrike" u="none">
                <a:solidFill>
                  <a:schemeClr val="dk1"/>
                </a:solidFill>
                <a:effectLst/>
                <a:uFillTx/>
                <a:latin typeface="Arial"/>
              </a:rPr>
              <a:t>&lt;/html&gt;</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16440" y="1699560"/>
            <a:ext cx="11737440" cy="474840"/>
          </a:xfrm>
          <a:prstGeom prst="rect">
            <a:avLst/>
          </a:prstGeom>
          <a:noFill/>
          <a:ln w="0">
            <a:noFill/>
          </a:ln>
        </p:spPr>
        <p:txBody>
          <a:bodyPr lIns="0" rIns="0" tIns="12600" bIns="0" anchor="t">
            <a:spAutoFit/>
          </a:bodyPr>
          <a:p>
            <a:pPr marL="12600" indent="0">
              <a:lnSpc>
                <a:spcPct val="100000"/>
              </a:lnSpc>
              <a:buNone/>
            </a:pPr>
            <a:r>
              <a:rPr b="1" lang="en-IN" sz="3000" strike="noStrike" u="none">
                <a:solidFill>
                  <a:schemeClr val="lt1"/>
                </a:solidFill>
                <a:effectLst/>
                <a:uFillTx/>
                <a:latin typeface="Calibri"/>
                <a:ea typeface="Calibri"/>
              </a:rPr>
              <a:t>JSP Elements </a:t>
            </a:r>
            <a:endParaRPr b="0" lang="en-US" sz="3000" strike="noStrike" u="none">
              <a:solidFill>
                <a:schemeClr val="dk1"/>
              </a:solidFill>
              <a:effectLst/>
              <a:uFillTx/>
              <a:latin typeface="Arial"/>
            </a:endParaRPr>
          </a:p>
        </p:txBody>
      </p:sp>
      <p:sp>
        <p:nvSpPr>
          <p:cNvPr id="141" name="TextBox 1"/>
          <p:cNvSpPr/>
          <p:nvPr/>
        </p:nvSpPr>
        <p:spPr>
          <a:xfrm>
            <a:off x="316440" y="2444400"/>
            <a:ext cx="11614320" cy="1815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2800" strike="noStrike" u="none">
                <a:solidFill>
                  <a:schemeClr val="dk1"/>
                </a:solidFill>
                <a:effectLst/>
                <a:uFillTx/>
                <a:latin typeface="Arial"/>
              </a:rPr>
              <a:t>All the jsp elements may be written in one or two forms.</a:t>
            </a:r>
            <a:endParaRPr b="0" lang="en-IN" sz="2800" strike="noStrike" u="none">
              <a:solidFill>
                <a:srgbClr val="000000"/>
              </a:solidFill>
              <a:effectLst/>
              <a:uFillTx/>
              <a:latin typeface="Arial"/>
            </a:endParaRPr>
          </a:p>
          <a:p>
            <a:pPr defTabSz="914400">
              <a:lnSpc>
                <a:spcPct val="100000"/>
              </a:lnSpc>
            </a:pPr>
            <a:endParaRPr b="0" lang="en-IN" sz="2800" strike="noStrike" u="none">
              <a:solidFill>
                <a:srgbClr val="000000"/>
              </a:solidFill>
              <a:effectLst/>
              <a:uFillTx/>
              <a:latin typeface="Arial"/>
            </a:endParaRPr>
          </a:p>
          <a:p>
            <a:pPr defTabSz="914400">
              <a:lnSpc>
                <a:spcPct val="100000"/>
              </a:lnSpc>
            </a:pPr>
            <a:r>
              <a:rPr b="0" lang="en-IN" sz="2800" strike="noStrike" u="none">
                <a:solidFill>
                  <a:schemeClr val="dk1"/>
                </a:solidFill>
                <a:effectLst/>
                <a:uFillTx/>
                <a:latin typeface="Arial"/>
              </a:rPr>
              <a:t>	</a:t>
            </a:r>
            <a:r>
              <a:rPr b="0" lang="en-IN" sz="2800" strike="noStrike" u="none">
                <a:solidFill>
                  <a:schemeClr val="dk1"/>
                </a:solidFill>
                <a:effectLst/>
                <a:uFillTx/>
                <a:latin typeface="Arial"/>
              </a:rPr>
              <a:t>1) xml form</a:t>
            </a:r>
            <a:endParaRPr b="0" lang="en-IN" sz="2800" strike="noStrike" u="none">
              <a:solidFill>
                <a:srgbClr val="000000"/>
              </a:solidFill>
              <a:effectLst/>
              <a:uFillTx/>
              <a:latin typeface="Arial"/>
            </a:endParaRPr>
          </a:p>
          <a:p>
            <a:pPr defTabSz="914400">
              <a:lnSpc>
                <a:spcPct val="100000"/>
              </a:lnSpc>
            </a:pPr>
            <a:r>
              <a:rPr b="0" lang="en-IN" sz="2800" strike="noStrike" u="none">
                <a:solidFill>
                  <a:schemeClr val="dk1"/>
                </a:solidFill>
                <a:effectLst/>
                <a:uFillTx/>
                <a:latin typeface="Arial"/>
              </a:rPr>
              <a:t>	</a:t>
            </a:r>
            <a:r>
              <a:rPr b="0" lang="en-IN" sz="2800" strike="noStrike" u="none">
                <a:solidFill>
                  <a:schemeClr val="dk1"/>
                </a:solidFill>
                <a:effectLst/>
                <a:uFillTx/>
                <a:latin typeface="Arial"/>
              </a:rPr>
              <a:t>2) &lt;%...%&gt; form</a:t>
            </a:r>
            <a:endParaRPr b="0" lang="en-IN"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5653</TotalTime>
  <Application>LibreOffice/25.2.4.3$Windows_X86_64 LibreOffice_project/33e196637044ead23f5c3226cde09b47731f7e27</Application>
  <AppVersion>15.0000</AppVersion>
  <Words>1034</Words>
  <Paragraphs>180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2025-07-13T05:49:25Z</dcterms:created>
  <dc:creator>gaurav pimplekar</dc:creator>
  <dc:description/>
  <dc:language>en-IN</dc:language>
  <cp:lastModifiedBy/>
  <dcterms:modified xsi:type="dcterms:W3CDTF">2025-07-17T09:53:12Z</dcterms:modified>
  <cp:revision>19</cp:revision>
  <dc:subject/>
  <dc:title>JSP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23</vt:i4>
  </property>
  <property fmtid="{D5CDD505-2E9C-101B-9397-08002B2CF9AE}" pid="3" name="PresentationFormat">
    <vt:lpwstr>Widescreen</vt:lpwstr>
  </property>
  <property fmtid="{D5CDD505-2E9C-101B-9397-08002B2CF9AE}" pid="4" name="Slides">
    <vt:i4>23</vt:i4>
  </property>
</Properties>
</file>