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1" r:id="rId7"/>
    <p:sldId id="262" r:id="rId8"/>
    <p:sldId id="299" r:id="rId9"/>
    <p:sldId id="264" r:id="rId10"/>
    <p:sldId id="296" r:id="rId11"/>
    <p:sldId id="297" r:id="rId12"/>
    <p:sldId id="298" r:id="rId13"/>
    <p:sldId id="269" r:id="rId14"/>
    <p:sldId id="271" r:id="rId15"/>
    <p:sldId id="272" r:id="rId16"/>
    <p:sldId id="294" r:id="rId17"/>
    <p:sldId id="29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Ese/7wlNdFe9CLSIBgECpbqZG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05D198-9EE2-4652-B5FB-000AB0B3E5CA}">
  <a:tblStyle styleId="{F005D198-9EE2-4652-B5FB-000AB0B3E5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103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a8632b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aca8632b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045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49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91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92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89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2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39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54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534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94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71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38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01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07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8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8" name="Google Shape;108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5" name="Google Shape;115;p5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ptel.ac.in/courses/106106168/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aca8632b64_0_0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590"/>
            <a:ext cx="9143999" cy="690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aca8632b64_0_0"/>
          <p:cNvSpPr/>
          <p:nvPr/>
        </p:nvSpPr>
        <p:spPr>
          <a:xfrm>
            <a:off x="1143000" y="1918418"/>
            <a:ext cx="68580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Distributed Computing</a:t>
            </a:r>
            <a:endParaRPr dirty="0"/>
          </a:p>
        </p:txBody>
      </p:sp>
      <p:sp>
        <p:nvSpPr>
          <p:cNvPr id="161" name="Google Shape;161;gaca8632b64_0_0"/>
          <p:cNvSpPr/>
          <p:nvPr/>
        </p:nvSpPr>
        <p:spPr>
          <a:xfrm>
            <a:off x="1527175" y="2854325"/>
            <a:ext cx="60897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aca8632b64_0_0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gaca8632b64_0_0"/>
          <p:cNvGrpSpPr/>
          <p:nvPr/>
        </p:nvGrpSpPr>
        <p:grpSpPr>
          <a:xfrm>
            <a:off x="1417649" y="2692585"/>
            <a:ext cx="6308773" cy="93569"/>
            <a:chOff x="1428728" y="2571842"/>
            <a:chExt cx="6309404" cy="94200"/>
          </a:xfrm>
        </p:grpSpPr>
        <p:cxnSp>
          <p:nvCxnSpPr>
            <p:cNvPr id="164" name="Google Shape;164;gaca8632b64_0_0"/>
            <p:cNvCxnSpPr/>
            <p:nvPr/>
          </p:nvCxnSpPr>
          <p:spPr>
            <a:xfrm>
              <a:off x="1428728" y="2618094"/>
              <a:ext cx="6287100" cy="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gaca8632b64_0_0"/>
            <p:cNvSpPr/>
            <p:nvPr/>
          </p:nvSpPr>
          <p:spPr>
            <a:xfrm rot="10800000">
              <a:off x="1428800" y="2571842"/>
              <a:ext cx="93600" cy="94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aca8632b64_0_0"/>
            <p:cNvSpPr/>
            <p:nvPr/>
          </p:nvSpPr>
          <p:spPr>
            <a:xfrm rot="10800000">
              <a:off x="7644532" y="2571842"/>
              <a:ext cx="93600" cy="94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gaca8632b64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0" y="2951947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Prof. </a:t>
            </a:r>
            <a:r>
              <a:rPr lang="en-US" sz="2000" b="1" dirty="0" err="1">
                <a:latin typeface="Calibri" panose="020F0502020204030204" pitchFamily="34" charset="0"/>
              </a:rPr>
              <a:t>Yassir</a:t>
            </a:r>
            <a:r>
              <a:rPr lang="en-US" sz="2000" b="1" dirty="0">
                <a:latin typeface="Calibri" panose="020F0502020204030204" pitchFamily="34" charset="0"/>
              </a:rPr>
              <a:t> Farooqui, Assistant Professor</a:t>
            </a:r>
            <a:endParaRPr lang="en-US" sz="2000" b="1" dirty="0"/>
          </a:p>
          <a:p>
            <a:pPr algn="ctr"/>
            <a:r>
              <a:rPr lang="en-US" sz="2000" b="1" dirty="0">
                <a:latin typeface="Calibri" panose="020F0502020204030204" pitchFamily="34" charset="0"/>
              </a:rPr>
              <a:t>Computer Science &amp; Engineering</a:t>
            </a:r>
            <a:endParaRPr lang="en-US" sz="2000" b="1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564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-2952" y="155679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Operating System</a:t>
            </a:r>
            <a:br>
              <a:rPr lang="en-US" sz="3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79512" y="2637790"/>
            <a:ext cx="835292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Performance: Distributed systems can harness the power of multiple machines to improve processing speed and response time.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Reliability: Fault tolerance mechanisms ensure high availability and system resilience.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Scalability: Distributed systems can easily accommodate growing workloads and adapt to changing requirements.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Efficiency: Resource sharing and load balancing techniques optimize resource utilization across machines.</a:t>
            </a: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41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9144000" cy="564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-2952" y="155679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Computing</a:t>
            </a:r>
            <a:br>
              <a:rPr lang="en-US" sz="3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79512" y="2637790"/>
            <a:ext cx="835292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computing was performed on a single processor. 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Uni-processor or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monolithical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computing can be called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computing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system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collection of independent computers, interconnected via a network, capable of collaborating on a task.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 computing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computing performed in a distributed system.</a:t>
            </a: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12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" y="-25908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4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DISTRIBUTED SYSTEMS</a:t>
            </a:r>
            <a:b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411163" y="2463165"/>
            <a:ext cx="8321675" cy="293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1940" marR="0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Management System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940" marR="0" lvl="0" indent="-269875" algn="l" rtl="0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Teller Machine Network</a:t>
            </a:r>
            <a:endParaRPr/>
          </a:p>
          <a:p>
            <a:pPr marL="281940" marR="0" lvl="0" indent="-269875" algn="l" rtl="0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Internet/World-Wide Web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940" marR="0" lvl="0" indent="-269875" algn="l" rtl="0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and Ubiquitous Computing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AUTOMATIC TELLER MACHINE  NETWORK</a:t>
            </a:r>
            <a:b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6"/>
          <p:cNvSpPr/>
          <p:nvPr/>
        </p:nvSpPr>
        <p:spPr>
          <a:xfrm>
            <a:off x="179512" y="2564904"/>
            <a:ext cx="7920880" cy="376427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8864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/>
          <p:nvPr/>
        </p:nvSpPr>
        <p:spPr>
          <a:xfrm>
            <a:off x="-2828" y="148478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b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411163" y="2762250"/>
            <a:ext cx="8321675" cy="71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/>
          <p:nvPr/>
        </p:nvSpPr>
        <p:spPr>
          <a:xfrm>
            <a:off x="0" y="260648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 extrusionOk="0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17"/>
          <p:cNvGrpSpPr/>
          <p:nvPr/>
        </p:nvGrpSpPr>
        <p:grpSpPr>
          <a:xfrm>
            <a:off x="689610" y="1602485"/>
            <a:ext cx="7378065" cy="1991995"/>
            <a:chOff x="689610" y="1602485"/>
            <a:chExt cx="7378065" cy="1991995"/>
          </a:xfrm>
        </p:grpSpPr>
        <p:sp>
          <p:nvSpPr>
            <p:cNvPr id="374" name="Google Shape;374;p17"/>
            <p:cNvSpPr/>
            <p:nvPr/>
          </p:nvSpPr>
          <p:spPr>
            <a:xfrm>
              <a:off x="689610" y="1975865"/>
              <a:ext cx="7378065" cy="1618615"/>
            </a:xfrm>
            <a:custGeom>
              <a:avLst/>
              <a:gdLst/>
              <a:ahLst/>
              <a:cxnLst/>
              <a:rect l="l" t="t" r="r" b="b"/>
              <a:pathLst>
                <a:path w="7378065" h="1618614" extrusionOk="0">
                  <a:moveTo>
                    <a:pt x="524256" y="502920"/>
                  </a:moveTo>
                  <a:lnTo>
                    <a:pt x="503809" y="567817"/>
                  </a:lnTo>
                  <a:lnTo>
                    <a:pt x="423494" y="634238"/>
                  </a:lnTo>
                  <a:lnTo>
                    <a:pt x="240957" y="721360"/>
                  </a:lnTo>
                  <a:lnTo>
                    <a:pt x="100761" y="808482"/>
                  </a:lnTo>
                  <a:lnTo>
                    <a:pt x="0" y="830580"/>
                  </a:lnTo>
                </a:path>
                <a:path w="7378065" h="1618614" extrusionOk="0">
                  <a:moveTo>
                    <a:pt x="583692" y="589788"/>
                  </a:moveTo>
                  <a:lnTo>
                    <a:pt x="523862" y="853059"/>
                  </a:lnTo>
                  <a:lnTo>
                    <a:pt x="402755" y="1049782"/>
                  </a:lnTo>
                  <a:lnTo>
                    <a:pt x="302082" y="1224153"/>
                  </a:lnTo>
                  <a:lnTo>
                    <a:pt x="281647" y="1290828"/>
                  </a:lnTo>
                  <a:lnTo>
                    <a:pt x="240792" y="1246378"/>
                  </a:lnTo>
                </a:path>
                <a:path w="7378065" h="1618614" extrusionOk="0">
                  <a:moveTo>
                    <a:pt x="909828" y="437388"/>
                  </a:moveTo>
                  <a:lnTo>
                    <a:pt x="928497" y="743331"/>
                  </a:lnTo>
                  <a:lnTo>
                    <a:pt x="968629" y="962151"/>
                  </a:lnTo>
                  <a:lnTo>
                    <a:pt x="988822" y="1158748"/>
                  </a:lnTo>
                  <a:lnTo>
                    <a:pt x="1008888" y="1223772"/>
                  </a:lnTo>
                  <a:lnTo>
                    <a:pt x="1008888" y="1180973"/>
                  </a:lnTo>
                </a:path>
                <a:path w="7378065" h="1618614" extrusionOk="0">
                  <a:moveTo>
                    <a:pt x="787908" y="545592"/>
                  </a:moveTo>
                  <a:lnTo>
                    <a:pt x="747014" y="830707"/>
                  </a:lnTo>
                  <a:lnTo>
                    <a:pt x="707517" y="1049274"/>
                  </a:lnTo>
                  <a:lnTo>
                    <a:pt x="666623" y="1245743"/>
                  </a:lnTo>
                  <a:lnTo>
                    <a:pt x="666623" y="1310639"/>
                  </a:lnTo>
                  <a:lnTo>
                    <a:pt x="646176" y="1267841"/>
                  </a:lnTo>
                </a:path>
                <a:path w="7378065" h="1618614" extrusionOk="0">
                  <a:moveTo>
                    <a:pt x="2868167" y="0"/>
                  </a:moveTo>
                  <a:lnTo>
                    <a:pt x="2827528" y="305435"/>
                  </a:lnTo>
                  <a:lnTo>
                    <a:pt x="2747772" y="523748"/>
                  </a:lnTo>
                  <a:lnTo>
                    <a:pt x="2668016" y="719963"/>
                  </a:lnTo>
                  <a:lnTo>
                    <a:pt x="2647695" y="784860"/>
                  </a:lnTo>
                  <a:lnTo>
                    <a:pt x="2628900" y="742188"/>
                  </a:lnTo>
                </a:path>
                <a:path w="7378065" h="1618614" extrusionOk="0">
                  <a:moveTo>
                    <a:pt x="3352800" y="19812"/>
                  </a:moveTo>
                  <a:lnTo>
                    <a:pt x="3313684" y="327406"/>
                  </a:lnTo>
                  <a:lnTo>
                    <a:pt x="3232404" y="566801"/>
                  </a:lnTo>
                  <a:lnTo>
                    <a:pt x="3152648" y="763270"/>
                  </a:lnTo>
                  <a:lnTo>
                    <a:pt x="3132328" y="807720"/>
                  </a:lnTo>
                  <a:lnTo>
                    <a:pt x="3113531" y="785495"/>
                  </a:lnTo>
                </a:path>
                <a:path w="7378065" h="1618614" extrusionOk="0">
                  <a:moveTo>
                    <a:pt x="7377684" y="1488948"/>
                  </a:moveTo>
                  <a:lnTo>
                    <a:pt x="7256272" y="1531239"/>
                  </a:lnTo>
                  <a:lnTo>
                    <a:pt x="7054469" y="1575181"/>
                  </a:lnTo>
                  <a:lnTo>
                    <a:pt x="6914007" y="1597152"/>
                  </a:lnTo>
                  <a:lnTo>
                    <a:pt x="6832092" y="1597152"/>
                  </a:lnTo>
                </a:path>
                <a:path w="7378065" h="1618614" extrusionOk="0">
                  <a:moveTo>
                    <a:pt x="7377684" y="984504"/>
                  </a:moveTo>
                  <a:lnTo>
                    <a:pt x="7336790" y="1073023"/>
                  </a:lnTo>
                  <a:lnTo>
                    <a:pt x="7276719" y="1182243"/>
                  </a:lnTo>
                  <a:lnTo>
                    <a:pt x="7074916" y="1311910"/>
                  </a:lnTo>
                  <a:lnTo>
                    <a:pt x="6933057" y="1443101"/>
                  </a:lnTo>
                  <a:lnTo>
                    <a:pt x="6872986" y="1487424"/>
                  </a:lnTo>
                  <a:lnTo>
                    <a:pt x="6832092" y="1465326"/>
                  </a:lnTo>
                </a:path>
                <a:path w="7378065" h="1618614" extrusionOk="0">
                  <a:moveTo>
                    <a:pt x="6830568" y="832104"/>
                  </a:moveTo>
                  <a:lnTo>
                    <a:pt x="6791452" y="1137539"/>
                  </a:lnTo>
                  <a:lnTo>
                    <a:pt x="6711696" y="1355852"/>
                  </a:lnTo>
                  <a:lnTo>
                    <a:pt x="6631940" y="1552067"/>
                  </a:lnTo>
                  <a:lnTo>
                    <a:pt x="6611620" y="1618488"/>
                  </a:lnTo>
                  <a:lnTo>
                    <a:pt x="6591300" y="157416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2143505" y="1602485"/>
              <a:ext cx="970915" cy="852169"/>
            </a:xfrm>
            <a:custGeom>
              <a:avLst/>
              <a:gdLst/>
              <a:ahLst/>
              <a:cxnLst/>
              <a:rect l="l" t="t" r="r" b="b"/>
              <a:pathLst>
                <a:path w="970914" h="852169" extrusionOk="0">
                  <a:moveTo>
                    <a:pt x="748283" y="0"/>
                  </a:moveTo>
                  <a:lnTo>
                    <a:pt x="585724" y="0"/>
                  </a:lnTo>
                  <a:lnTo>
                    <a:pt x="546100" y="44323"/>
                  </a:lnTo>
                  <a:lnTo>
                    <a:pt x="505206" y="87122"/>
                  </a:lnTo>
                  <a:lnTo>
                    <a:pt x="445135" y="64897"/>
                  </a:lnTo>
                  <a:lnTo>
                    <a:pt x="364617" y="64897"/>
                  </a:lnTo>
                  <a:lnTo>
                    <a:pt x="282575" y="44323"/>
                  </a:lnTo>
                  <a:lnTo>
                    <a:pt x="222504" y="44323"/>
                  </a:lnTo>
                  <a:lnTo>
                    <a:pt x="202056" y="64897"/>
                  </a:lnTo>
                  <a:lnTo>
                    <a:pt x="162560" y="44323"/>
                  </a:lnTo>
                  <a:lnTo>
                    <a:pt x="101092" y="87122"/>
                  </a:lnTo>
                  <a:lnTo>
                    <a:pt x="41020" y="153542"/>
                  </a:lnTo>
                  <a:lnTo>
                    <a:pt x="41020" y="196341"/>
                  </a:lnTo>
                  <a:lnTo>
                    <a:pt x="20446" y="240664"/>
                  </a:lnTo>
                  <a:lnTo>
                    <a:pt x="20446" y="327787"/>
                  </a:lnTo>
                  <a:lnTo>
                    <a:pt x="0" y="414909"/>
                  </a:lnTo>
                  <a:lnTo>
                    <a:pt x="0" y="501903"/>
                  </a:lnTo>
                  <a:lnTo>
                    <a:pt x="20446" y="568451"/>
                  </a:lnTo>
                  <a:lnTo>
                    <a:pt x="41020" y="677672"/>
                  </a:lnTo>
                  <a:lnTo>
                    <a:pt x="61468" y="742696"/>
                  </a:lnTo>
                  <a:lnTo>
                    <a:pt x="80518" y="764793"/>
                  </a:lnTo>
                  <a:lnTo>
                    <a:pt x="80518" y="787018"/>
                  </a:lnTo>
                  <a:lnTo>
                    <a:pt x="121538" y="809116"/>
                  </a:lnTo>
                  <a:lnTo>
                    <a:pt x="141986" y="829690"/>
                  </a:lnTo>
                  <a:lnTo>
                    <a:pt x="282575" y="829690"/>
                  </a:lnTo>
                  <a:lnTo>
                    <a:pt x="323595" y="809116"/>
                  </a:lnTo>
                  <a:lnTo>
                    <a:pt x="383667" y="809116"/>
                  </a:lnTo>
                  <a:lnTo>
                    <a:pt x="424688" y="787018"/>
                  </a:lnTo>
                  <a:lnTo>
                    <a:pt x="546100" y="787018"/>
                  </a:lnTo>
                  <a:lnTo>
                    <a:pt x="606170" y="809116"/>
                  </a:lnTo>
                  <a:lnTo>
                    <a:pt x="667638" y="829690"/>
                  </a:lnTo>
                  <a:lnTo>
                    <a:pt x="748283" y="851915"/>
                  </a:lnTo>
                  <a:lnTo>
                    <a:pt x="808227" y="851915"/>
                  </a:lnTo>
                  <a:lnTo>
                    <a:pt x="888745" y="829690"/>
                  </a:lnTo>
                  <a:lnTo>
                    <a:pt x="929767" y="742696"/>
                  </a:lnTo>
                  <a:lnTo>
                    <a:pt x="950341" y="611251"/>
                  </a:lnTo>
                  <a:lnTo>
                    <a:pt x="970788" y="524128"/>
                  </a:lnTo>
                  <a:lnTo>
                    <a:pt x="970788" y="414909"/>
                  </a:lnTo>
                  <a:lnTo>
                    <a:pt x="950341" y="262889"/>
                  </a:lnTo>
                  <a:lnTo>
                    <a:pt x="888745" y="153542"/>
                  </a:lnTo>
                  <a:lnTo>
                    <a:pt x="849249" y="64897"/>
                  </a:lnTo>
                  <a:lnTo>
                    <a:pt x="808227" y="44323"/>
                  </a:lnTo>
                  <a:lnTo>
                    <a:pt x="787781" y="22225"/>
                  </a:lnTo>
                  <a:lnTo>
                    <a:pt x="748283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2143505" y="1602485"/>
              <a:ext cx="970915" cy="852169"/>
            </a:xfrm>
            <a:custGeom>
              <a:avLst/>
              <a:gdLst/>
              <a:ahLst/>
              <a:cxnLst/>
              <a:rect l="l" t="t" r="r" b="b"/>
              <a:pathLst>
                <a:path w="970914" h="852169" extrusionOk="0">
                  <a:moveTo>
                    <a:pt x="41020" y="196341"/>
                  </a:moveTo>
                  <a:lnTo>
                    <a:pt x="41020" y="153542"/>
                  </a:lnTo>
                  <a:lnTo>
                    <a:pt x="101092" y="87122"/>
                  </a:lnTo>
                  <a:lnTo>
                    <a:pt x="162560" y="44323"/>
                  </a:lnTo>
                  <a:lnTo>
                    <a:pt x="202056" y="64897"/>
                  </a:lnTo>
                  <a:lnTo>
                    <a:pt x="222504" y="44323"/>
                  </a:lnTo>
                  <a:lnTo>
                    <a:pt x="282575" y="44323"/>
                  </a:lnTo>
                  <a:lnTo>
                    <a:pt x="364617" y="64897"/>
                  </a:lnTo>
                  <a:lnTo>
                    <a:pt x="445135" y="64897"/>
                  </a:lnTo>
                  <a:lnTo>
                    <a:pt x="505206" y="87122"/>
                  </a:lnTo>
                  <a:lnTo>
                    <a:pt x="546100" y="44323"/>
                  </a:lnTo>
                  <a:lnTo>
                    <a:pt x="585724" y="0"/>
                  </a:lnTo>
                  <a:lnTo>
                    <a:pt x="647192" y="0"/>
                  </a:lnTo>
                  <a:lnTo>
                    <a:pt x="686688" y="0"/>
                  </a:lnTo>
                  <a:lnTo>
                    <a:pt x="748283" y="0"/>
                  </a:lnTo>
                  <a:lnTo>
                    <a:pt x="787781" y="22225"/>
                  </a:lnTo>
                  <a:lnTo>
                    <a:pt x="808227" y="44323"/>
                  </a:lnTo>
                  <a:lnTo>
                    <a:pt x="849249" y="64897"/>
                  </a:lnTo>
                  <a:lnTo>
                    <a:pt x="888745" y="153542"/>
                  </a:lnTo>
                  <a:lnTo>
                    <a:pt x="950341" y="262889"/>
                  </a:lnTo>
                  <a:lnTo>
                    <a:pt x="970788" y="414909"/>
                  </a:lnTo>
                  <a:lnTo>
                    <a:pt x="970788" y="524128"/>
                  </a:lnTo>
                  <a:lnTo>
                    <a:pt x="950341" y="611251"/>
                  </a:lnTo>
                  <a:lnTo>
                    <a:pt x="929767" y="742696"/>
                  </a:lnTo>
                  <a:lnTo>
                    <a:pt x="888745" y="829690"/>
                  </a:lnTo>
                  <a:lnTo>
                    <a:pt x="808227" y="851915"/>
                  </a:lnTo>
                  <a:lnTo>
                    <a:pt x="748283" y="851915"/>
                  </a:lnTo>
                  <a:lnTo>
                    <a:pt x="667638" y="829690"/>
                  </a:lnTo>
                  <a:lnTo>
                    <a:pt x="606170" y="809116"/>
                  </a:lnTo>
                  <a:lnTo>
                    <a:pt x="546100" y="787018"/>
                  </a:lnTo>
                  <a:lnTo>
                    <a:pt x="484631" y="787018"/>
                  </a:lnTo>
                  <a:lnTo>
                    <a:pt x="424688" y="787018"/>
                  </a:lnTo>
                  <a:lnTo>
                    <a:pt x="383667" y="809116"/>
                  </a:lnTo>
                  <a:lnTo>
                    <a:pt x="323595" y="809116"/>
                  </a:lnTo>
                  <a:lnTo>
                    <a:pt x="282575" y="829690"/>
                  </a:lnTo>
                  <a:lnTo>
                    <a:pt x="243077" y="829690"/>
                  </a:lnTo>
                  <a:lnTo>
                    <a:pt x="181610" y="829690"/>
                  </a:lnTo>
                  <a:lnTo>
                    <a:pt x="141986" y="829690"/>
                  </a:lnTo>
                  <a:lnTo>
                    <a:pt x="121538" y="809116"/>
                  </a:lnTo>
                  <a:lnTo>
                    <a:pt x="80518" y="787018"/>
                  </a:lnTo>
                  <a:lnTo>
                    <a:pt x="80518" y="764793"/>
                  </a:lnTo>
                  <a:lnTo>
                    <a:pt x="61468" y="742696"/>
                  </a:lnTo>
                  <a:lnTo>
                    <a:pt x="41020" y="677672"/>
                  </a:lnTo>
                  <a:lnTo>
                    <a:pt x="20446" y="568451"/>
                  </a:lnTo>
                  <a:lnTo>
                    <a:pt x="0" y="501903"/>
                  </a:lnTo>
                  <a:lnTo>
                    <a:pt x="0" y="414909"/>
                  </a:lnTo>
                  <a:lnTo>
                    <a:pt x="20446" y="327787"/>
                  </a:lnTo>
                  <a:lnTo>
                    <a:pt x="20446" y="240664"/>
                  </a:lnTo>
                  <a:lnTo>
                    <a:pt x="41020" y="196341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17"/>
          <p:cNvSpPr txBox="1"/>
          <p:nvPr/>
        </p:nvSpPr>
        <p:spPr>
          <a:xfrm>
            <a:off x="2341879" y="2030983"/>
            <a:ext cx="62103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intranet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17"/>
          <p:cNvGrpSpPr/>
          <p:nvPr/>
        </p:nvGrpSpPr>
        <p:grpSpPr>
          <a:xfrm>
            <a:off x="1159192" y="1387793"/>
            <a:ext cx="7178421" cy="3962654"/>
            <a:chOff x="1152905" y="1405890"/>
            <a:chExt cx="7178421" cy="3962654"/>
          </a:xfrm>
        </p:grpSpPr>
        <p:sp>
          <p:nvSpPr>
            <p:cNvPr id="379" name="Google Shape;379;p17"/>
            <p:cNvSpPr/>
            <p:nvPr/>
          </p:nvSpPr>
          <p:spPr>
            <a:xfrm>
              <a:off x="3035046" y="2195322"/>
              <a:ext cx="523240" cy="565785"/>
            </a:xfrm>
            <a:custGeom>
              <a:avLst/>
              <a:gdLst/>
              <a:ahLst/>
              <a:cxnLst/>
              <a:rect l="l" t="t" r="r" b="b"/>
              <a:pathLst>
                <a:path w="523239" h="565785" extrusionOk="0">
                  <a:moveTo>
                    <a:pt x="40767" y="0"/>
                  </a:moveTo>
                  <a:lnTo>
                    <a:pt x="0" y="42672"/>
                  </a:lnTo>
                  <a:lnTo>
                    <a:pt x="481965" y="565403"/>
                  </a:lnTo>
                  <a:lnTo>
                    <a:pt x="522731" y="522731"/>
                  </a:lnTo>
                  <a:lnTo>
                    <a:pt x="40767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035046" y="2195322"/>
              <a:ext cx="523240" cy="565785"/>
            </a:xfrm>
            <a:custGeom>
              <a:avLst/>
              <a:gdLst/>
              <a:ahLst/>
              <a:cxnLst/>
              <a:rect l="l" t="t" r="r" b="b"/>
              <a:pathLst>
                <a:path w="523239" h="565785" extrusionOk="0">
                  <a:moveTo>
                    <a:pt x="522731" y="522731"/>
                  </a:moveTo>
                  <a:lnTo>
                    <a:pt x="481965" y="565403"/>
                  </a:lnTo>
                  <a:lnTo>
                    <a:pt x="0" y="42672"/>
                  </a:lnTo>
                  <a:lnTo>
                    <a:pt x="40767" y="0"/>
                  </a:lnTo>
                  <a:lnTo>
                    <a:pt x="522731" y="522731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005833" y="2062734"/>
              <a:ext cx="3616960" cy="3305810"/>
            </a:xfrm>
            <a:custGeom>
              <a:avLst/>
              <a:gdLst/>
              <a:ahLst/>
              <a:cxnLst/>
              <a:rect l="l" t="t" r="r" b="b"/>
              <a:pathLst>
                <a:path w="3616959" h="3305810" extrusionOk="0">
                  <a:moveTo>
                    <a:pt x="3556381" y="0"/>
                  </a:moveTo>
                  <a:lnTo>
                    <a:pt x="0" y="3240531"/>
                  </a:lnTo>
                  <a:lnTo>
                    <a:pt x="60070" y="3305555"/>
                  </a:lnTo>
                  <a:lnTo>
                    <a:pt x="3616451" y="87249"/>
                  </a:lnTo>
                  <a:lnTo>
                    <a:pt x="3556381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005833" y="2062734"/>
              <a:ext cx="3616960" cy="3305810"/>
            </a:xfrm>
            <a:custGeom>
              <a:avLst/>
              <a:gdLst/>
              <a:ahLst/>
              <a:cxnLst/>
              <a:rect l="l" t="t" r="r" b="b"/>
              <a:pathLst>
                <a:path w="3616959" h="3305810" extrusionOk="0">
                  <a:moveTo>
                    <a:pt x="3556381" y="0"/>
                  </a:moveTo>
                  <a:lnTo>
                    <a:pt x="3616451" y="87249"/>
                  </a:lnTo>
                  <a:lnTo>
                    <a:pt x="60070" y="3305555"/>
                  </a:lnTo>
                  <a:lnTo>
                    <a:pt x="0" y="3240531"/>
                  </a:lnTo>
                  <a:lnTo>
                    <a:pt x="3556381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906261" y="1405890"/>
              <a:ext cx="1251585" cy="807720"/>
            </a:xfrm>
            <a:custGeom>
              <a:avLst/>
              <a:gdLst/>
              <a:ahLst/>
              <a:cxnLst/>
              <a:rect l="l" t="t" r="r" b="b"/>
              <a:pathLst>
                <a:path w="1251584" h="807719" extrusionOk="0">
                  <a:moveTo>
                    <a:pt x="948309" y="0"/>
                  </a:moveTo>
                  <a:lnTo>
                    <a:pt x="826769" y="0"/>
                  </a:lnTo>
                  <a:lnTo>
                    <a:pt x="746379" y="22225"/>
                  </a:lnTo>
                  <a:lnTo>
                    <a:pt x="706882" y="42799"/>
                  </a:lnTo>
                  <a:lnTo>
                    <a:pt x="665861" y="64897"/>
                  </a:lnTo>
                  <a:lnTo>
                    <a:pt x="463930" y="64897"/>
                  </a:lnTo>
                  <a:lnTo>
                    <a:pt x="383413" y="42799"/>
                  </a:lnTo>
                  <a:lnTo>
                    <a:pt x="302895" y="42799"/>
                  </a:lnTo>
                  <a:lnTo>
                    <a:pt x="262000" y="64897"/>
                  </a:lnTo>
                  <a:lnTo>
                    <a:pt x="201929" y="42799"/>
                  </a:lnTo>
                  <a:lnTo>
                    <a:pt x="120014" y="87122"/>
                  </a:lnTo>
                  <a:lnTo>
                    <a:pt x="59943" y="131445"/>
                  </a:lnTo>
                  <a:lnTo>
                    <a:pt x="39497" y="196342"/>
                  </a:lnTo>
                  <a:lnTo>
                    <a:pt x="19050" y="240792"/>
                  </a:lnTo>
                  <a:lnTo>
                    <a:pt x="19050" y="305688"/>
                  </a:lnTo>
                  <a:lnTo>
                    <a:pt x="0" y="392811"/>
                  </a:lnTo>
                  <a:lnTo>
                    <a:pt x="19050" y="459232"/>
                  </a:lnTo>
                  <a:lnTo>
                    <a:pt x="19050" y="546354"/>
                  </a:lnTo>
                  <a:lnTo>
                    <a:pt x="59943" y="633476"/>
                  </a:lnTo>
                  <a:lnTo>
                    <a:pt x="80517" y="698500"/>
                  </a:lnTo>
                  <a:lnTo>
                    <a:pt x="100964" y="720598"/>
                  </a:lnTo>
                  <a:lnTo>
                    <a:pt x="120014" y="742823"/>
                  </a:lnTo>
                  <a:lnTo>
                    <a:pt x="140462" y="764921"/>
                  </a:lnTo>
                  <a:lnTo>
                    <a:pt x="201929" y="787146"/>
                  </a:lnTo>
                  <a:lnTo>
                    <a:pt x="362965" y="787146"/>
                  </a:lnTo>
                  <a:lnTo>
                    <a:pt x="422910" y="764921"/>
                  </a:lnTo>
                  <a:lnTo>
                    <a:pt x="484377" y="764921"/>
                  </a:lnTo>
                  <a:lnTo>
                    <a:pt x="544322" y="742823"/>
                  </a:lnTo>
                  <a:lnTo>
                    <a:pt x="706882" y="742823"/>
                  </a:lnTo>
                  <a:lnTo>
                    <a:pt x="867790" y="787146"/>
                  </a:lnTo>
                  <a:lnTo>
                    <a:pt x="968756" y="787146"/>
                  </a:lnTo>
                  <a:lnTo>
                    <a:pt x="1049273" y="807720"/>
                  </a:lnTo>
                  <a:lnTo>
                    <a:pt x="1129791" y="787146"/>
                  </a:lnTo>
                  <a:lnTo>
                    <a:pt x="1211707" y="720598"/>
                  </a:lnTo>
                  <a:lnTo>
                    <a:pt x="1230757" y="568579"/>
                  </a:lnTo>
                  <a:lnTo>
                    <a:pt x="1251204" y="502031"/>
                  </a:lnTo>
                  <a:lnTo>
                    <a:pt x="1251204" y="392811"/>
                  </a:lnTo>
                  <a:lnTo>
                    <a:pt x="1230757" y="261365"/>
                  </a:lnTo>
                  <a:lnTo>
                    <a:pt x="1150239" y="131445"/>
                  </a:lnTo>
                  <a:lnTo>
                    <a:pt x="1090167" y="64897"/>
                  </a:lnTo>
                  <a:lnTo>
                    <a:pt x="1028827" y="42799"/>
                  </a:lnTo>
                  <a:lnTo>
                    <a:pt x="1009777" y="22225"/>
                  </a:lnTo>
                  <a:lnTo>
                    <a:pt x="948309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5906261" y="1405890"/>
              <a:ext cx="1251585" cy="807720"/>
            </a:xfrm>
            <a:custGeom>
              <a:avLst/>
              <a:gdLst/>
              <a:ahLst/>
              <a:cxnLst/>
              <a:rect l="l" t="t" r="r" b="b"/>
              <a:pathLst>
                <a:path w="1251584" h="807719" extrusionOk="0">
                  <a:moveTo>
                    <a:pt x="39497" y="196342"/>
                  </a:moveTo>
                  <a:lnTo>
                    <a:pt x="59943" y="131445"/>
                  </a:lnTo>
                  <a:lnTo>
                    <a:pt x="120014" y="87122"/>
                  </a:lnTo>
                  <a:lnTo>
                    <a:pt x="201929" y="42799"/>
                  </a:lnTo>
                  <a:lnTo>
                    <a:pt x="262000" y="64897"/>
                  </a:lnTo>
                  <a:lnTo>
                    <a:pt x="302895" y="42799"/>
                  </a:lnTo>
                  <a:lnTo>
                    <a:pt x="383413" y="42799"/>
                  </a:lnTo>
                  <a:lnTo>
                    <a:pt x="463930" y="64897"/>
                  </a:lnTo>
                  <a:lnTo>
                    <a:pt x="564896" y="64897"/>
                  </a:lnTo>
                  <a:lnTo>
                    <a:pt x="665861" y="64897"/>
                  </a:lnTo>
                  <a:lnTo>
                    <a:pt x="706882" y="42799"/>
                  </a:lnTo>
                  <a:lnTo>
                    <a:pt x="746379" y="22225"/>
                  </a:lnTo>
                  <a:lnTo>
                    <a:pt x="826769" y="0"/>
                  </a:lnTo>
                  <a:lnTo>
                    <a:pt x="888238" y="0"/>
                  </a:lnTo>
                  <a:lnTo>
                    <a:pt x="948309" y="0"/>
                  </a:lnTo>
                  <a:lnTo>
                    <a:pt x="1009777" y="22225"/>
                  </a:lnTo>
                  <a:lnTo>
                    <a:pt x="1028827" y="42799"/>
                  </a:lnTo>
                  <a:lnTo>
                    <a:pt x="1090167" y="64897"/>
                  </a:lnTo>
                  <a:lnTo>
                    <a:pt x="1150239" y="131445"/>
                  </a:lnTo>
                  <a:lnTo>
                    <a:pt x="1230757" y="261365"/>
                  </a:lnTo>
                  <a:lnTo>
                    <a:pt x="1251204" y="392811"/>
                  </a:lnTo>
                  <a:lnTo>
                    <a:pt x="1251204" y="502031"/>
                  </a:lnTo>
                  <a:lnTo>
                    <a:pt x="1230757" y="568579"/>
                  </a:lnTo>
                  <a:lnTo>
                    <a:pt x="1211707" y="720598"/>
                  </a:lnTo>
                  <a:lnTo>
                    <a:pt x="1129791" y="787146"/>
                  </a:lnTo>
                  <a:lnTo>
                    <a:pt x="1049273" y="807720"/>
                  </a:lnTo>
                  <a:lnTo>
                    <a:pt x="968756" y="787146"/>
                  </a:lnTo>
                  <a:lnTo>
                    <a:pt x="867790" y="787146"/>
                  </a:lnTo>
                  <a:lnTo>
                    <a:pt x="787272" y="764921"/>
                  </a:lnTo>
                  <a:lnTo>
                    <a:pt x="706882" y="742823"/>
                  </a:lnTo>
                  <a:lnTo>
                    <a:pt x="624839" y="742823"/>
                  </a:lnTo>
                  <a:lnTo>
                    <a:pt x="544322" y="742823"/>
                  </a:lnTo>
                  <a:lnTo>
                    <a:pt x="484377" y="764921"/>
                  </a:lnTo>
                  <a:lnTo>
                    <a:pt x="422910" y="764921"/>
                  </a:lnTo>
                  <a:lnTo>
                    <a:pt x="362965" y="787146"/>
                  </a:lnTo>
                  <a:lnTo>
                    <a:pt x="302895" y="787146"/>
                  </a:lnTo>
                  <a:lnTo>
                    <a:pt x="241426" y="787146"/>
                  </a:lnTo>
                  <a:lnTo>
                    <a:pt x="201929" y="787146"/>
                  </a:lnTo>
                  <a:lnTo>
                    <a:pt x="140462" y="764921"/>
                  </a:lnTo>
                  <a:lnTo>
                    <a:pt x="120014" y="742823"/>
                  </a:lnTo>
                  <a:lnTo>
                    <a:pt x="100964" y="720598"/>
                  </a:lnTo>
                  <a:lnTo>
                    <a:pt x="80517" y="698500"/>
                  </a:lnTo>
                  <a:lnTo>
                    <a:pt x="59943" y="633476"/>
                  </a:lnTo>
                  <a:lnTo>
                    <a:pt x="19050" y="546354"/>
                  </a:lnTo>
                  <a:lnTo>
                    <a:pt x="19050" y="459232"/>
                  </a:lnTo>
                  <a:lnTo>
                    <a:pt x="0" y="392811"/>
                  </a:lnTo>
                  <a:lnTo>
                    <a:pt x="19050" y="305688"/>
                  </a:lnTo>
                  <a:lnTo>
                    <a:pt x="19050" y="240792"/>
                  </a:lnTo>
                  <a:lnTo>
                    <a:pt x="39497" y="196342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96005" y="2478786"/>
              <a:ext cx="969644" cy="634365"/>
            </a:xfrm>
            <a:custGeom>
              <a:avLst/>
              <a:gdLst/>
              <a:ahLst/>
              <a:cxnLst/>
              <a:rect l="l" t="t" r="r" b="b"/>
              <a:pathLst>
                <a:path w="969645" h="634364" extrusionOk="0">
                  <a:moveTo>
                    <a:pt x="707135" y="0"/>
                  </a:moveTo>
                  <a:lnTo>
                    <a:pt x="645668" y="0"/>
                  </a:lnTo>
                  <a:lnTo>
                    <a:pt x="585596" y="22225"/>
                  </a:lnTo>
                  <a:lnTo>
                    <a:pt x="544703" y="42799"/>
                  </a:lnTo>
                  <a:lnTo>
                    <a:pt x="505079" y="65024"/>
                  </a:lnTo>
                  <a:lnTo>
                    <a:pt x="363093" y="65024"/>
                  </a:lnTo>
                  <a:lnTo>
                    <a:pt x="282574" y="42799"/>
                  </a:lnTo>
                  <a:lnTo>
                    <a:pt x="161035" y="42799"/>
                  </a:lnTo>
                  <a:lnTo>
                    <a:pt x="100964" y="65024"/>
                  </a:lnTo>
                  <a:lnTo>
                    <a:pt x="60070" y="109347"/>
                  </a:lnTo>
                  <a:lnTo>
                    <a:pt x="39496" y="152146"/>
                  </a:lnTo>
                  <a:lnTo>
                    <a:pt x="20446" y="196596"/>
                  </a:lnTo>
                  <a:lnTo>
                    <a:pt x="20446" y="261492"/>
                  </a:lnTo>
                  <a:lnTo>
                    <a:pt x="0" y="305942"/>
                  </a:lnTo>
                  <a:lnTo>
                    <a:pt x="20446" y="370839"/>
                  </a:lnTo>
                  <a:lnTo>
                    <a:pt x="20446" y="437388"/>
                  </a:lnTo>
                  <a:lnTo>
                    <a:pt x="39496" y="502412"/>
                  </a:lnTo>
                  <a:lnTo>
                    <a:pt x="60070" y="546862"/>
                  </a:lnTo>
                  <a:lnTo>
                    <a:pt x="80518" y="568960"/>
                  </a:lnTo>
                  <a:lnTo>
                    <a:pt x="80518" y="589661"/>
                  </a:lnTo>
                  <a:lnTo>
                    <a:pt x="121538" y="611759"/>
                  </a:lnTo>
                  <a:lnTo>
                    <a:pt x="323595" y="611759"/>
                  </a:lnTo>
                  <a:lnTo>
                    <a:pt x="383667" y="589661"/>
                  </a:lnTo>
                  <a:lnTo>
                    <a:pt x="544703" y="589661"/>
                  </a:lnTo>
                  <a:lnTo>
                    <a:pt x="606170" y="611759"/>
                  </a:lnTo>
                  <a:lnTo>
                    <a:pt x="686689" y="611759"/>
                  </a:lnTo>
                  <a:lnTo>
                    <a:pt x="746759" y="633984"/>
                  </a:lnTo>
                  <a:lnTo>
                    <a:pt x="827278" y="633984"/>
                  </a:lnTo>
                  <a:lnTo>
                    <a:pt x="888745" y="611759"/>
                  </a:lnTo>
                  <a:lnTo>
                    <a:pt x="928243" y="568960"/>
                  </a:lnTo>
                  <a:lnTo>
                    <a:pt x="969264" y="459613"/>
                  </a:lnTo>
                  <a:lnTo>
                    <a:pt x="969264" y="328040"/>
                  </a:lnTo>
                  <a:lnTo>
                    <a:pt x="948817" y="196596"/>
                  </a:lnTo>
                  <a:lnTo>
                    <a:pt x="909193" y="109347"/>
                  </a:lnTo>
                  <a:lnTo>
                    <a:pt x="847724" y="65024"/>
                  </a:lnTo>
                  <a:lnTo>
                    <a:pt x="808228" y="42799"/>
                  </a:lnTo>
                  <a:lnTo>
                    <a:pt x="787654" y="22225"/>
                  </a:lnTo>
                  <a:lnTo>
                    <a:pt x="746759" y="22225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096005" y="2478786"/>
              <a:ext cx="969644" cy="634365"/>
            </a:xfrm>
            <a:custGeom>
              <a:avLst/>
              <a:gdLst/>
              <a:ahLst/>
              <a:cxnLst/>
              <a:rect l="l" t="t" r="r" b="b"/>
              <a:pathLst>
                <a:path w="969645" h="634364" extrusionOk="0">
                  <a:moveTo>
                    <a:pt x="39496" y="152146"/>
                  </a:moveTo>
                  <a:lnTo>
                    <a:pt x="60070" y="109347"/>
                  </a:lnTo>
                  <a:lnTo>
                    <a:pt x="100964" y="65024"/>
                  </a:lnTo>
                  <a:lnTo>
                    <a:pt x="161035" y="42799"/>
                  </a:lnTo>
                  <a:lnTo>
                    <a:pt x="202056" y="42799"/>
                  </a:lnTo>
                  <a:lnTo>
                    <a:pt x="241554" y="42799"/>
                  </a:lnTo>
                  <a:lnTo>
                    <a:pt x="282574" y="42799"/>
                  </a:lnTo>
                  <a:lnTo>
                    <a:pt x="363093" y="65024"/>
                  </a:lnTo>
                  <a:lnTo>
                    <a:pt x="443610" y="65024"/>
                  </a:lnTo>
                  <a:lnTo>
                    <a:pt x="505079" y="65024"/>
                  </a:lnTo>
                  <a:lnTo>
                    <a:pt x="544703" y="42799"/>
                  </a:lnTo>
                  <a:lnTo>
                    <a:pt x="585596" y="22225"/>
                  </a:lnTo>
                  <a:lnTo>
                    <a:pt x="645668" y="0"/>
                  </a:lnTo>
                  <a:lnTo>
                    <a:pt x="707135" y="0"/>
                  </a:lnTo>
                  <a:lnTo>
                    <a:pt x="746759" y="22225"/>
                  </a:lnTo>
                  <a:lnTo>
                    <a:pt x="787654" y="22225"/>
                  </a:lnTo>
                  <a:lnTo>
                    <a:pt x="808228" y="42799"/>
                  </a:lnTo>
                  <a:lnTo>
                    <a:pt x="847724" y="65024"/>
                  </a:lnTo>
                  <a:lnTo>
                    <a:pt x="909193" y="109347"/>
                  </a:lnTo>
                  <a:lnTo>
                    <a:pt x="948817" y="196596"/>
                  </a:lnTo>
                  <a:lnTo>
                    <a:pt x="969264" y="328040"/>
                  </a:lnTo>
                  <a:lnTo>
                    <a:pt x="969264" y="393064"/>
                  </a:lnTo>
                  <a:lnTo>
                    <a:pt x="969264" y="459613"/>
                  </a:lnTo>
                  <a:lnTo>
                    <a:pt x="928243" y="568960"/>
                  </a:lnTo>
                  <a:lnTo>
                    <a:pt x="888745" y="611759"/>
                  </a:lnTo>
                  <a:lnTo>
                    <a:pt x="827278" y="633984"/>
                  </a:lnTo>
                  <a:lnTo>
                    <a:pt x="746759" y="633984"/>
                  </a:lnTo>
                  <a:lnTo>
                    <a:pt x="686689" y="611759"/>
                  </a:lnTo>
                  <a:lnTo>
                    <a:pt x="606170" y="611759"/>
                  </a:lnTo>
                  <a:lnTo>
                    <a:pt x="544703" y="589661"/>
                  </a:lnTo>
                  <a:lnTo>
                    <a:pt x="484631" y="589661"/>
                  </a:lnTo>
                  <a:lnTo>
                    <a:pt x="423164" y="589661"/>
                  </a:lnTo>
                  <a:lnTo>
                    <a:pt x="383667" y="589661"/>
                  </a:lnTo>
                  <a:lnTo>
                    <a:pt x="323595" y="611759"/>
                  </a:lnTo>
                  <a:lnTo>
                    <a:pt x="282574" y="611759"/>
                  </a:lnTo>
                  <a:lnTo>
                    <a:pt x="241554" y="611759"/>
                  </a:lnTo>
                  <a:lnTo>
                    <a:pt x="202056" y="611759"/>
                  </a:lnTo>
                  <a:lnTo>
                    <a:pt x="161035" y="611759"/>
                  </a:lnTo>
                  <a:lnTo>
                    <a:pt x="121538" y="611759"/>
                  </a:lnTo>
                  <a:lnTo>
                    <a:pt x="80518" y="589661"/>
                  </a:lnTo>
                  <a:lnTo>
                    <a:pt x="80518" y="568960"/>
                  </a:lnTo>
                  <a:lnTo>
                    <a:pt x="60070" y="546862"/>
                  </a:lnTo>
                  <a:lnTo>
                    <a:pt x="39496" y="502412"/>
                  </a:lnTo>
                  <a:lnTo>
                    <a:pt x="20446" y="437388"/>
                  </a:lnTo>
                  <a:lnTo>
                    <a:pt x="20446" y="370839"/>
                  </a:lnTo>
                  <a:lnTo>
                    <a:pt x="0" y="305942"/>
                  </a:lnTo>
                  <a:lnTo>
                    <a:pt x="20446" y="261492"/>
                  </a:lnTo>
                  <a:lnTo>
                    <a:pt x="20446" y="196596"/>
                  </a:lnTo>
                  <a:lnTo>
                    <a:pt x="39496" y="152146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2143505" y="3178302"/>
              <a:ext cx="949960" cy="635635"/>
            </a:xfrm>
            <a:custGeom>
              <a:avLst/>
              <a:gdLst/>
              <a:ahLst/>
              <a:cxnLst/>
              <a:rect l="l" t="t" r="r" b="b"/>
              <a:pathLst>
                <a:path w="949960" h="635635" extrusionOk="0">
                  <a:moveTo>
                    <a:pt x="727075" y="0"/>
                  </a:moveTo>
                  <a:lnTo>
                    <a:pt x="566166" y="0"/>
                  </a:lnTo>
                  <a:lnTo>
                    <a:pt x="545719" y="44323"/>
                  </a:lnTo>
                  <a:lnTo>
                    <a:pt x="504698" y="66548"/>
                  </a:lnTo>
                  <a:lnTo>
                    <a:pt x="424306" y="66548"/>
                  </a:lnTo>
                  <a:lnTo>
                    <a:pt x="343788" y="44323"/>
                  </a:lnTo>
                  <a:lnTo>
                    <a:pt x="141858" y="44323"/>
                  </a:lnTo>
                  <a:lnTo>
                    <a:pt x="80518" y="66548"/>
                  </a:lnTo>
                  <a:lnTo>
                    <a:pt x="41020" y="109347"/>
                  </a:lnTo>
                  <a:lnTo>
                    <a:pt x="20446" y="153670"/>
                  </a:lnTo>
                  <a:lnTo>
                    <a:pt x="0" y="175895"/>
                  </a:lnTo>
                  <a:lnTo>
                    <a:pt x="0" y="416813"/>
                  </a:lnTo>
                  <a:lnTo>
                    <a:pt x="41020" y="503936"/>
                  </a:lnTo>
                  <a:lnTo>
                    <a:pt x="61468" y="546735"/>
                  </a:lnTo>
                  <a:lnTo>
                    <a:pt x="61468" y="568960"/>
                  </a:lnTo>
                  <a:lnTo>
                    <a:pt x="80518" y="591185"/>
                  </a:lnTo>
                  <a:lnTo>
                    <a:pt x="100964" y="591185"/>
                  </a:lnTo>
                  <a:lnTo>
                    <a:pt x="141858" y="613283"/>
                  </a:lnTo>
                  <a:lnTo>
                    <a:pt x="263270" y="613283"/>
                  </a:lnTo>
                  <a:lnTo>
                    <a:pt x="323342" y="591185"/>
                  </a:lnTo>
                  <a:lnTo>
                    <a:pt x="605663" y="591185"/>
                  </a:lnTo>
                  <a:lnTo>
                    <a:pt x="667131" y="613283"/>
                  </a:lnTo>
                  <a:lnTo>
                    <a:pt x="727075" y="613283"/>
                  </a:lnTo>
                  <a:lnTo>
                    <a:pt x="807593" y="635508"/>
                  </a:lnTo>
                  <a:lnTo>
                    <a:pt x="868933" y="613283"/>
                  </a:lnTo>
                  <a:lnTo>
                    <a:pt x="929005" y="546735"/>
                  </a:lnTo>
                  <a:lnTo>
                    <a:pt x="949451" y="437388"/>
                  </a:lnTo>
                  <a:lnTo>
                    <a:pt x="949451" y="307467"/>
                  </a:lnTo>
                  <a:lnTo>
                    <a:pt x="929005" y="198120"/>
                  </a:lnTo>
                  <a:lnTo>
                    <a:pt x="887983" y="109347"/>
                  </a:lnTo>
                  <a:lnTo>
                    <a:pt x="828039" y="66548"/>
                  </a:lnTo>
                  <a:lnTo>
                    <a:pt x="787019" y="44323"/>
                  </a:lnTo>
                  <a:lnTo>
                    <a:pt x="768095" y="22225"/>
                  </a:lnTo>
                  <a:lnTo>
                    <a:pt x="727075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2143505" y="3178302"/>
              <a:ext cx="949960" cy="635635"/>
            </a:xfrm>
            <a:custGeom>
              <a:avLst/>
              <a:gdLst/>
              <a:ahLst/>
              <a:cxnLst/>
              <a:rect l="l" t="t" r="r" b="b"/>
              <a:pathLst>
                <a:path w="949960" h="635635" extrusionOk="0">
                  <a:moveTo>
                    <a:pt x="20446" y="153670"/>
                  </a:moveTo>
                  <a:lnTo>
                    <a:pt x="41020" y="109347"/>
                  </a:lnTo>
                  <a:lnTo>
                    <a:pt x="80518" y="66548"/>
                  </a:lnTo>
                  <a:lnTo>
                    <a:pt x="141858" y="44323"/>
                  </a:lnTo>
                  <a:lnTo>
                    <a:pt x="181356" y="44323"/>
                  </a:lnTo>
                  <a:lnTo>
                    <a:pt x="222376" y="44323"/>
                  </a:lnTo>
                  <a:lnTo>
                    <a:pt x="282320" y="44323"/>
                  </a:lnTo>
                  <a:lnTo>
                    <a:pt x="343788" y="44323"/>
                  </a:lnTo>
                  <a:lnTo>
                    <a:pt x="424306" y="66548"/>
                  </a:lnTo>
                  <a:lnTo>
                    <a:pt x="504698" y="66548"/>
                  </a:lnTo>
                  <a:lnTo>
                    <a:pt x="545719" y="44323"/>
                  </a:lnTo>
                  <a:lnTo>
                    <a:pt x="566166" y="0"/>
                  </a:lnTo>
                  <a:lnTo>
                    <a:pt x="626110" y="0"/>
                  </a:lnTo>
                  <a:lnTo>
                    <a:pt x="686181" y="0"/>
                  </a:lnTo>
                  <a:lnTo>
                    <a:pt x="727075" y="0"/>
                  </a:lnTo>
                  <a:lnTo>
                    <a:pt x="768095" y="22225"/>
                  </a:lnTo>
                  <a:lnTo>
                    <a:pt x="787019" y="44323"/>
                  </a:lnTo>
                  <a:lnTo>
                    <a:pt x="828039" y="66548"/>
                  </a:lnTo>
                  <a:lnTo>
                    <a:pt x="887983" y="109347"/>
                  </a:lnTo>
                  <a:lnTo>
                    <a:pt x="929005" y="198120"/>
                  </a:lnTo>
                  <a:lnTo>
                    <a:pt x="949451" y="307467"/>
                  </a:lnTo>
                  <a:lnTo>
                    <a:pt x="949451" y="394588"/>
                  </a:lnTo>
                  <a:lnTo>
                    <a:pt x="949451" y="437388"/>
                  </a:lnTo>
                  <a:lnTo>
                    <a:pt x="929005" y="546735"/>
                  </a:lnTo>
                  <a:lnTo>
                    <a:pt x="868933" y="613283"/>
                  </a:lnTo>
                  <a:lnTo>
                    <a:pt x="807593" y="635508"/>
                  </a:lnTo>
                  <a:lnTo>
                    <a:pt x="727075" y="613283"/>
                  </a:lnTo>
                  <a:lnTo>
                    <a:pt x="667131" y="613283"/>
                  </a:lnTo>
                  <a:lnTo>
                    <a:pt x="605663" y="591185"/>
                  </a:lnTo>
                  <a:lnTo>
                    <a:pt x="545719" y="591185"/>
                  </a:lnTo>
                  <a:lnTo>
                    <a:pt x="465200" y="591185"/>
                  </a:lnTo>
                  <a:lnTo>
                    <a:pt x="403732" y="591185"/>
                  </a:lnTo>
                  <a:lnTo>
                    <a:pt x="364236" y="591185"/>
                  </a:lnTo>
                  <a:lnTo>
                    <a:pt x="323342" y="591185"/>
                  </a:lnTo>
                  <a:lnTo>
                    <a:pt x="263270" y="613283"/>
                  </a:lnTo>
                  <a:lnTo>
                    <a:pt x="222376" y="613283"/>
                  </a:lnTo>
                  <a:lnTo>
                    <a:pt x="181356" y="613283"/>
                  </a:lnTo>
                  <a:lnTo>
                    <a:pt x="141858" y="613283"/>
                  </a:lnTo>
                  <a:lnTo>
                    <a:pt x="100964" y="591185"/>
                  </a:lnTo>
                  <a:lnTo>
                    <a:pt x="80518" y="591185"/>
                  </a:lnTo>
                  <a:lnTo>
                    <a:pt x="61468" y="568960"/>
                  </a:lnTo>
                  <a:lnTo>
                    <a:pt x="61468" y="546735"/>
                  </a:lnTo>
                  <a:lnTo>
                    <a:pt x="41020" y="503936"/>
                  </a:lnTo>
                  <a:lnTo>
                    <a:pt x="0" y="416813"/>
                  </a:lnTo>
                  <a:lnTo>
                    <a:pt x="0" y="372490"/>
                  </a:lnTo>
                  <a:lnTo>
                    <a:pt x="0" y="307467"/>
                  </a:lnTo>
                  <a:lnTo>
                    <a:pt x="0" y="240919"/>
                  </a:lnTo>
                  <a:lnTo>
                    <a:pt x="0" y="175895"/>
                  </a:lnTo>
                  <a:lnTo>
                    <a:pt x="20446" y="153670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7079741" y="4208526"/>
              <a:ext cx="1251585" cy="830580"/>
            </a:xfrm>
            <a:custGeom>
              <a:avLst/>
              <a:gdLst/>
              <a:ahLst/>
              <a:cxnLst/>
              <a:rect l="l" t="t" r="r" b="b"/>
              <a:pathLst>
                <a:path w="1251584" h="830579" extrusionOk="0">
                  <a:moveTo>
                    <a:pt x="908811" y="0"/>
                  </a:moveTo>
                  <a:lnTo>
                    <a:pt x="828293" y="0"/>
                  </a:lnTo>
                  <a:lnTo>
                    <a:pt x="746378" y="22225"/>
                  </a:lnTo>
                  <a:lnTo>
                    <a:pt x="706881" y="44323"/>
                  </a:lnTo>
                  <a:lnTo>
                    <a:pt x="665860" y="87122"/>
                  </a:lnTo>
                  <a:lnTo>
                    <a:pt x="564896" y="87122"/>
                  </a:lnTo>
                  <a:lnTo>
                    <a:pt x="463930" y="65024"/>
                  </a:lnTo>
                  <a:lnTo>
                    <a:pt x="201929" y="65024"/>
                  </a:lnTo>
                  <a:lnTo>
                    <a:pt x="141985" y="87122"/>
                  </a:lnTo>
                  <a:lnTo>
                    <a:pt x="59943" y="153797"/>
                  </a:lnTo>
                  <a:lnTo>
                    <a:pt x="41021" y="196596"/>
                  </a:lnTo>
                  <a:lnTo>
                    <a:pt x="20447" y="240919"/>
                  </a:lnTo>
                  <a:lnTo>
                    <a:pt x="20447" y="328168"/>
                  </a:lnTo>
                  <a:lnTo>
                    <a:pt x="0" y="415290"/>
                  </a:lnTo>
                  <a:lnTo>
                    <a:pt x="20447" y="480313"/>
                  </a:lnTo>
                  <a:lnTo>
                    <a:pt x="20447" y="546862"/>
                  </a:lnTo>
                  <a:lnTo>
                    <a:pt x="59943" y="633984"/>
                  </a:lnTo>
                  <a:lnTo>
                    <a:pt x="80517" y="721232"/>
                  </a:lnTo>
                  <a:lnTo>
                    <a:pt x="100964" y="743457"/>
                  </a:lnTo>
                  <a:lnTo>
                    <a:pt x="121411" y="743457"/>
                  </a:lnTo>
                  <a:lnTo>
                    <a:pt x="161035" y="787781"/>
                  </a:lnTo>
                  <a:lnTo>
                    <a:pt x="201929" y="787781"/>
                  </a:lnTo>
                  <a:lnTo>
                    <a:pt x="242950" y="808355"/>
                  </a:lnTo>
                  <a:lnTo>
                    <a:pt x="302894" y="808355"/>
                  </a:lnTo>
                  <a:lnTo>
                    <a:pt x="362965" y="787781"/>
                  </a:lnTo>
                  <a:lnTo>
                    <a:pt x="424433" y="787781"/>
                  </a:lnTo>
                  <a:lnTo>
                    <a:pt x="484377" y="765556"/>
                  </a:lnTo>
                  <a:lnTo>
                    <a:pt x="787273" y="765556"/>
                  </a:lnTo>
                  <a:lnTo>
                    <a:pt x="867790" y="787781"/>
                  </a:lnTo>
                  <a:lnTo>
                    <a:pt x="968755" y="808355"/>
                  </a:lnTo>
                  <a:lnTo>
                    <a:pt x="1049274" y="830580"/>
                  </a:lnTo>
                  <a:lnTo>
                    <a:pt x="1131188" y="787781"/>
                  </a:lnTo>
                  <a:lnTo>
                    <a:pt x="1211706" y="721232"/>
                  </a:lnTo>
                  <a:lnTo>
                    <a:pt x="1232153" y="589661"/>
                  </a:lnTo>
                  <a:lnTo>
                    <a:pt x="1251203" y="502412"/>
                  </a:lnTo>
                  <a:lnTo>
                    <a:pt x="1251203" y="415290"/>
                  </a:lnTo>
                  <a:lnTo>
                    <a:pt x="1232153" y="263144"/>
                  </a:lnTo>
                  <a:lnTo>
                    <a:pt x="1150238" y="153797"/>
                  </a:lnTo>
                  <a:lnTo>
                    <a:pt x="1090167" y="87122"/>
                  </a:lnTo>
                  <a:lnTo>
                    <a:pt x="1030224" y="65024"/>
                  </a:lnTo>
                  <a:lnTo>
                    <a:pt x="1009776" y="44323"/>
                  </a:lnTo>
                  <a:lnTo>
                    <a:pt x="948308" y="22225"/>
                  </a:lnTo>
                  <a:lnTo>
                    <a:pt x="908811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079741" y="4208526"/>
              <a:ext cx="1251585" cy="830580"/>
            </a:xfrm>
            <a:custGeom>
              <a:avLst/>
              <a:gdLst/>
              <a:ahLst/>
              <a:cxnLst/>
              <a:rect l="l" t="t" r="r" b="b"/>
              <a:pathLst>
                <a:path w="1251584" h="830579" extrusionOk="0">
                  <a:moveTo>
                    <a:pt x="41021" y="196596"/>
                  </a:moveTo>
                  <a:lnTo>
                    <a:pt x="59943" y="153797"/>
                  </a:lnTo>
                  <a:lnTo>
                    <a:pt x="141985" y="87122"/>
                  </a:lnTo>
                  <a:lnTo>
                    <a:pt x="201929" y="65024"/>
                  </a:lnTo>
                  <a:lnTo>
                    <a:pt x="262000" y="65024"/>
                  </a:lnTo>
                  <a:lnTo>
                    <a:pt x="302894" y="65024"/>
                  </a:lnTo>
                  <a:lnTo>
                    <a:pt x="383412" y="65024"/>
                  </a:lnTo>
                  <a:lnTo>
                    <a:pt x="463930" y="65024"/>
                  </a:lnTo>
                  <a:lnTo>
                    <a:pt x="564896" y="87122"/>
                  </a:lnTo>
                  <a:lnTo>
                    <a:pt x="665860" y="87122"/>
                  </a:lnTo>
                  <a:lnTo>
                    <a:pt x="706881" y="44323"/>
                  </a:lnTo>
                  <a:lnTo>
                    <a:pt x="746378" y="22225"/>
                  </a:lnTo>
                  <a:lnTo>
                    <a:pt x="828293" y="0"/>
                  </a:lnTo>
                  <a:lnTo>
                    <a:pt x="908811" y="0"/>
                  </a:lnTo>
                  <a:lnTo>
                    <a:pt x="948308" y="22225"/>
                  </a:lnTo>
                  <a:lnTo>
                    <a:pt x="1009776" y="44323"/>
                  </a:lnTo>
                  <a:lnTo>
                    <a:pt x="1030224" y="65024"/>
                  </a:lnTo>
                  <a:lnTo>
                    <a:pt x="1090167" y="87122"/>
                  </a:lnTo>
                  <a:lnTo>
                    <a:pt x="1150238" y="153797"/>
                  </a:lnTo>
                  <a:lnTo>
                    <a:pt x="1232153" y="263144"/>
                  </a:lnTo>
                  <a:lnTo>
                    <a:pt x="1251203" y="415290"/>
                  </a:lnTo>
                  <a:lnTo>
                    <a:pt x="1251203" y="502412"/>
                  </a:lnTo>
                  <a:lnTo>
                    <a:pt x="1232153" y="589661"/>
                  </a:lnTo>
                  <a:lnTo>
                    <a:pt x="1211706" y="721232"/>
                  </a:lnTo>
                  <a:lnTo>
                    <a:pt x="1131188" y="787781"/>
                  </a:lnTo>
                  <a:lnTo>
                    <a:pt x="1049274" y="830580"/>
                  </a:lnTo>
                  <a:lnTo>
                    <a:pt x="968755" y="808355"/>
                  </a:lnTo>
                  <a:lnTo>
                    <a:pt x="867790" y="787781"/>
                  </a:lnTo>
                  <a:lnTo>
                    <a:pt x="787273" y="765556"/>
                  </a:lnTo>
                  <a:lnTo>
                    <a:pt x="706881" y="765556"/>
                  </a:lnTo>
                  <a:lnTo>
                    <a:pt x="626363" y="765556"/>
                  </a:lnTo>
                  <a:lnTo>
                    <a:pt x="544322" y="765556"/>
                  </a:lnTo>
                  <a:lnTo>
                    <a:pt x="484377" y="765556"/>
                  </a:lnTo>
                  <a:lnTo>
                    <a:pt x="424433" y="787781"/>
                  </a:lnTo>
                  <a:lnTo>
                    <a:pt x="362965" y="787781"/>
                  </a:lnTo>
                  <a:lnTo>
                    <a:pt x="302894" y="808355"/>
                  </a:lnTo>
                  <a:lnTo>
                    <a:pt x="242950" y="808355"/>
                  </a:lnTo>
                  <a:lnTo>
                    <a:pt x="201929" y="787781"/>
                  </a:lnTo>
                  <a:lnTo>
                    <a:pt x="161035" y="787781"/>
                  </a:lnTo>
                  <a:lnTo>
                    <a:pt x="121411" y="743457"/>
                  </a:lnTo>
                  <a:lnTo>
                    <a:pt x="100964" y="743457"/>
                  </a:lnTo>
                  <a:lnTo>
                    <a:pt x="80517" y="721232"/>
                  </a:lnTo>
                  <a:lnTo>
                    <a:pt x="59943" y="633984"/>
                  </a:lnTo>
                  <a:lnTo>
                    <a:pt x="20447" y="546862"/>
                  </a:lnTo>
                  <a:lnTo>
                    <a:pt x="20447" y="480313"/>
                  </a:lnTo>
                  <a:lnTo>
                    <a:pt x="0" y="415290"/>
                  </a:lnTo>
                  <a:lnTo>
                    <a:pt x="20447" y="328168"/>
                  </a:lnTo>
                  <a:lnTo>
                    <a:pt x="20447" y="240919"/>
                  </a:lnTo>
                  <a:lnTo>
                    <a:pt x="41021" y="196596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018781" y="3268217"/>
              <a:ext cx="725805" cy="676910"/>
            </a:xfrm>
            <a:custGeom>
              <a:avLst/>
              <a:gdLst/>
              <a:ahLst/>
              <a:cxnLst/>
              <a:rect l="l" t="t" r="r" b="b"/>
              <a:pathLst>
                <a:path w="725804" h="676910" extrusionOk="0">
                  <a:moveTo>
                    <a:pt x="544068" y="0"/>
                  </a:moveTo>
                  <a:lnTo>
                    <a:pt x="463676" y="0"/>
                  </a:lnTo>
                  <a:lnTo>
                    <a:pt x="422656" y="20574"/>
                  </a:lnTo>
                  <a:lnTo>
                    <a:pt x="402209" y="42799"/>
                  </a:lnTo>
                  <a:lnTo>
                    <a:pt x="362712" y="65024"/>
                  </a:lnTo>
                  <a:lnTo>
                    <a:pt x="261747" y="65024"/>
                  </a:lnTo>
                  <a:lnTo>
                    <a:pt x="201802" y="42799"/>
                  </a:lnTo>
                  <a:lnTo>
                    <a:pt x="100965" y="42799"/>
                  </a:lnTo>
                  <a:lnTo>
                    <a:pt x="59944" y="65024"/>
                  </a:lnTo>
                  <a:lnTo>
                    <a:pt x="19050" y="129921"/>
                  </a:lnTo>
                  <a:lnTo>
                    <a:pt x="19050" y="152146"/>
                  </a:lnTo>
                  <a:lnTo>
                    <a:pt x="0" y="196469"/>
                  </a:lnTo>
                  <a:lnTo>
                    <a:pt x="0" y="457962"/>
                  </a:lnTo>
                  <a:lnTo>
                    <a:pt x="19050" y="546735"/>
                  </a:lnTo>
                  <a:lnTo>
                    <a:pt x="39497" y="589534"/>
                  </a:lnTo>
                  <a:lnTo>
                    <a:pt x="39497" y="611632"/>
                  </a:lnTo>
                  <a:lnTo>
                    <a:pt x="80391" y="656082"/>
                  </a:lnTo>
                  <a:lnTo>
                    <a:pt x="241300" y="656082"/>
                  </a:lnTo>
                  <a:lnTo>
                    <a:pt x="261747" y="633857"/>
                  </a:lnTo>
                  <a:lnTo>
                    <a:pt x="443102" y="633857"/>
                  </a:lnTo>
                  <a:lnTo>
                    <a:pt x="503174" y="656082"/>
                  </a:lnTo>
                  <a:lnTo>
                    <a:pt x="544068" y="676656"/>
                  </a:lnTo>
                  <a:lnTo>
                    <a:pt x="604012" y="676656"/>
                  </a:lnTo>
                  <a:lnTo>
                    <a:pt x="645033" y="656082"/>
                  </a:lnTo>
                  <a:lnTo>
                    <a:pt x="685926" y="589534"/>
                  </a:lnTo>
                  <a:lnTo>
                    <a:pt x="704976" y="480187"/>
                  </a:lnTo>
                  <a:lnTo>
                    <a:pt x="725424" y="415163"/>
                  </a:lnTo>
                  <a:lnTo>
                    <a:pt x="704976" y="348615"/>
                  </a:lnTo>
                  <a:lnTo>
                    <a:pt x="704976" y="218694"/>
                  </a:lnTo>
                  <a:lnTo>
                    <a:pt x="665479" y="129921"/>
                  </a:lnTo>
                  <a:lnTo>
                    <a:pt x="624459" y="65024"/>
                  </a:lnTo>
                  <a:lnTo>
                    <a:pt x="604012" y="42799"/>
                  </a:lnTo>
                  <a:lnTo>
                    <a:pt x="584962" y="20574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018781" y="3268217"/>
              <a:ext cx="725805" cy="676910"/>
            </a:xfrm>
            <a:custGeom>
              <a:avLst/>
              <a:gdLst/>
              <a:ahLst/>
              <a:cxnLst/>
              <a:rect l="l" t="t" r="r" b="b"/>
              <a:pathLst>
                <a:path w="725804" h="676910" extrusionOk="0">
                  <a:moveTo>
                    <a:pt x="19050" y="152146"/>
                  </a:moveTo>
                  <a:lnTo>
                    <a:pt x="19050" y="129921"/>
                  </a:lnTo>
                  <a:lnTo>
                    <a:pt x="59944" y="65024"/>
                  </a:lnTo>
                  <a:lnTo>
                    <a:pt x="100965" y="42799"/>
                  </a:lnTo>
                  <a:lnTo>
                    <a:pt x="140462" y="42799"/>
                  </a:lnTo>
                  <a:lnTo>
                    <a:pt x="160909" y="42799"/>
                  </a:lnTo>
                  <a:lnTo>
                    <a:pt x="201802" y="42799"/>
                  </a:lnTo>
                  <a:lnTo>
                    <a:pt x="261747" y="65024"/>
                  </a:lnTo>
                  <a:lnTo>
                    <a:pt x="321818" y="65024"/>
                  </a:lnTo>
                  <a:lnTo>
                    <a:pt x="362712" y="65024"/>
                  </a:lnTo>
                  <a:lnTo>
                    <a:pt x="402209" y="42799"/>
                  </a:lnTo>
                  <a:lnTo>
                    <a:pt x="422656" y="20574"/>
                  </a:lnTo>
                  <a:lnTo>
                    <a:pt x="463676" y="0"/>
                  </a:lnTo>
                  <a:lnTo>
                    <a:pt x="503174" y="0"/>
                  </a:lnTo>
                  <a:lnTo>
                    <a:pt x="544068" y="0"/>
                  </a:lnTo>
                  <a:lnTo>
                    <a:pt x="584962" y="20574"/>
                  </a:lnTo>
                  <a:lnTo>
                    <a:pt x="604012" y="42799"/>
                  </a:lnTo>
                  <a:lnTo>
                    <a:pt x="624459" y="65024"/>
                  </a:lnTo>
                  <a:lnTo>
                    <a:pt x="665479" y="129921"/>
                  </a:lnTo>
                  <a:lnTo>
                    <a:pt x="704976" y="218694"/>
                  </a:lnTo>
                  <a:lnTo>
                    <a:pt x="704976" y="348615"/>
                  </a:lnTo>
                  <a:lnTo>
                    <a:pt x="725424" y="415163"/>
                  </a:lnTo>
                  <a:lnTo>
                    <a:pt x="704976" y="480187"/>
                  </a:lnTo>
                  <a:lnTo>
                    <a:pt x="685926" y="589534"/>
                  </a:lnTo>
                  <a:lnTo>
                    <a:pt x="645033" y="656082"/>
                  </a:lnTo>
                  <a:lnTo>
                    <a:pt x="604012" y="676656"/>
                  </a:lnTo>
                  <a:lnTo>
                    <a:pt x="544068" y="676656"/>
                  </a:lnTo>
                  <a:lnTo>
                    <a:pt x="503174" y="656082"/>
                  </a:lnTo>
                  <a:lnTo>
                    <a:pt x="443102" y="633857"/>
                  </a:lnTo>
                  <a:lnTo>
                    <a:pt x="402209" y="633857"/>
                  </a:lnTo>
                  <a:lnTo>
                    <a:pt x="362712" y="633857"/>
                  </a:lnTo>
                  <a:lnTo>
                    <a:pt x="302768" y="633857"/>
                  </a:lnTo>
                  <a:lnTo>
                    <a:pt x="261747" y="633857"/>
                  </a:lnTo>
                  <a:lnTo>
                    <a:pt x="241300" y="656082"/>
                  </a:lnTo>
                  <a:lnTo>
                    <a:pt x="80391" y="656082"/>
                  </a:lnTo>
                  <a:lnTo>
                    <a:pt x="59944" y="633857"/>
                  </a:lnTo>
                  <a:lnTo>
                    <a:pt x="39497" y="611632"/>
                  </a:lnTo>
                  <a:lnTo>
                    <a:pt x="39497" y="589534"/>
                  </a:lnTo>
                  <a:lnTo>
                    <a:pt x="19050" y="546735"/>
                  </a:lnTo>
                  <a:lnTo>
                    <a:pt x="0" y="457962"/>
                  </a:lnTo>
                  <a:lnTo>
                    <a:pt x="0" y="392938"/>
                  </a:lnTo>
                  <a:lnTo>
                    <a:pt x="0" y="328041"/>
                  </a:lnTo>
                  <a:lnTo>
                    <a:pt x="0" y="261493"/>
                  </a:lnTo>
                  <a:lnTo>
                    <a:pt x="0" y="196469"/>
                  </a:lnTo>
                  <a:lnTo>
                    <a:pt x="19050" y="152146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1152905" y="2172462"/>
              <a:ext cx="563880" cy="524510"/>
            </a:xfrm>
            <a:custGeom>
              <a:avLst/>
              <a:gdLst/>
              <a:ahLst/>
              <a:cxnLst/>
              <a:rect l="l" t="t" r="r" b="b"/>
              <a:pathLst>
                <a:path w="563880" h="524510" extrusionOk="0">
                  <a:moveTo>
                    <a:pt x="423672" y="0"/>
                  </a:moveTo>
                  <a:lnTo>
                    <a:pt x="322834" y="0"/>
                  </a:lnTo>
                  <a:lnTo>
                    <a:pt x="302387" y="22225"/>
                  </a:lnTo>
                  <a:lnTo>
                    <a:pt x="281940" y="42799"/>
                  </a:lnTo>
                  <a:lnTo>
                    <a:pt x="40906" y="42799"/>
                  </a:lnTo>
                  <a:lnTo>
                    <a:pt x="0" y="131445"/>
                  </a:lnTo>
                  <a:lnTo>
                    <a:pt x="0" y="348488"/>
                  </a:lnTo>
                  <a:lnTo>
                    <a:pt x="20446" y="414909"/>
                  </a:lnTo>
                  <a:lnTo>
                    <a:pt x="20446" y="457708"/>
                  </a:lnTo>
                  <a:lnTo>
                    <a:pt x="61353" y="502030"/>
                  </a:lnTo>
                  <a:lnTo>
                    <a:pt x="80340" y="502030"/>
                  </a:lnTo>
                  <a:lnTo>
                    <a:pt x="100799" y="524255"/>
                  </a:lnTo>
                  <a:lnTo>
                    <a:pt x="121284" y="502030"/>
                  </a:lnTo>
                  <a:lnTo>
                    <a:pt x="201549" y="502030"/>
                  </a:lnTo>
                  <a:lnTo>
                    <a:pt x="242443" y="479933"/>
                  </a:lnTo>
                  <a:lnTo>
                    <a:pt x="302387" y="479933"/>
                  </a:lnTo>
                  <a:lnTo>
                    <a:pt x="343281" y="502030"/>
                  </a:lnTo>
                  <a:lnTo>
                    <a:pt x="382778" y="502030"/>
                  </a:lnTo>
                  <a:lnTo>
                    <a:pt x="423672" y="524255"/>
                  </a:lnTo>
                  <a:lnTo>
                    <a:pt x="463041" y="524255"/>
                  </a:lnTo>
                  <a:lnTo>
                    <a:pt x="503936" y="502030"/>
                  </a:lnTo>
                  <a:lnTo>
                    <a:pt x="544830" y="457708"/>
                  </a:lnTo>
                  <a:lnTo>
                    <a:pt x="544830" y="370586"/>
                  </a:lnTo>
                  <a:lnTo>
                    <a:pt x="563880" y="327913"/>
                  </a:lnTo>
                  <a:lnTo>
                    <a:pt x="563880" y="261365"/>
                  </a:lnTo>
                  <a:lnTo>
                    <a:pt x="544830" y="174243"/>
                  </a:lnTo>
                  <a:lnTo>
                    <a:pt x="524382" y="87122"/>
                  </a:lnTo>
                  <a:lnTo>
                    <a:pt x="483488" y="42799"/>
                  </a:lnTo>
                  <a:lnTo>
                    <a:pt x="463041" y="22225"/>
                  </a:lnTo>
                  <a:lnTo>
                    <a:pt x="444119" y="2222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152905" y="2172462"/>
              <a:ext cx="563880" cy="524510"/>
            </a:xfrm>
            <a:custGeom>
              <a:avLst/>
              <a:gdLst/>
              <a:ahLst/>
              <a:cxnLst/>
              <a:rect l="l" t="t" r="r" b="b"/>
              <a:pathLst>
                <a:path w="563880" h="524510" extrusionOk="0">
                  <a:moveTo>
                    <a:pt x="0" y="131445"/>
                  </a:moveTo>
                  <a:lnTo>
                    <a:pt x="20446" y="87122"/>
                  </a:lnTo>
                  <a:lnTo>
                    <a:pt x="40906" y="42799"/>
                  </a:lnTo>
                  <a:lnTo>
                    <a:pt x="80340" y="42799"/>
                  </a:lnTo>
                  <a:lnTo>
                    <a:pt x="100799" y="42799"/>
                  </a:lnTo>
                  <a:lnTo>
                    <a:pt x="281940" y="42799"/>
                  </a:lnTo>
                  <a:lnTo>
                    <a:pt x="302387" y="22225"/>
                  </a:lnTo>
                  <a:lnTo>
                    <a:pt x="322834" y="0"/>
                  </a:lnTo>
                  <a:lnTo>
                    <a:pt x="363728" y="0"/>
                  </a:lnTo>
                  <a:lnTo>
                    <a:pt x="403225" y="0"/>
                  </a:lnTo>
                  <a:lnTo>
                    <a:pt x="423672" y="0"/>
                  </a:lnTo>
                  <a:lnTo>
                    <a:pt x="444119" y="22225"/>
                  </a:lnTo>
                  <a:lnTo>
                    <a:pt x="463041" y="22225"/>
                  </a:lnTo>
                  <a:lnTo>
                    <a:pt x="483488" y="42799"/>
                  </a:lnTo>
                  <a:lnTo>
                    <a:pt x="524382" y="87122"/>
                  </a:lnTo>
                  <a:lnTo>
                    <a:pt x="544830" y="174243"/>
                  </a:lnTo>
                  <a:lnTo>
                    <a:pt x="563880" y="261365"/>
                  </a:lnTo>
                  <a:lnTo>
                    <a:pt x="563880" y="327913"/>
                  </a:lnTo>
                  <a:lnTo>
                    <a:pt x="544830" y="370586"/>
                  </a:lnTo>
                  <a:lnTo>
                    <a:pt x="544830" y="457708"/>
                  </a:lnTo>
                  <a:lnTo>
                    <a:pt x="503936" y="502030"/>
                  </a:lnTo>
                  <a:lnTo>
                    <a:pt x="463041" y="524255"/>
                  </a:lnTo>
                  <a:lnTo>
                    <a:pt x="423672" y="524255"/>
                  </a:lnTo>
                  <a:lnTo>
                    <a:pt x="382778" y="502030"/>
                  </a:lnTo>
                  <a:lnTo>
                    <a:pt x="343281" y="502030"/>
                  </a:lnTo>
                  <a:lnTo>
                    <a:pt x="302387" y="479933"/>
                  </a:lnTo>
                  <a:lnTo>
                    <a:pt x="281940" y="479933"/>
                  </a:lnTo>
                  <a:lnTo>
                    <a:pt x="242443" y="479933"/>
                  </a:lnTo>
                  <a:lnTo>
                    <a:pt x="201549" y="502030"/>
                  </a:lnTo>
                  <a:lnTo>
                    <a:pt x="181102" y="502030"/>
                  </a:lnTo>
                  <a:lnTo>
                    <a:pt x="162178" y="502030"/>
                  </a:lnTo>
                  <a:lnTo>
                    <a:pt x="121284" y="502030"/>
                  </a:lnTo>
                  <a:lnTo>
                    <a:pt x="100799" y="524255"/>
                  </a:lnTo>
                  <a:lnTo>
                    <a:pt x="80340" y="502030"/>
                  </a:lnTo>
                  <a:lnTo>
                    <a:pt x="61353" y="502030"/>
                  </a:lnTo>
                  <a:lnTo>
                    <a:pt x="40906" y="479933"/>
                  </a:lnTo>
                  <a:lnTo>
                    <a:pt x="20446" y="457708"/>
                  </a:lnTo>
                  <a:lnTo>
                    <a:pt x="20446" y="414909"/>
                  </a:lnTo>
                  <a:lnTo>
                    <a:pt x="0" y="348488"/>
                  </a:lnTo>
                  <a:lnTo>
                    <a:pt x="0" y="305688"/>
                  </a:lnTo>
                  <a:lnTo>
                    <a:pt x="0" y="261365"/>
                  </a:lnTo>
                  <a:lnTo>
                    <a:pt x="0" y="196341"/>
                  </a:lnTo>
                  <a:lnTo>
                    <a:pt x="0" y="152018"/>
                  </a:lnTo>
                  <a:lnTo>
                    <a:pt x="0" y="131445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7"/>
          <p:cNvSpPr txBox="1"/>
          <p:nvPr/>
        </p:nvSpPr>
        <p:spPr>
          <a:xfrm>
            <a:off x="1305305" y="2359913"/>
            <a:ext cx="31369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7"/>
          <p:cNvGrpSpPr/>
          <p:nvPr/>
        </p:nvGrpSpPr>
        <p:grpSpPr>
          <a:xfrm>
            <a:off x="648461" y="1799081"/>
            <a:ext cx="6550280" cy="3613912"/>
            <a:chOff x="648461" y="1799081"/>
            <a:chExt cx="6550280" cy="3613912"/>
          </a:xfrm>
        </p:grpSpPr>
        <p:sp>
          <p:nvSpPr>
            <p:cNvPr id="397" name="Google Shape;397;p17"/>
            <p:cNvSpPr/>
            <p:nvPr/>
          </p:nvSpPr>
          <p:spPr>
            <a:xfrm>
              <a:off x="2526791" y="2433827"/>
              <a:ext cx="40005" cy="942340"/>
            </a:xfrm>
            <a:custGeom>
              <a:avLst/>
              <a:gdLst/>
              <a:ahLst/>
              <a:cxnLst/>
              <a:rect l="l" t="t" r="r" b="b"/>
              <a:pathLst>
                <a:path w="40005" h="942339" extrusionOk="0">
                  <a:moveTo>
                    <a:pt x="39624" y="0"/>
                  </a:moveTo>
                  <a:lnTo>
                    <a:pt x="0" y="0"/>
                  </a:lnTo>
                  <a:lnTo>
                    <a:pt x="0" y="941832"/>
                  </a:lnTo>
                  <a:lnTo>
                    <a:pt x="39624" y="94183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2527553" y="2434589"/>
              <a:ext cx="60960" cy="962025"/>
            </a:xfrm>
            <a:custGeom>
              <a:avLst/>
              <a:gdLst/>
              <a:ahLst/>
              <a:cxnLst/>
              <a:rect l="l" t="t" r="r" b="b"/>
              <a:pathLst>
                <a:path w="60960" h="962025" extrusionOk="0">
                  <a:moveTo>
                    <a:pt x="0" y="961643"/>
                  </a:moveTo>
                  <a:lnTo>
                    <a:pt x="60960" y="961643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961643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5602986" y="3902201"/>
              <a:ext cx="1493520" cy="786765"/>
            </a:xfrm>
            <a:custGeom>
              <a:avLst/>
              <a:gdLst/>
              <a:ahLst/>
              <a:cxnLst/>
              <a:rect l="l" t="t" r="r" b="b"/>
              <a:pathLst>
                <a:path w="1493520" h="786764" extrusionOk="0">
                  <a:moveTo>
                    <a:pt x="19050" y="0"/>
                  </a:moveTo>
                  <a:lnTo>
                    <a:pt x="0" y="42799"/>
                  </a:lnTo>
                  <a:lnTo>
                    <a:pt x="1473072" y="786384"/>
                  </a:lnTo>
                  <a:lnTo>
                    <a:pt x="1493519" y="74358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5602986" y="3902201"/>
              <a:ext cx="1493520" cy="786765"/>
            </a:xfrm>
            <a:custGeom>
              <a:avLst/>
              <a:gdLst/>
              <a:ahLst/>
              <a:cxnLst/>
              <a:rect l="l" t="t" r="r" b="b"/>
              <a:pathLst>
                <a:path w="1493520" h="786764" extrusionOk="0">
                  <a:moveTo>
                    <a:pt x="1493519" y="743585"/>
                  </a:moveTo>
                  <a:lnTo>
                    <a:pt x="1473072" y="786384"/>
                  </a:lnTo>
                  <a:lnTo>
                    <a:pt x="0" y="42799"/>
                  </a:lnTo>
                  <a:lnTo>
                    <a:pt x="19050" y="0"/>
                  </a:lnTo>
                  <a:lnTo>
                    <a:pt x="1493519" y="743585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6227826" y="3245358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5" h="501650" extrusionOk="0">
                  <a:moveTo>
                    <a:pt x="41021" y="0"/>
                  </a:moveTo>
                  <a:lnTo>
                    <a:pt x="0" y="42671"/>
                  </a:lnTo>
                  <a:lnTo>
                    <a:pt x="950341" y="501395"/>
                  </a:lnTo>
                  <a:lnTo>
                    <a:pt x="970788" y="458723"/>
                  </a:lnTo>
                  <a:lnTo>
                    <a:pt x="41021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6227826" y="3245358"/>
              <a:ext cx="970915" cy="501650"/>
            </a:xfrm>
            <a:custGeom>
              <a:avLst/>
              <a:gdLst/>
              <a:ahLst/>
              <a:cxnLst/>
              <a:rect l="l" t="t" r="r" b="b"/>
              <a:pathLst>
                <a:path w="970915" h="501650" extrusionOk="0">
                  <a:moveTo>
                    <a:pt x="970788" y="458723"/>
                  </a:moveTo>
                  <a:lnTo>
                    <a:pt x="950341" y="501395"/>
                  </a:lnTo>
                  <a:lnTo>
                    <a:pt x="0" y="42671"/>
                  </a:lnTo>
                  <a:lnTo>
                    <a:pt x="41021" y="0"/>
                  </a:lnTo>
                  <a:lnTo>
                    <a:pt x="970788" y="458723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771393" y="3530345"/>
              <a:ext cx="727075" cy="414655"/>
            </a:xfrm>
            <a:custGeom>
              <a:avLst/>
              <a:gdLst/>
              <a:ahLst/>
              <a:cxnLst/>
              <a:rect l="l" t="t" r="r" b="b"/>
              <a:pathLst>
                <a:path w="727075" h="414654" extrusionOk="0">
                  <a:moveTo>
                    <a:pt x="20447" y="0"/>
                  </a:moveTo>
                  <a:lnTo>
                    <a:pt x="0" y="44323"/>
                  </a:lnTo>
                  <a:lnTo>
                    <a:pt x="706501" y="414527"/>
                  </a:lnTo>
                  <a:lnTo>
                    <a:pt x="726947" y="371855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2771393" y="3530345"/>
              <a:ext cx="727075" cy="414655"/>
            </a:xfrm>
            <a:custGeom>
              <a:avLst/>
              <a:gdLst/>
              <a:ahLst/>
              <a:cxnLst/>
              <a:rect l="l" t="t" r="r" b="b"/>
              <a:pathLst>
                <a:path w="727075" h="414654" extrusionOk="0">
                  <a:moveTo>
                    <a:pt x="726947" y="371855"/>
                  </a:moveTo>
                  <a:lnTo>
                    <a:pt x="706501" y="414527"/>
                  </a:lnTo>
                  <a:lnTo>
                    <a:pt x="0" y="44323"/>
                  </a:lnTo>
                  <a:lnTo>
                    <a:pt x="20447" y="0"/>
                  </a:lnTo>
                  <a:lnTo>
                    <a:pt x="726947" y="371855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639061" y="2434589"/>
              <a:ext cx="908685" cy="502920"/>
            </a:xfrm>
            <a:custGeom>
              <a:avLst/>
              <a:gdLst/>
              <a:ahLst/>
              <a:cxnLst/>
              <a:rect l="l" t="t" r="r" b="b"/>
              <a:pathLst>
                <a:path w="908685" h="502919" extrusionOk="0">
                  <a:moveTo>
                    <a:pt x="20446" y="0"/>
                  </a:moveTo>
                  <a:lnTo>
                    <a:pt x="0" y="44323"/>
                  </a:lnTo>
                  <a:lnTo>
                    <a:pt x="908304" y="502920"/>
                  </a:lnTo>
                  <a:lnTo>
                    <a:pt x="908304" y="458597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639061" y="2434589"/>
              <a:ext cx="908685" cy="502920"/>
            </a:xfrm>
            <a:custGeom>
              <a:avLst/>
              <a:gdLst/>
              <a:ahLst/>
              <a:cxnLst/>
              <a:rect l="l" t="t" r="r" b="b"/>
              <a:pathLst>
                <a:path w="908685" h="502919" extrusionOk="0">
                  <a:moveTo>
                    <a:pt x="908304" y="458597"/>
                  </a:moveTo>
                  <a:lnTo>
                    <a:pt x="908304" y="502920"/>
                  </a:lnTo>
                  <a:lnTo>
                    <a:pt x="0" y="44323"/>
                  </a:lnTo>
                  <a:lnTo>
                    <a:pt x="20446" y="0"/>
                  </a:lnTo>
                  <a:lnTo>
                    <a:pt x="908304" y="458597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6311645" y="2018537"/>
              <a:ext cx="361315" cy="940435"/>
            </a:xfrm>
            <a:custGeom>
              <a:avLst/>
              <a:gdLst/>
              <a:ahLst/>
              <a:cxnLst/>
              <a:rect l="l" t="t" r="r" b="b"/>
              <a:pathLst>
                <a:path w="361315" h="940435" extrusionOk="0">
                  <a:moveTo>
                    <a:pt x="39369" y="0"/>
                  </a:moveTo>
                  <a:lnTo>
                    <a:pt x="0" y="22225"/>
                  </a:lnTo>
                  <a:lnTo>
                    <a:pt x="320421" y="940308"/>
                  </a:lnTo>
                  <a:lnTo>
                    <a:pt x="361187" y="919734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311645" y="2018537"/>
              <a:ext cx="361315" cy="940435"/>
            </a:xfrm>
            <a:custGeom>
              <a:avLst/>
              <a:gdLst/>
              <a:ahLst/>
              <a:cxnLst/>
              <a:rect l="l" t="t" r="r" b="b"/>
              <a:pathLst>
                <a:path w="361315" h="940435" extrusionOk="0">
                  <a:moveTo>
                    <a:pt x="361187" y="919734"/>
                  </a:moveTo>
                  <a:lnTo>
                    <a:pt x="320421" y="940308"/>
                  </a:lnTo>
                  <a:lnTo>
                    <a:pt x="0" y="22225"/>
                  </a:lnTo>
                  <a:lnTo>
                    <a:pt x="39369" y="0"/>
                  </a:lnTo>
                  <a:lnTo>
                    <a:pt x="361187" y="919734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810005" y="2829305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90" h="108585" extrusionOk="0">
                  <a:moveTo>
                    <a:pt x="0" y="0"/>
                  </a:moveTo>
                  <a:lnTo>
                    <a:pt x="59435" y="20447"/>
                  </a:lnTo>
                  <a:lnTo>
                    <a:pt x="59435" y="10820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69035" y="2674619"/>
              <a:ext cx="158750" cy="131445"/>
            </a:xfrm>
            <a:custGeom>
              <a:avLst/>
              <a:gdLst/>
              <a:ahLst/>
              <a:cxnLst/>
              <a:rect l="l" t="t" r="r" b="b"/>
              <a:pathLst>
                <a:path w="158750" h="131444" extrusionOk="0">
                  <a:moveTo>
                    <a:pt x="92964" y="0"/>
                  </a:moveTo>
                  <a:lnTo>
                    <a:pt x="65532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1"/>
                  </a:lnTo>
                  <a:lnTo>
                    <a:pt x="5149" y="91041"/>
                  </a:lnTo>
                  <a:lnTo>
                    <a:pt x="19192" y="111871"/>
                  </a:lnTo>
                  <a:lnTo>
                    <a:pt x="40022" y="125914"/>
                  </a:lnTo>
                  <a:lnTo>
                    <a:pt x="65532" y="131063"/>
                  </a:lnTo>
                  <a:lnTo>
                    <a:pt x="92964" y="131063"/>
                  </a:lnTo>
                  <a:lnTo>
                    <a:pt x="118473" y="125914"/>
                  </a:lnTo>
                  <a:lnTo>
                    <a:pt x="139303" y="111871"/>
                  </a:lnTo>
                  <a:lnTo>
                    <a:pt x="153346" y="91041"/>
                  </a:lnTo>
                  <a:lnTo>
                    <a:pt x="158495" y="65531"/>
                  </a:lnTo>
                  <a:lnTo>
                    <a:pt x="153346" y="40022"/>
                  </a:lnTo>
                  <a:lnTo>
                    <a:pt x="139303" y="19192"/>
                  </a:lnTo>
                  <a:lnTo>
                    <a:pt x="118473" y="514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48461" y="2654045"/>
              <a:ext cx="200025" cy="173990"/>
            </a:xfrm>
            <a:custGeom>
              <a:avLst/>
              <a:gdLst/>
              <a:ahLst/>
              <a:cxnLst/>
              <a:rect l="l" t="t" r="r" b="b"/>
              <a:pathLst>
                <a:path w="200025" h="173989" extrusionOk="0">
                  <a:moveTo>
                    <a:pt x="0" y="69595"/>
                  </a:moveTo>
                  <a:lnTo>
                    <a:pt x="5472" y="42541"/>
                  </a:lnTo>
                  <a:lnTo>
                    <a:pt x="20397" y="20415"/>
                  </a:lnTo>
                  <a:lnTo>
                    <a:pt x="42535" y="5480"/>
                  </a:lnTo>
                  <a:lnTo>
                    <a:pt x="69646" y="0"/>
                  </a:lnTo>
                  <a:lnTo>
                    <a:pt x="129997" y="0"/>
                  </a:lnTo>
                  <a:lnTo>
                    <a:pt x="157108" y="5480"/>
                  </a:lnTo>
                  <a:lnTo>
                    <a:pt x="179246" y="20415"/>
                  </a:lnTo>
                  <a:lnTo>
                    <a:pt x="194171" y="42541"/>
                  </a:lnTo>
                  <a:lnTo>
                    <a:pt x="199644" y="69595"/>
                  </a:lnTo>
                  <a:lnTo>
                    <a:pt x="199644" y="104139"/>
                  </a:lnTo>
                  <a:lnTo>
                    <a:pt x="194171" y="131194"/>
                  </a:lnTo>
                  <a:lnTo>
                    <a:pt x="179246" y="153320"/>
                  </a:lnTo>
                  <a:lnTo>
                    <a:pt x="157108" y="168255"/>
                  </a:lnTo>
                  <a:lnTo>
                    <a:pt x="129997" y="173736"/>
                  </a:lnTo>
                  <a:lnTo>
                    <a:pt x="69646" y="173736"/>
                  </a:lnTo>
                  <a:lnTo>
                    <a:pt x="42535" y="168255"/>
                  </a:lnTo>
                  <a:lnTo>
                    <a:pt x="20397" y="153320"/>
                  </a:lnTo>
                  <a:lnTo>
                    <a:pt x="5472" y="131194"/>
                  </a:lnTo>
                  <a:lnTo>
                    <a:pt x="0" y="104139"/>
                  </a:lnTo>
                  <a:lnTo>
                    <a:pt x="0" y="69595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73607" y="2703575"/>
              <a:ext cx="170688" cy="11887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849629" y="2917697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5" h="41275" extrusionOk="0">
                  <a:moveTo>
                    <a:pt x="19811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39623" y="41148"/>
                  </a:lnTo>
                  <a:lnTo>
                    <a:pt x="39623" y="21336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849629" y="2917697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5" h="41275" extrusionOk="0">
                  <a:moveTo>
                    <a:pt x="19811" y="0"/>
                  </a:moveTo>
                  <a:lnTo>
                    <a:pt x="39623" y="21336"/>
                  </a:lnTo>
                  <a:lnTo>
                    <a:pt x="39623" y="41148"/>
                  </a:lnTo>
                  <a:lnTo>
                    <a:pt x="19811" y="41148"/>
                  </a:lnTo>
                  <a:lnTo>
                    <a:pt x="0" y="41148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1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890777" y="29390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69797" y="2807969"/>
              <a:ext cx="140335" cy="41275"/>
            </a:xfrm>
            <a:custGeom>
              <a:avLst/>
              <a:gdLst/>
              <a:ahLst/>
              <a:cxnLst/>
              <a:rect l="l" t="t" r="r" b="b"/>
              <a:pathLst>
                <a:path w="140334" h="41275" extrusionOk="0">
                  <a:moveTo>
                    <a:pt x="0" y="41148"/>
                  </a:moveTo>
                  <a:lnTo>
                    <a:pt x="140208" y="41148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648461" y="2850641"/>
              <a:ext cx="200025" cy="20320"/>
            </a:xfrm>
            <a:custGeom>
              <a:avLst/>
              <a:gdLst/>
              <a:ahLst/>
              <a:cxnLst/>
              <a:rect l="l" t="t" r="r" b="b"/>
              <a:pathLst>
                <a:path w="200025" h="20319" extrusionOk="0">
                  <a:moveTo>
                    <a:pt x="20256" y="0"/>
                  </a:moveTo>
                  <a:lnTo>
                    <a:pt x="0" y="19812"/>
                  </a:lnTo>
                  <a:lnTo>
                    <a:pt x="199644" y="19812"/>
                  </a:lnTo>
                  <a:lnTo>
                    <a:pt x="179387" y="0"/>
                  </a:lnTo>
                  <a:lnTo>
                    <a:pt x="20256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69797" y="2850641"/>
              <a:ext cx="160020" cy="21590"/>
            </a:xfrm>
            <a:custGeom>
              <a:avLst/>
              <a:gdLst/>
              <a:ahLst/>
              <a:cxnLst/>
              <a:rect l="l" t="t" r="r" b="b"/>
              <a:pathLst>
                <a:path w="160019" h="21589" extrusionOk="0">
                  <a:moveTo>
                    <a:pt x="0" y="21336"/>
                  </a:moveTo>
                  <a:lnTo>
                    <a:pt x="39623" y="21336"/>
                  </a:lnTo>
                </a:path>
                <a:path w="160019" h="21589" extrusionOk="0">
                  <a:moveTo>
                    <a:pt x="19811" y="0"/>
                  </a:moveTo>
                  <a:lnTo>
                    <a:pt x="138683" y="0"/>
                  </a:lnTo>
                </a:path>
                <a:path w="160019" h="21589" extrusionOk="0">
                  <a:moveTo>
                    <a:pt x="0" y="0"/>
                  </a:moveTo>
                  <a:lnTo>
                    <a:pt x="97536" y="0"/>
                  </a:lnTo>
                </a:path>
                <a:path w="160019" h="21589" extrusionOk="0">
                  <a:moveTo>
                    <a:pt x="41147" y="21336"/>
                  </a:moveTo>
                  <a:lnTo>
                    <a:pt x="120395" y="21336"/>
                  </a:lnTo>
                </a:path>
                <a:path w="160019" h="21589" extrusionOk="0">
                  <a:moveTo>
                    <a:pt x="121920" y="0"/>
                  </a:moveTo>
                  <a:lnTo>
                    <a:pt x="160020" y="0"/>
                  </a:lnTo>
                </a:path>
                <a:path w="160019" h="21589" extrusionOk="0">
                  <a:moveTo>
                    <a:pt x="140208" y="21336"/>
                  </a:moveTo>
                  <a:lnTo>
                    <a:pt x="158495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728471" y="2697479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 extrusionOk="0">
                  <a:moveTo>
                    <a:pt x="60959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0959" y="62484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729233" y="2698241"/>
              <a:ext cx="81280" cy="85725"/>
            </a:xfrm>
            <a:custGeom>
              <a:avLst/>
              <a:gdLst/>
              <a:ahLst/>
              <a:cxnLst/>
              <a:rect l="l" t="t" r="r" b="b"/>
              <a:pathLst>
                <a:path w="81279" h="85725" extrusionOk="0">
                  <a:moveTo>
                    <a:pt x="0" y="85344"/>
                  </a:moveTo>
                  <a:lnTo>
                    <a:pt x="80772" y="85344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995421" y="2062733"/>
              <a:ext cx="2543810" cy="2342515"/>
            </a:xfrm>
            <a:custGeom>
              <a:avLst/>
              <a:gdLst/>
              <a:ahLst/>
              <a:cxnLst/>
              <a:rect l="l" t="t" r="r" b="b"/>
              <a:pathLst>
                <a:path w="2543810" h="2342515" extrusionOk="0">
                  <a:moveTo>
                    <a:pt x="2463038" y="0"/>
                  </a:moveTo>
                  <a:lnTo>
                    <a:pt x="0" y="2255139"/>
                  </a:lnTo>
                  <a:lnTo>
                    <a:pt x="59943" y="2342388"/>
                  </a:lnTo>
                  <a:lnTo>
                    <a:pt x="2543555" y="87249"/>
                  </a:lnTo>
                  <a:lnTo>
                    <a:pt x="2463038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995421" y="2062733"/>
              <a:ext cx="2543810" cy="2342515"/>
            </a:xfrm>
            <a:custGeom>
              <a:avLst/>
              <a:gdLst/>
              <a:ahLst/>
              <a:cxnLst/>
              <a:rect l="l" t="t" r="r" b="b"/>
              <a:pathLst>
                <a:path w="2543810" h="2342515" extrusionOk="0">
                  <a:moveTo>
                    <a:pt x="2463038" y="0"/>
                  </a:moveTo>
                  <a:lnTo>
                    <a:pt x="2543555" y="87249"/>
                  </a:lnTo>
                  <a:lnTo>
                    <a:pt x="59943" y="2342388"/>
                  </a:lnTo>
                  <a:lnTo>
                    <a:pt x="0" y="2255139"/>
                  </a:lnTo>
                  <a:lnTo>
                    <a:pt x="2463038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3821430" y="3551682"/>
              <a:ext cx="949960" cy="1203960"/>
            </a:xfrm>
            <a:custGeom>
              <a:avLst/>
              <a:gdLst/>
              <a:ahLst/>
              <a:cxnLst/>
              <a:rect l="l" t="t" r="r" b="b"/>
              <a:pathLst>
                <a:path w="949960" h="1203960" extrusionOk="0">
                  <a:moveTo>
                    <a:pt x="61468" y="0"/>
                  </a:moveTo>
                  <a:lnTo>
                    <a:pt x="0" y="65023"/>
                  </a:lnTo>
                  <a:lnTo>
                    <a:pt x="868934" y="1203959"/>
                  </a:lnTo>
                  <a:lnTo>
                    <a:pt x="949452" y="1137284"/>
                  </a:lnTo>
                  <a:lnTo>
                    <a:pt x="61468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3821430" y="3551682"/>
              <a:ext cx="949960" cy="1203960"/>
            </a:xfrm>
            <a:custGeom>
              <a:avLst/>
              <a:gdLst/>
              <a:ahLst/>
              <a:cxnLst/>
              <a:rect l="l" t="t" r="r" b="b"/>
              <a:pathLst>
                <a:path w="949960" h="1203960" extrusionOk="0">
                  <a:moveTo>
                    <a:pt x="949452" y="1137284"/>
                  </a:moveTo>
                  <a:lnTo>
                    <a:pt x="868934" y="1203959"/>
                  </a:lnTo>
                  <a:lnTo>
                    <a:pt x="0" y="65023"/>
                  </a:lnTo>
                  <a:lnTo>
                    <a:pt x="61468" y="0"/>
                  </a:lnTo>
                  <a:lnTo>
                    <a:pt x="949452" y="1137284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530089" y="4844033"/>
              <a:ext cx="1030605" cy="568960"/>
            </a:xfrm>
            <a:custGeom>
              <a:avLst/>
              <a:gdLst/>
              <a:ahLst/>
              <a:cxnLst/>
              <a:rect l="l" t="t" r="r" b="b"/>
              <a:pathLst>
                <a:path w="1030604" h="568960" extrusionOk="0">
                  <a:moveTo>
                    <a:pt x="20447" y="0"/>
                  </a:moveTo>
                  <a:lnTo>
                    <a:pt x="0" y="44323"/>
                  </a:lnTo>
                  <a:lnTo>
                    <a:pt x="1009776" y="568452"/>
                  </a:lnTo>
                  <a:lnTo>
                    <a:pt x="1030224" y="501904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530089" y="4844033"/>
              <a:ext cx="1030605" cy="568960"/>
            </a:xfrm>
            <a:custGeom>
              <a:avLst/>
              <a:gdLst/>
              <a:ahLst/>
              <a:cxnLst/>
              <a:rect l="l" t="t" r="r" b="b"/>
              <a:pathLst>
                <a:path w="1030604" h="568960" extrusionOk="0">
                  <a:moveTo>
                    <a:pt x="1030224" y="501904"/>
                  </a:moveTo>
                  <a:lnTo>
                    <a:pt x="1009776" y="568452"/>
                  </a:lnTo>
                  <a:lnTo>
                    <a:pt x="0" y="44323"/>
                  </a:lnTo>
                  <a:lnTo>
                    <a:pt x="20447" y="0"/>
                  </a:lnTo>
                  <a:lnTo>
                    <a:pt x="1030224" y="501904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3742181" y="2698241"/>
              <a:ext cx="524510" cy="568960"/>
            </a:xfrm>
            <a:custGeom>
              <a:avLst/>
              <a:gdLst/>
              <a:ahLst/>
              <a:cxnLst/>
              <a:rect l="l" t="t" r="r" b="b"/>
              <a:pathLst>
                <a:path w="524510" h="568960" extrusionOk="0">
                  <a:moveTo>
                    <a:pt x="20446" y="0"/>
                  </a:moveTo>
                  <a:lnTo>
                    <a:pt x="0" y="22225"/>
                  </a:lnTo>
                  <a:lnTo>
                    <a:pt x="483362" y="568452"/>
                  </a:lnTo>
                  <a:lnTo>
                    <a:pt x="524255" y="524129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742181" y="2698241"/>
              <a:ext cx="524510" cy="568960"/>
            </a:xfrm>
            <a:custGeom>
              <a:avLst/>
              <a:gdLst/>
              <a:ahLst/>
              <a:cxnLst/>
              <a:rect l="l" t="t" r="r" b="b"/>
              <a:pathLst>
                <a:path w="524510" h="568960" extrusionOk="0">
                  <a:moveTo>
                    <a:pt x="524255" y="524129"/>
                  </a:moveTo>
                  <a:lnTo>
                    <a:pt x="483362" y="568452"/>
                  </a:lnTo>
                  <a:lnTo>
                    <a:pt x="0" y="22225"/>
                  </a:lnTo>
                  <a:lnTo>
                    <a:pt x="20446" y="0"/>
                  </a:lnTo>
                  <a:lnTo>
                    <a:pt x="524255" y="524129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870203" y="3069336"/>
              <a:ext cx="239268" cy="25603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849629" y="3048761"/>
              <a:ext cx="201295" cy="173990"/>
            </a:xfrm>
            <a:custGeom>
              <a:avLst/>
              <a:gdLst/>
              <a:ahLst/>
              <a:cxnLst/>
              <a:rect l="l" t="t" r="r" b="b"/>
              <a:pathLst>
                <a:path w="201294" h="173989" extrusionOk="0">
                  <a:moveTo>
                    <a:pt x="0" y="70230"/>
                  </a:moveTo>
                  <a:lnTo>
                    <a:pt x="5523" y="42916"/>
                  </a:lnTo>
                  <a:lnTo>
                    <a:pt x="20586" y="20589"/>
                  </a:lnTo>
                  <a:lnTo>
                    <a:pt x="42926" y="5526"/>
                  </a:lnTo>
                  <a:lnTo>
                    <a:pt x="70281" y="0"/>
                  </a:lnTo>
                  <a:lnTo>
                    <a:pt x="130886" y="0"/>
                  </a:lnTo>
                  <a:lnTo>
                    <a:pt x="158241" y="5526"/>
                  </a:lnTo>
                  <a:lnTo>
                    <a:pt x="180581" y="20589"/>
                  </a:lnTo>
                  <a:lnTo>
                    <a:pt x="195644" y="42916"/>
                  </a:lnTo>
                  <a:lnTo>
                    <a:pt x="201167" y="70230"/>
                  </a:lnTo>
                  <a:lnTo>
                    <a:pt x="201167" y="103504"/>
                  </a:lnTo>
                  <a:lnTo>
                    <a:pt x="195644" y="130819"/>
                  </a:lnTo>
                  <a:lnTo>
                    <a:pt x="180581" y="153146"/>
                  </a:lnTo>
                  <a:lnTo>
                    <a:pt x="158241" y="168209"/>
                  </a:lnTo>
                  <a:lnTo>
                    <a:pt x="130886" y="173736"/>
                  </a:lnTo>
                  <a:lnTo>
                    <a:pt x="70281" y="173736"/>
                  </a:lnTo>
                  <a:lnTo>
                    <a:pt x="42926" y="168209"/>
                  </a:lnTo>
                  <a:lnTo>
                    <a:pt x="20586" y="153146"/>
                  </a:lnTo>
                  <a:lnTo>
                    <a:pt x="5523" y="130819"/>
                  </a:lnTo>
                  <a:lnTo>
                    <a:pt x="0" y="103504"/>
                  </a:lnTo>
                  <a:lnTo>
                    <a:pt x="0" y="70230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890015" y="3090672"/>
              <a:ext cx="120650" cy="66040"/>
            </a:xfrm>
            <a:custGeom>
              <a:avLst/>
              <a:gdLst/>
              <a:ahLst/>
              <a:cxnLst/>
              <a:rect l="l" t="t" r="r" b="b"/>
              <a:pathLst>
                <a:path w="120650" h="66039" extrusionOk="0">
                  <a:moveTo>
                    <a:pt x="12039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120396" y="65532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890777" y="3091433"/>
              <a:ext cx="139065" cy="85725"/>
            </a:xfrm>
            <a:custGeom>
              <a:avLst/>
              <a:gdLst/>
              <a:ahLst/>
              <a:cxnLst/>
              <a:rect l="l" t="t" r="r" b="b"/>
              <a:pathLst>
                <a:path w="139065" h="85725" extrusionOk="0">
                  <a:moveTo>
                    <a:pt x="0" y="85344"/>
                  </a:moveTo>
                  <a:lnTo>
                    <a:pt x="138684" y="85344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073658" y="3288029"/>
              <a:ext cx="40005" cy="66040"/>
            </a:xfrm>
            <a:custGeom>
              <a:avLst/>
              <a:gdLst/>
              <a:ahLst/>
              <a:cxnLst/>
              <a:rect l="l" t="t" r="r" b="b"/>
              <a:pathLst>
                <a:path w="40005" h="66039" extrusionOk="0">
                  <a:moveTo>
                    <a:pt x="19811" y="0"/>
                  </a:moveTo>
                  <a:lnTo>
                    <a:pt x="0" y="0"/>
                  </a:lnTo>
                  <a:lnTo>
                    <a:pt x="0" y="43687"/>
                  </a:lnTo>
                  <a:lnTo>
                    <a:pt x="19811" y="65532"/>
                  </a:lnTo>
                  <a:lnTo>
                    <a:pt x="39623" y="43687"/>
                  </a:lnTo>
                  <a:lnTo>
                    <a:pt x="39623" y="21844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73658" y="3288029"/>
              <a:ext cx="40005" cy="66040"/>
            </a:xfrm>
            <a:custGeom>
              <a:avLst/>
              <a:gdLst/>
              <a:ahLst/>
              <a:cxnLst/>
              <a:rect l="l" t="t" r="r" b="b"/>
              <a:pathLst>
                <a:path w="40005" h="66039" extrusionOk="0">
                  <a:moveTo>
                    <a:pt x="19811" y="0"/>
                  </a:moveTo>
                  <a:lnTo>
                    <a:pt x="39623" y="21844"/>
                  </a:lnTo>
                  <a:lnTo>
                    <a:pt x="39623" y="43687"/>
                  </a:lnTo>
                  <a:lnTo>
                    <a:pt x="19811" y="65532"/>
                  </a:lnTo>
                  <a:lnTo>
                    <a:pt x="0" y="43687"/>
                  </a:lnTo>
                  <a:lnTo>
                    <a:pt x="0" y="21844"/>
                  </a:lnTo>
                  <a:lnTo>
                    <a:pt x="0" y="0"/>
                  </a:lnTo>
                  <a:lnTo>
                    <a:pt x="19811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911351" y="3113531"/>
              <a:ext cx="99059" cy="426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073658" y="331088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20" extrusionOk="0">
                  <a:moveTo>
                    <a:pt x="0" y="9906"/>
                  </a:moveTo>
                  <a:lnTo>
                    <a:pt x="0" y="9906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077455" y="3310902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20" extrusionOk="0">
                  <a:moveTo>
                    <a:pt x="32016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32016" y="19799"/>
                  </a:lnTo>
                  <a:lnTo>
                    <a:pt x="32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890777" y="3201161"/>
              <a:ext cx="139065" cy="21590"/>
            </a:xfrm>
            <a:custGeom>
              <a:avLst/>
              <a:gdLst/>
              <a:ahLst/>
              <a:cxnLst/>
              <a:rect l="l" t="t" r="r" b="b"/>
              <a:pathLst>
                <a:path w="139065" h="21589" extrusionOk="0">
                  <a:moveTo>
                    <a:pt x="0" y="21336"/>
                  </a:moveTo>
                  <a:lnTo>
                    <a:pt x="138684" y="21336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870965" y="3224022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40" h="43179" extrusionOk="0">
                  <a:moveTo>
                    <a:pt x="20307" y="0"/>
                  </a:moveTo>
                  <a:lnTo>
                    <a:pt x="0" y="42672"/>
                  </a:lnTo>
                  <a:lnTo>
                    <a:pt x="179831" y="42672"/>
                  </a:lnTo>
                  <a:lnTo>
                    <a:pt x="159524" y="0"/>
                  </a:lnTo>
                  <a:lnTo>
                    <a:pt x="20307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890777" y="3224022"/>
              <a:ext cx="161925" cy="21590"/>
            </a:xfrm>
            <a:custGeom>
              <a:avLst/>
              <a:gdLst/>
              <a:ahLst/>
              <a:cxnLst/>
              <a:rect l="l" t="t" r="r" b="b"/>
              <a:pathLst>
                <a:path w="161925" h="21589" extrusionOk="0">
                  <a:moveTo>
                    <a:pt x="0" y="21336"/>
                  </a:moveTo>
                  <a:lnTo>
                    <a:pt x="19812" y="21336"/>
                  </a:lnTo>
                </a:path>
                <a:path w="161925" h="21589" extrusionOk="0">
                  <a:moveTo>
                    <a:pt x="0" y="0"/>
                  </a:moveTo>
                  <a:lnTo>
                    <a:pt x="138684" y="0"/>
                  </a:lnTo>
                </a:path>
                <a:path w="161925" h="21589" extrusionOk="0">
                  <a:moveTo>
                    <a:pt x="0" y="21336"/>
                  </a:moveTo>
                  <a:lnTo>
                    <a:pt x="79247" y="21336"/>
                  </a:lnTo>
                </a:path>
                <a:path w="161925" h="21589" extrusionOk="0">
                  <a:moveTo>
                    <a:pt x="39624" y="21336"/>
                  </a:moveTo>
                  <a:lnTo>
                    <a:pt x="121919" y="21336"/>
                  </a:lnTo>
                </a:path>
                <a:path w="161925" h="21589" extrusionOk="0">
                  <a:moveTo>
                    <a:pt x="102108" y="21336"/>
                  </a:moveTo>
                  <a:lnTo>
                    <a:pt x="140208" y="21336"/>
                  </a:lnTo>
                </a:path>
                <a:path w="161925" h="21589" extrusionOk="0">
                  <a:moveTo>
                    <a:pt x="123443" y="21336"/>
                  </a:moveTo>
                  <a:lnTo>
                    <a:pt x="161544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950975" y="3069336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39624" y="64008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951737" y="3070097"/>
              <a:ext cx="60960" cy="86995"/>
            </a:xfrm>
            <a:custGeom>
              <a:avLst/>
              <a:gdLst/>
              <a:ahLst/>
              <a:cxnLst/>
              <a:rect l="l" t="t" r="r" b="b"/>
              <a:pathLst>
                <a:path w="60959" h="86994" extrusionOk="0">
                  <a:moveTo>
                    <a:pt x="0" y="86867"/>
                  </a:moveTo>
                  <a:lnTo>
                    <a:pt x="60959" y="86867"/>
                  </a:lnTo>
                  <a:lnTo>
                    <a:pt x="60959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840230" y="3158489"/>
              <a:ext cx="60960" cy="108585"/>
            </a:xfrm>
            <a:custGeom>
              <a:avLst/>
              <a:gdLst/>
              <a:ahLst/>
              <a:cxnLst/>
              <a:rect l="l" t="t" r="r" b="b"/>
              <a:pathLst>
                <a:path w="60960" h="108585" extrusionOk="0">
                  <a:moveTo>
                    <a:pt x="0" y="0"/>
                  </a:moveTo>
                  <a:lnTo>
                    <a:pt x="60959" y="20447"/>
                  </a:lnTo>
                  <a:lnTo>
                    <a:pt x="60959" y="10820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679447" y="3025139"/>
              <a:ext cx="158750" cy="131445"/>
            </a:xfrm>
            <a:custGeom>
              <a:avLst/>
              <a:gdLst/>
              <a:ahLst/>
              <a:cxnLst/>
              <a:rect l="l" t="t" r="r" b="b"/>
              <a:pathLst>
                <a:path w="158750" h="131444" extrusionOk="0">
                  <a:moveTo>
                    <a:pt x="92963" y="0"/>
                  </a:moveTo>
                  <a:lnTo>
                    <a:pt x="65531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2"/>
                  </a:lnTo>
                  <a:lnTo>
                    <a:pt x="5149" y="91041"/>
                  </a:lnTo>
                  <a:lnTo>
                    <a:pt x="19192" y="111871"/>
                  </a:lnTo>
                  <a:lnTo>
                    <a:pt x="40022" y="125914"/>
                  </a:lnTo>
                  <a:lnTo>
                    <a:pt x="65531" y="131063"/>
                  </a:lnTo>
                  <a:lnTo>
                    <a:pt x="92963" y="131063"/>
                  </a:lnTo>
                  <a:lnTo>
                    <a:pt x="118473" y="125914"/>
                  </a:lnTo>
                  <a:lnTo>
                    <a:pt x="139303" y="111871"/>
                  </a:lnTo>
                  <a:lnTo>
                    <a:pt x="153346" y="91041"/>
                  </a:lnTo>
                  <a:lnTo>
                    <a:pt x="158495" y="65532"/>
                  </a:lnTo>
                  <a:lnTo>
                    <a:pt x="153346" y="40022"/>
                  </a:lnTo>
                  <a:lnTo>
                    <a:pt x="139303" y="19192"/>
                  </a:lnTo>
                  <a:lnTo>
                    <a:pt x="118473" y="5149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660397" y="3004565"/>
              <a:ext cx="200025" cy="172720"/>
            </a:xfrm>
            <a:custGeom>
              <a:avLst/>
              <a:gdLst/>
              <a:ahLst/>
              <a:cxnLst/>
              <a:rect l="l" t="t" r="r" b="b"/>
              <a:pathLst>
                <a:path w="200025" h="172719" extrusionOk="0">
                  <a:moveTo>
                    <a:pt x="0" y="69723"/>
                  </a:moveTo>
                  <a:lnTo>
                    <a:pt x="5482" y="42594"/>
                  </a:lnTo>
                  <a:lnTo>
                    <a:pt x="20431" y="20431"/>
                  </a:lnTo>
                  <a:lnTo>
                    <a:pt x="42594" y="5482"/>
                  </a:lnTo>
                  <a:lnTo>
                    <a:pt x="69722" y="0"/>
                  </a:lnTo>
                  <a:lnTo>
                    <a:pt x="129920" y="0"/>
                  </a:lnTo>
                  <a:lnTo>
                    <a:pt x="157049" y="5482"/>
                  </a:lnTo>
                  <a:lnTo>
                    <a:pt x="179212" y="20431"/>
                  </a:lnTo>
                  <a:lnTo>
                    <a:pt x="194161" y="42594"/>
                  </a:lnTo>
                  <a:lnTo>
                    <a:pt x="199644" y="69723"/>
                  </a:lnTo>
                  <a:lnTo>
                    <a:pt x="199644" y="102488"/>
                  </a:lnTo>
                  <a:lnTo>
                    <a:pt x="194161" y="129617"/>
                  </a:lnTo>
                  <a:lnTo>
                    <a:pt x="179212" y="151780"/>
                  </a:lnTo>
                  <a:lnTo>
                    <a:pt x="157049" y="166729"/>
                  </a:lnTo>
                  <a:lnTo>
                    <a:pt x="129920" y="172212"/>
                  </a:lnTo>
                  <a:lnTo>
                    <a:pt x="69722" y="172212"/>
                  </a:lnTo>
                  <a:lnTo>
                    <a:pt x="42594" y="166729"/>
                  </a:lnTo>
                  <a:lnTo>
                    <a:pt x="20431" y="151780"/>
                  </a:lnTo>
                  <a:lnTo>
                    <a:pt x="5482" y="129617"/>
                  </a:lnTo>
                  <a:lnTo>
                    <a:pt x="0" y="102488"/>
                  </a:lnTo>
                  <a:lnTo>
                    <a:pt x="0" y="69723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700783" y="3048000"/>
              <a:ext cx="119380" cy="64135"/>
            </a:xfrm>
            <a:custGeom>
              <a:avLst/>
              <a:gdLst/>
              <a:ahLst/>
              <a:cxnLst/>
              <a:rect l="l" t="t" r="r" b="b"/>
              <a:pathLst>
                <a:path w="119380" h="64135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18871" y="64008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701545" y="3048761"/>
              <a:ext cx="139065" cy="85725"/>
            </a:xfrm>
            <a:custGeom>
              <a:avLst/>
              <a:gdLst/>
              <a:ahLst/>
              <a:cxnLst/>
              <a:rect l="l" t="t" r="r" b="b"/>
              <a:pathLst>
                <a:path w="139064" h="85725" extrusionOk="0">
                  <a:moveTo>
                    <a:pt x="0" y="85344"/>
                  </a:moveTo>
                  <a:lnTo>
                    <a:pt x="138683" y="85344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881377" y="3245358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2163"/>
                  </a:lnTo>
                  <a:lnTo>
                    <a:pt x="19812" y="64007"/>
                  </a:lnTo>
                  <a:lnTo>
                    <a:pt x="38100" y="42163"/>
                  </a:lnTo>
                  <a:lnTo>
                    <a:pt x="38100" y="21843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881377" y="3245358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9812" y="0"/>
                  </a:moveTo>
                  <a:lnTo>
                    <a:pt x="38100" y="21843"/>
                  </a:lnTo>
                  <a:lnTo>
                    <a:pt x="38100" y="42163"/>
                  </a:lnTo>
                  <a:lnTo>
                    <a:pt x="19812" y="64007"/>
                  </a:lnTo>
                  <a:lnTo>
                    <a:pt x="0" y="42163"/>
                  </a:lnTo>
                  <a:lnTo>
                    <a:pt x="0" y="21843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719072" y="3069336"/>
              <a:ext cx="99060" cy="426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881377" y="326821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w="120000" h="18414" extrusionOk="0">
                  <a:moveTo>
                    <a:pt x="0" y="9143"/>
                  </a:moveTo>
                  <a:lnTo>
                    <a:pt x="0" y="9143"/>
                  </a:lnTo>
                </a:path>
              </a:pathLst>
            </a:custGeom>
            <a:noFill/>
            <a:ln w="182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86712" y="3268217"/>
              <a:ext cx="32384" cy="18415"/>
            </a:xfrm>
            <a:custGeom>
              <a:avLst/>
              <a:gdLst/>
              <a:ahLst/>
              <a:cxnLst/>
              <a:rect l="l" t="t" r="r" b="b"/>
              <a:pathLst>
                <a:path w="32385" h="18414" extrusionOk="0">
                  <a:moveTo>
                    <a:pt x="31991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31991" y="18288"/>
                  </a:lnTo>
                  <a:lnTo>
                    <a:pt x="31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1701545" y="3158489"/>
              <a:ext cx="139065" cy="18415"/>
            </a:xfrm>
            <a:custGeom>
              <a:avLst/>
              <a:gdLst/>
              <a:ahLst/>
              <a:cxnLst/>
              <a:rect l="l" t="t" r="r" b="b"/>
              <a:pathLst>
                <a:path w="139064" h="18414" extrusionOk="0">
                  <a:moveTo>
                    <a:pt x="138683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38683" y="18287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D9AA7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1701545" y="3158489"/>
              <a:ext cx="139065" cy="18415"/>
            </a:xfrm>
            <a:custGeom>
              <a:avLst/>
              <a:gdLst/>
              <a:ahLst/>
              <a:cxnLst/>
              <a:rect l="l" t="t" r="r" b="b"/>
              <a:pathLst>
                <a:path w="139064" h="18414" extrusionOk="0">
                  <a:moveTo>
                    <a:pt x="0" y="18287"/>
                  </a:moveTo>
                  <a:lnTo>
                    <a:pt x="138683" y="18287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8287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680209" y="3178301"/>
              <a:ext cx="180340" cy="44450"/>
            </a:xfrm>
            <a:custGeom>
              <a:avLst/>
              <a:gdLst/>
              <a:ahLst/>
              <a:cxnLst/>
              <a:rect l="l" t="t" r="r" b="b"/>
              <a:pathLst>
                <a:path w="180339" h="44450" extrusionOk="0">
                  <a:moveTo>
                    <a:pt x="20319" y="0"/>
                  </a:moveTo>
                  <a:lnTo>
                    <a:pt x="0" y="44196"/>
                  </a:lnTo>
                  <a:lnTo>
                    <a:pt x="179831" y="44196"/>
                  </a:lnTo>
                  <a:lnTo>
                    <a:pt x="159512" y="0"/>
                  </a:lnTo>
                  <a:lnTo>
                    <a:pt x="2031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701545" y="3201161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4" h="120000" extrusionOk="0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701545" y="3162300"/>
              <a:ext cx="139065" cy="32384"/>
            </a:xfrm>
            <a:custGeom>
              <a:avLst/>
              <a:gdLst/>
              <a:ahLst/>
              <a:cxnLst/>
              <a:rect l="l" t="t" r="r" b="b"/>
              <a:pathLst>
                <a:path w="139064" h="32385" extrusionOk="0">
                  <a:moveTo>
                    <a:pt x="0" y="32003"/>
                  </a:moveTo>
                  <a:lnTo>
                    <a:pt x="138684" y="32003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1701545" y="3201161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 h="120000" extrusionOk="0">
                  <a:moveTo>
                    <a:pt x="0" y="0"/>
                  </a:moveTo>
                  <a:lnTo>
                    <a:pt x="79248" y="0"/>
                  </a:lnTo>
                </a:path>
                <a:path w="158750" h="120000" extrusionOk="0">
                  <a:moveTo>
                    <a:pt x="39624" y="0"/>
                  </a:moveTo>
                  <a:lnTo>
                    <a:pt x="118872" y="0"/>
                  </a:lnTo>
                </a:path>
                <a:path w="158750" h="120000" extrusionOk="0">
                  <a:moveTo>
                    <a:pt x="100584" y="0"/>
                  </a:moveTo>
                  <a:lnTo>
                    <a:pt x="138684" y="0"/>
                  </a:lnTo>
                </a:path>
                <a:path w="158750" h="120000" extrusionOk="0">
                  <a:moveTo>
                    <a:pt x="118872" y="0"/>
                  </a:moveTo>
                  <a:lnTo>
                    <a:pt x="158496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1758695" y="3025139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39624" y="64008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759458" y="3025901"/>
              <a:ext cx="59690" cy="86995"/>
            </a:xfrm>
            <a:custGeom>
              <a:avLst/>
              <a:gdLst/>
              <a:ahLst/>
              <a:cxnLst/>
              <a:rect l="l" t="t" r="r" b="b"/>
              <a:pathLst>
                <a:path w="59689" h="86994" extrusionOk="0">
                  <a:moveTo>
                    <a:pt x="0" y="86867"/>
                  </a:moveTo>
                  <a:lnTo>
                    <a:pt x="59436" y="86867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295400" y="3157727"/>
              <a:ext cx="237744" cy="25450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274825" y="3135629"/>
              <a:ext cx="201295" cy="173990"/>
            </a:xfrm>
            <a:custGeom>
              <a:avLst/>
              <a:gdLst/>
              <a:ahLst/>
              <a:cxnLst/>
              <a:rect l="l" t="t" r="r" b="b"/>
              <a:pathLst>
                <a:path w="201294" h="173989" extrusionOk="0">
                  <a:moveTo>
                    <a:pt x="0" y="70231"/>
                  </a:moveTo>
                  <a:lnTo>
                    <a:pt x="5526" y="42916"/>
                  </a:lnTo>
                  <a:lnTo>
                    <a:pt x="20589" y="20589"/>
                  </a:lnTo>
                  <a:lnTo>
                    <a:pt x="42916" y="5526"/>
                  </a:lnTo>
                  <a:lnTo>
                    <a:pt x="70231" y="0"/>
                  </a:lnTo>
                  <a:lnTo>
                    <a:pt x="130937" y="0"/>
                  </a:lnTo>
                  <a:lnTo>
                    <a:pt x="158251" y="5526"/>
                  </a:lnTo>
                  <a:lnTo>
                    <a:pt x="180578" y="20589"/>
                  </a:lnTo>
                  <a:lnTo>
                    <a:pt x="195641" y="42916"/>
                  </a:lnTo>
                  <a:lnTo>
                    <a:pt x="201168" y="70231"/>
                  </a:lnTo>
                  <a:lnTo>
                    <a:pt x="201168" y="103505"/>
                  </a:lnTo>
                  <a:lnTo>
                    <a:pt x="195641" y="130819"/>
                  </a:lnTo>
                  <a:lnTo>
                    <a:pt x="180578" y="153146"/>
                  </a:lnTo>
                  <a:lnTo>
                    <a:pt x="158251" y="168209"/>
                  </a:lnTo>
                  <a:lnTo>
                    <a:pt x="130937" y="173736"/>
                  </a:lnTo>
                  <a:lnTo>
                    <a:pt x="70231" y="173736"/>
                  </a:lnTo>
                  <a:lnTo>
                    <a:pt x="42916" y="168209"/>
                  </a:lnTo>
                  <a:lnTo>
                    <a:pt x="20589" y="153146"/>
                  </a:lnTo>
                  <a:lnTo>
                    <a:pt x="5526" y="130819"/>
                  </a:lnTo>
                  <a:lnTo>
                    <a:pt x="0" y="103505"/>
                  </a:lnTo>
                  <a:lnTo>
                    <a:pt x="0" y="70231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1316736" y="3177539"/>
              <a:ext cx="119380" cy="66040"/>
            </a:xfrm>
            <a:custGeom>
              <a:avLst/>
              <a:gdLst/>
              <a:ahLst/>
              <a:cxnLst/>
              <a:rect l="l" t="t" r="r" b="b"/>
              <a:pathLst>
                <a:path w="119380" h="66039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118872" y="65532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1317497" y="3178301"/>
              <a:ext cx="137160" cy="88900"/>
            </a:xfrm>
            <a:custGeom>
              <a:avLst/>
              <a:gdLst/>
              <a:ahLst/>
              <a:cxnLst/>
              <a:rect l="l" t="t" r="r" b="b"/>
              <a:pathLst>
                <a:path w="137159" h="88900" extrusionOk="0">
                  <a:moveTo>
                    <a:pt x="0" y="88391"/>
                  </a:moveTo>
                  <a:lnTo>
                    <a:pt x="137159" y="88391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497330" y="3377945"/>
              <a:ext cx="20320" cy="62865"/>
            </a:xfrm>
            <a:custGeom>
              <a:avLst/>
              <a:gdLst/>
              <a:ahLst/>
              <a:cxnLst/>
              <a:rect l="l" t="t" r="r" b="b"/>
              <a:pathLst>
                <a:path w="20319" h="62864" extrusionOk="0">
                  <a:moveTo>
                    <a:pt x="19811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19811" y="62483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497330" y="3377945"/>
              <a:ext cx="20320" cy="62865"/>
            </a:xfrm>
            <a:custGeom>
              <a:avLst/>
              <a:gdLst/>
              <a:ahLst/>
              <a:cxnLst/>
              <a:rect l="l" t="t" r="r" b="b"/>
              <a:pathLst>
                <a:path w="20319" h="62864" extrusionOk="0">
                  <a:moveTo>
                    <a:pt x="0" y="0"/>
                  </a:moveTo>
                  <a:lnTo>
                    <a:pt x="19811" y="0"/>
                  </a:lnTo>
                  <a:lnTo>
                    <a:pt x="19811" y="19812"/>
                  </a:lnTo>
                  <a:lnTo>
                    <a:pt x="19811" y="41148"/>
                  </a:lnTo>
                  <a:lnTo>
                    <a:pt x="19811" y="62483"/>
                  </a:lnTo>
                  <a:lnTo>
                    <a:pt x="0" y="62483"/>
                  </a:lnTo>
                  <a:lnTo>
                    <a:pt x="0" y="41148"/>
                  </a:lnTo>
                  <a:lnTo>
                    <a:pt x="0" y="198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1335023" y="3200400"/>
              <a:ext cx="100584" cy="426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1481328" y="3397757"/>
              <a:ext cx="32384" cy="21590"/>
            </a:xfrm>
            <a:custGeom>
              <a:avLst/>
              <a:gdLst/>
              <a:ahLst/>
              <a:cxnLst/>
              <a:rect l="l" t="t" r="r" b="b"/>
              <a:pathLst>
                <a:path w="32384" h="21589" extrusionOk="0">
                  <a:moveTo>
                    <a:pt x="32004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2004" y="2133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518666" y="3397758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w="120000" h="21589" extrusionOk="0">
                  <a:moveTo>
                    <a:pt x="0" y="10667"/>
                  </a:moveTo>
                  <a:lnTo>
                    <a:pt x="0" y="10667"/>
                  </a:lnTo>
                </a:path>
              </a:pathLst>
            </a:custGeom>
            <a:noFill/>
            <a:ln w="213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296161" y="3288029"/>
              <a:ext cx="158750" cy="21590"/>
            </a:xfrm>
            <a:custGeom>
              <a:avLst/>
              <a:gdLst/>
              <a:ahLst/>
              <a:cxnLst/>
              <a:rect l="l" t="t" r="r" b="b"/>
              <a:pathLst>
                <a:path w="158750" h="21589" extrusionOk="0">
                  <a:moveTo>
                    <a:pt x="0" y="21336"/>
                  </a:moveTo>
                  <a:lnTo>
                    <a:pt x="158496" y="21336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274825" y="3310889"/>
              <a:ext cx="201295" cy="43180"/>
            </a:xfrm>
            <a:custGeom>
              <a:avLst/>
              <a:gdLst/>
              <a:ahLst/>
              <a:cxnLst/>
              <a:rect l="l" t="t" r="r" b="b"/>
              <a:pathLst>
                <a:path w="201294" h="43179" extrusionOk="0">
                  <a:moveTo>
                    <a:pt x="20446" y="0"/>
                  </a:moveTo>
                  <a:lnTo>
                    <a:pt x="0" y="42672"/>
                  </a:lnTo>
                  <a:lnTo>
                    <a:pt x="201168" y="42672"/>
                  </a:lnTo>
                  <a:lnTo>
                    <a:pt x="180721" y="0"/>
                  </a:lnTo>
                  <a:lnTo>
                    <a:pt x="20446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296161" y="3310889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4" h="21589" extrusionOk="0">
                  <a:moveTo>
                    <a:pt x="0" y="21336"/>
                  </a:moveTo>
                  <a:lnTo>
                    <a:pt x="38100" y="21336"/>
                  </a:lnTo>
                </a:path>
                <a:path w="140334" h="21589" extrusionOk="0">
                  <a:moveTo>
                    <a:pt x="21335" y="0"/>
                  </a:moveTo>
                  <a:lnTo>
                    <a:pt x="140207" y="0"/>
                  </a:lnTo>
                </a:path>
                <a:path w="140334" h="21589" extrusionOk="0">
                  <a:moveTo>
                    <a:pt x="0" y="21336"/>
                  </a:moveTo>
                  <a:lnTo>
                    <a:pt x="99059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357122" y="3332225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 h="120000" extrusionOk="0">
                  <a:moveTo>
                    <a:pt x="0" y="0"/>
                  </a:moveTo>
                  <a:lnTo>
                    <a:pt x="59309" y="0"/>
                  </a:lnTo>
                  <a:lnTo>
                    <a:pt x="97536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1437894" y="3332225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5" h="120000" extrusionOk="0">
                  <a:moveTo>
                    <a:pt x="0" y="0"/>
                  </a:moveTo>
                  <a:lnTo>
                    <a:pt x="18287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1376172" y="3157727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39624" y="64008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1376933" y="3158489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90" h="85725" extrusionOk="0">
                  <a:moveTo>
                    <a:pt x="0" y="85344"/>
                  </a:moveTo>
                  <a:lnTo>
                    <a:pt x="59435" y="85344"/>
                  </a:lnTo>
                  <a:lnTo>
                    <a:pt x="59435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641597" y="1975865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89" h="85725" extrusionOk="0">
                  <a:moveTo>
                    <a:pt x="0" y="0"/>
                  </a:moveTo>
                  <a:lnTo>
                    <a:pt x="59436" y="0"/>
                  </a:lnTo>
                  <a:lnTo>
                    <a:pt x="59436" y="8534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480053" y="1799081"/>
              <a:ext cx="201295" cy="175260"/>
            </a:xfrm>
            <a:custGeom>
              <a:avLst/>
              <a:gdLst/>
              <a:ahLst/>
              <a:cxnLst/>
              <a:rect l="l" t="t" r="r" b="b"/>
              <a:pathLst>
                <a:path w="201295" h="175260" extrusionOk="0">
                  <a:moveTo>
                    <a:pt x="0" y="70230"/>
                  </a:moveTo>
                  <a:lnTo>
                    <a:pt x="5526" y="42916"/>
                  </a:lnTo>
                  <a:lnTo>
                    <a:pt x="20589" y="20589"/>
                  </a:lnTo>
                  <a:lnTo>
                    <a:pt x="42916" y="5526"/>
                  </a:lnTo>
                  <a:lnTo>
                    <a:pt x="70231" y="0"/>
                  </a:lnTo>
                  <a:lnTo>
                    <a:pt x="130937" y="0"/>
                  </a:lnTo>
                  <a:lnTo>
                    <a:pt x="158251" y="5526"/>
                  </a:lnTo>
                  <a:lnTo>
                    <a:pt x="180578" y="20589"/>
                  </a:lnTo>
                  <a:lnTo>
                    <a:pt x="195641" y="42916"/>
                  </a:lnTo>
                  <a:lnTo>
                    <a:pt x="201168" y="70230"/>
                  </a:lnTo>
                  <a:lnTo>
                    <a:pt x="201168" y="105028"/>
                  </a:lnTo>
                  <a:lnTo>
                    <a:pt x="195641" y="132343"/>
                  </a:lnTo>
                  <a:lnTo>
                    <a:pt x="180578" y="154670"/>
                  </a:lnTo>
                  <a:lnTo>
                    <a:pt x="158251" y="169733"/>
                  </a:lnTo>
                  <a:lnTo>
                    <a:pt x="130937" y="175259"/>
                  </a:lnTo>
                  <a:lnTo>
                    <a:pt x="70231" y="175259"/>
                  </a:lnTo>
                  <a:lnTo>
                    <a:pt x="42916" y="169733"/>
                  </a:lnTo>
                  <a:lnTo>
                    <a:pt x="20589" y="154670"/>
                  </a:lnTo>
                  <a:lnTo>
                    <a:pt x="5526" y="132343"/>
                  </a:lnTo>
                  <a:lnTo>
                    <a:pt x="0" y="105028"/>
                  </a:lnTo>
                  <a:lnTo>
                    <a:pt x="0" y="70230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502152" y="1850135"/>
              <a:ext cx="172212" cy="11734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682746" y="2062733"/>
              <a:ext cx="38100" cy="41275"/>
            </a:xfrm>
            <a:custGeom>
              <a:avLst/>
              <a:gdLst/>
              <a:ahLst/>
              <a:cxnLst/>
              <a:rect l="l" t="t" r="r" b="b"/>
              <a:pathLst>
                <a:path w="38100" h="41275" extrusionOk="0">
                  <a:moveTo>
                    <a:pt x="381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9812" y="41148"/>
                  </a:lnTo>
                  <a:lnTo>
                    <a:pt x="38100" y="2133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682746" y="2062733"/>
              <a:ext cx="38100" cy="41275"/>
            </a:xfrm>
            <a:custGeom>
              <a:avLst/>
              <a:gdLst/>
              <a:ahLst/>
              <a:cxnLst/>
              <a:rect l="l" t="t" r="r" b="b"/>
              <a:pathLst>
                <a:path w="38100" h="41275" extrusionOk="0">
                  <a:moveTo>
                    <a:pt x="19812" y="0"/>
                  </a:moveTo>
                  <a:lnTo>
                    <a:pt x="38100" y="0"/>
                  </a:lnTo>
                  <a:lnTo>
                    <a:pt x="38100" y="21336"/>
                  </a:lnTo>
                  <a:lnTo>
                    <a:pt x="19812" y="41148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686556" y="2062733"/>
              <a:ext cx="32384" cy="21590"/>
            </a:xfrm>
            <a:custGeom>
              <a:avLst/>
              <a:gdLst/>
              <a:ahLst/>
              <a:cxnLst/>
              <a:rect l="l" t="t" r="r" b="b"/>
              <a:pathLst>
                <a:path w="32385" h="21589" extrusionOk="0">
                  <a:moveTo>
                    <a:pt x="32004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2004" y="2133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722369" y="2062733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w="120000" h="21589" extrusionOk="0">
                  <a:moveTo>
                    <a:pt x="0" y="10667"/>
                  </a:moveTo>
                  <a:lnTo>
                    <a:pt x="0" y="10667"/>
                  </a:lnTo>
                </a:path>
              </a:pathLst>
            </a:custGeom>
            <a:noFill/>
            <a:ln w="213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499865" y="1953005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5" h="21589" extrusionOk="0">
                  <a:moveTo>
                    <a:pt x="0" y="21336"/>
                  </a:moveTo>
                  <a:lnTo>
                    <a:pt x="140208" y="21336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480053" y="1975865"/>
              <a:ext cx="201295" cy="41275"/>
            </a:xfrm>
            <a:custGeom>
              <a:avLst/>
              <a:gdLst/>
              <a:ahLst/>
              <a:cxnLst/>
              <a:rect l="l" t="t" r="r" b="b"/>
              <a:pathLst>
                <a:path w="201295" h="41275" extrusionOk="0">
                  <a:moveTo>
                    <a:pt x="20447" y="0"/>
                  </a:moveTo>
                  <a:lnTo>
                    <a:pt x="0" y="41148"/>
                  </a:lnTo>
                  <a:lnTo>
                    <a:pt x="201168" y="41148"/>
                  </a:lnTo>
                  <a:lnTo>
                    <a:pt x="180721" y="0"/>
                  </a:lnTo>
                  <a:lnTo>
                    <a:pt x="20447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499865" y="1995677"/>
              <a:ext cx="137160" cy="22860"/>
            </a:xfrm>
            <a:custGeom>
              <a:avLst/>
              <a:gdLst/>
              <a:ahLst/>
              <a:cxnLst/>
              <a:rect l="l" t="t" r="r" b="b"/>
              <a:pathLst>
                <a:path w="137160" h="22860" extrusionOk="0">
                  <a:moveTo>
                    <a:pt x="0" y="22860"/>
                  </a:moveTo>
                  <a:lnTo>
                    <a:pt x="38100" y="22860"/>
                  </a:lnTo>
                </a:path>
                <a:path w="137160" h="22860" extrusionOk="0">
                  <a:moveTo>
                    <a:pt x="18287" y="0"/>
                  </a:moveTo>
                  <a:lnTo>
                    <a:pt x="137160" y="0"/>
                  </a:lnTo>
                </a:path>
                <a:path w="137160" h="22860" extrusionOk="0">
                  <a:moveTo>
                    <a:pt x="0" y="0"/>
                  </a:moveTo>
                  <a:lnTo>
                    <a:pt x="9906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539490" y="199567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 h="120000" extrusionOk="0">
                  <a:moveTo>
                    <a:pt x="0" y="0"/>
                  </a:moveTo>
                  <a:lnTo>
                    <a:pt x="78739" y="0"/>
                  </a:lnTo>
                  <a:lnTo>
                    <a:pt x="118872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641597" y="1995677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 h="120000" extrusionOk="0">
                  <a:moveTo>
                    <a:pt x="0" y="0"/>
                  </a:moveTo>
                  <a:lnTo>
                    <a:pt x="18287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558540" y="1842515"/>
              <a:ext cx="59690" cy="41275"/>
            </a:xfrm>
            <a:custGeom>
              <a:avLst/>
              <a:gdLst/>
              <a:ahLst/>
              <a:cxnLst/>
              <a:rect l="l" t="t" r="r" b="b"/>
              <a:pathLst>
                <a:path w="59689" h="41275" extrusionOk="0">
                  <a:moveTo>
                    <a:pt x="59436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59436" y="41148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559302" y="1843277"/>
              <a:ext cx="81280" cy="64135"/>
            </a:xfrm>
            <a:custGeom>
              <a:avLst/>
              <a:gdLst/>
              <a:ahLst/>
              <a:cxnLst/>
              <a:rect l="l" t="t" r="r" b="b"/>
              <a:pathLst>
                <a:path w="81279" h="64135" extrusionOk="0">
                  <a:moveTo>
                    <a:pt x="0" y="64008"/>
                  </a:moveTo>
                  <a:lnTo>
                    <a:pt x="80772" y="64008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4124706" y="2085593"/>
              <a:ext cx="60960" cy="108585"/>
            </a:xfrm>
            <a:custGeom>
              <a:avLst/>
              <a:gdLst/>
              <a:ahLst/>
              <a:cxnLst/>
              <a:rect l="l" t="t" r="r" b="b"/>
              <a:pathLst>
                <a:path w="60960" h="108585" extrusionOk="0">
                  <a:moveTo>
                    <a:pt x="0" y="0"/>
                  </a:moveTo>
                  <a:lnTo>
                    <a:pt x="60960" y="20446"/>
                  </a:lnTo>
                  <a:lnTo>
                    <a:pt x="60960" y="108203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985259" y="1930907"/>
              <a:ext cx="158750" cy="129539"/>
            </a:xfrm>
            <a:custGeom>
              <a:avLst/>
              <a:gdLst/>
              <a:ahLst/>
              <a:cxnLst/>
              <a:rect l="l" t="t" r="r" b="b"/>
              <a:pathLst>
                <a:path w="158750" h="129539" extrusionOk="0">
                  <a:moveTo>
                    <a:pt x="93725" y="0"/>
                  </a:moveTo>
                  <a:lnTo>
                    <a:pt x="64769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69"/>
                  </a:lnTo>
                  <a:lnTo>
                    <a:pt x="5083" y="89999"/>
                  </a:lnTo>
                  <a:lnTo>
                    <a:pt x="18954" y="110585"/>
                  </a:lnTo>
                  <a:lnTo>
                    <a:pt x="39540" y="124456"/>
                  </a:lnTo>
                  <a:lnTo>
                    <a:pt x="64769" y="129539"/>
                  </a:lnTo>
                  <a:lnTo>
                    <a:pt x="93725" y="129539"/>
                  </a:lnTo>
                  <a:lnTo>
                    <a:pt x="118955" y="124456"/>
                  </a:lnTo>
                  <a:lnTo>
                    <a:pt x="139541" y="110585"/>
                  </a:lnTo>
                  <a:lnTo>
                    <a:pt x="153412" y="89999"/>
                  </a:lnTo>
                  <a:lnTo>
                    <a:pt x="158495" y="64769"/>
                  </a:lnTo>
                  <a:lnTo>
                    <a:pt x="153412" y="39540"/>
                  </a:lnTo>
                  <a:lnTo>
                    <a:pt x="139541" y="18954"/>
                  </a:lnTo>
                  <a:lnTo>
                    <a:pt x="118955" y="5083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964686" y="1908809"/>
              <a:ext cx="200025" cy="175260"/>
            </a:xfrm>
            <a:custGeom>
              <a:avLst/>
              <a:gdLst/>
              <a:ahLst/>
              <a:cxnLst/>
              <a:rect l="l" t="t" r="r" b="b"/>
              <a:pathLst>
                <a:path w="200025" h="175260" extrusionOk="0">
                  <a:moveTo>
                    <a:pt x="0" y="70230"/>
                  </a:moveTo>
                  <a:lnTo>
                    <a:pt x="5526" y="42916"/>
                  </a:lnTo>
                  <a:lnTo>
                    <a:pt x="20589" y="20589"/>
                  </a:lnTo>
                  <a:lnTo>
                    <a:pt x="42916" y="5526"/>
                  </a:lnTo>
                  <a:lnTo>
                    <a:pt x="70230" y="0"/>
                  </a:lnTo>
                  <a:lnTo>
                    <a:pt x="129412" y="0"/>
                  </a:lnTo>
                  <a:lnTo>
                    <a:pt x="156727" y="5526"/>
                  </a:lnTo>
                  <a:lnTo>
                    <a:pt x="179054" y="20589"/>
                  </a:lnTo>
                  <a:lnTo>
                    <a:pt x="194117" y="42916"/>
                  </a:lnTo>
                  <a:lnTo>
                    <a:pt x="199643" y="70230"/>
                  </a:lnTo>
                  <a:lnTo>
                    <a:pt x="199643" y="105028"/>
                  </a:lnTo>
                  <a:lnTo>
                    <a:pt x="194117" y="132343"/>
                  </a:lnTo>
                  <a:lnTo>
                    <a:pt x="179054" y="154670"/>
                  </a:lnTo>
                  <a:lnTo>
                    <a:pt x="156727" y="169733"/>
                  </a:lnTo>
                  <a:lnTo>
                    <a:pt x="129412" y="175260"/>
                  </a:lnTo>
                  <a:lnTo>
                    <a:pt x="70230" y="175260"/>
                  </a:lnTo>
                  <a:lnTo>
                    <a:pt x="42916" y="169733"/>
                  </a:lnTo>
                  <a:lnTo>
                    <a:pt x="20589" y="154670"/>
                  </a:lnTo>
                  <a:lnTo>
                    <a:pt x="5526" y="132343"/>
                  </a:lnTo>
                  <a:lnTo>
                    <a:pt x="0" y="105028"/>
                  </a:lnTo>
                  <a:lnTo>
                    <a:pt x="0" y="70230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989832" y="1959863"/>
              <a:ext cx="170687" cy="11734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4165853" y="2172461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39624" y="41148"/>
                  </a:lnTo>
                  <a:lnTo>
                    <a:pt x="39624" y="2133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165853" y="2172461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 extrusionOk="0">
                  <a:moveTo>
                    <a:pt x="19812" y="0"/>
                  </a:moveTo>
                  <a:lnTo>
                    <a:pt x="39624" y="21336"/>
                  </a:lnTo>
                  <a:lnTo>
                    <a:pt x="39624" y="41148"/>
                  </a:lnTo>
                  <a:lnTo>
                    <a:pt x="19812" y="41148"/>
                  </a:lnTo>
                  <a:lnTo>
                    <a:pt x="0" y="41148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207001" y="219532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986021" y="2062733"/>
              <a:ext cx="137160" cy="41275"/>
            </a:xfrm>
            <a:custGeom>
              <a:avLst/>
              <a:gdLst/>
              <a:ahLst/>
              <a:cxnLst/>
              <a:rect l="l" t="t" r="r" b="b"/>
              <a:pathLst>
                <a:path w="137160" h="41275" extrusionOk="0">
                  <a:moveTo>
                    <a:pt x="0" y="41148"/>
                  </a:moveTo>
                  <a:lnTo>
                    <a:pt x="137160" y="41148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964686" y="2105405"/>
              <a:ext cx="200025" cy="21590"/>
            </a:xfrm>
            <a:custGeom>
              <a:avLst/>
              <a:gdLst/>
              <a:ahLst/>
              <a:cxnLst/>
              <a:rect l="l" t="t" r="r" b="b"/>
              <a:pathLst>
                <a:path w="200025" h="21589" extrusionOk="0">
                  <a:moveTo>
                    <a:pt x="20192" y="0"/>
                  </a:moveTo>
                  <a:lnTo>
                    <a:pt x="0" y="21336"/>
                  </a:lnTo>
                  <a:lnTo>
                    <a:pt x="199643" y="21336"/>
                  </a:lnTo>
                  <a:lnTo>
                    <a:pt x="179450" y="0"/>
                  </a:lnTo>
                  <a:lnTo>
                    <a:pt x="2019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986021" y="2105405"/>
              <a:ext cx="160020" cy="22860"/>
            </a:xfrm>
            <a:custGeom>
              <a:avLst/>
              <a:gdLst/>
              <a:ahLst/>
              <a:cxnLst/>
              <a:rect l="l" t="t" r="r" b="b"/>
              <a:pathLst>
                <a:path w="160020" h="22860" extrusionOk="0">
                  <a:moveTo>
                    <a:pt x="0" y="22860"/>
                  </a:moveTo>
                  <a:lnTo>
                    <a:pt x="38100" y="22860"/>
                  </a:lnTo>
                </a:path>
                <a:path w="160020" h="22860" extrusionOk="0">
                  <a:moveTo>
                    <a:pt x="19812" y="0"/>
                  </a:moveTo>
                  <a:lnTo>
                    <a:pt x="138683" y="0"/>
                  </a:lnTo>
                </a:path>
                <a:path w="160020" h="22860" extrusionOk="0">
                  <a:moveTo>
                    <a:pt x="0" y="0"/>
                  </a:moveTo>
                  <a:lnTo>
                    <a:pt x="97536" y="0"/>
                  </a:lnTo>
                </a:path>
                <a:path w="160020" h="22860" extrusionOk="0">
                  <a:moveTo>
                    <a:pt x="39624" y="22860"/>
                  </a:moveTo>
                  <a:lnTo>
                    <a:pt x="120395" y="22860"/>
                  </a:lnTo>
                </a:path>
                <a:path w="160020" h="22860" extrusionOk="0">
                  <a:moveTo>
                    <a:pt x="121919" y="0"/>
                  </a:moveTo>
                  <a:lnTo>
                    <a:pt x="160019" y="0"/>
                  </a:lnTo>
                </a:path>
                <a:path w="160020" h="22860" extrusionOk="0">
                  <a:moveTo>
                    <a:pt x="138683" y="22860"/>
                  </a:moveTo>
                  <a:lnTo>
                    <a:pt x="158495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044695" y="1952243"/>
              <a:ext cx="60960" cy="64135"/>
            </a:xfrm>
            <a:custGeom>
              <a:avLst/>
              <a:gdLst/>
              <a:ahLst/>
              <a:cxnLst/>
              <a:rect l="l" t="t" r="r" b="b"/>
              <a:pathLst>
                <a:path w="60960" h="64135" extrusionOk="0">
                  <a:moveTo>
                    <a:pt x="60960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60960" y="64008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4045457" y="1953005"/>
              <a:ext cx="79375" cy="86995"/>
            </a:xfrm>
            <a:custGeom>
              <a:avLst/>
              <a:gdLst/>
              <a:ahLst/>
              <a:cxnLst/>
              <a:rect l="l" t="t" r="r" b="b"/>
              <a:pathLst>
                <a:path w="79375" h="86994" extrusionOk="0">
                  <a:moveTo>
                    <a:pt x="0" y="86867"/>
                  </a:moveTo>
                  <a:lnTo>
                    <a:pt x="79248" y="86867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7"/>
          <p:cNvSpPr txBox="1"/>
          <p:nvPr/>
        </p:nvSpPr>
        <p:spPr>
          <a:xfrm>
            <a:off x="4609338" y="3520566"/>
            <a:ext cx="79946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backbone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3450082" y="4441316"/>
            <a:ext cx="94297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link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17"/>
          <p:cNvGrpSpPr/>
          <p:nvPr/>
        </p:nvGrpSpPr>
        <p:grpSpPr>
          <a:xfrm>
            <a:off x="2236470" y="1474470"/>
            <a:ext cx="6064376" cy="3765804"/>
            <a:chOff x="2205990" y="1536953"/>
            <a:chExt cx="6064376" cy="3765804"/>
          </a:xfrm>
        </p:grpSpPr>
        <p:sp>
          <p:nvSpPr>
            <p:cNvPr id="506" name="Google Shape;506;p17"/>
            <p:cNvSpPr/>
            <p:nvPr/>
          </p:nvSpPr>
          <p:spPr>
            <a:xfrm>
              <a:off x="3317748" y="2653283"/>
              <a:ext cx="119380" cy="106680"/>
            </a:xfrm>
            <a:custGeom>
              <a:avLst/>
              <a:gdLst/>
              <a:ahLst/>
              <a:cxnLst/>
              <a:rect l="l" t="t" r="r" b="b"/>
              <a:pathLst>
                <a:path w="119379" h="106680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06679"/>
                  </a:lnTo>
                  <a:lnTo>
                    <a:pt x="118872" y="106679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318510" y="2654045"/>
              <a:ext cx="139065" cy="129539"/>
            </a:xfrm>
            <a:custGeom>
              <a:avLst/>
              <a:gdLst/>
              <a:ahLst/>
              <a:cxnLst/>
              <a:rect l="l" t="t" r="r" b="b"/>
              <a:pathLst>
                <a:path w="139064" h="129539" extrusionOk="0">
                  <a:moveTo>
                    <a:pt x="0" y="129539"/>
                  </a:moveTo>
                  <a:lnTo>
                    <a:pt x="138684" y="129539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762756" y="2849880"/>
              <a:ext cx="119380" cy="129539"/>
            </a:xfrm>
            <a:custGeom>
              <a:avLst/>
              <a:gdLst/>
              <a:ahLst/>
              <a:cxnLst/>
              <a:rect l="l" t="t" r="r" b="b"/>
              <a:pathLst>
                <a:path w="119379" h="129539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118872" y="129539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763518" y="2850641"/>
              <a:ext cx="140335" cy="152400"/>
            </a:xfrm>
            <a:custGeom>
              <a:avLst/>
              <a:gdLst/>
              <a:ahLst/>
              <a:cxnLst/>
              <a:rect l="l" t="t" r="r" b="b"/>
              <a:pathLst>
                <a:path w="140335" h="152400" extrusionOk="0">
                  <a:moveTo>
                    <a:pt x="0" y="152400"/>
                  </a:moveTo>
                  <a:lnTo>
                    <a:pt x="140208" y="152400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396996" y="2849880"/>
              <a:ext cx="119380" cy="129539"/>
            </a:xfrm>
            <a:custGeom>
              <a:avLst/>
              <a:gdLst/>
              <a:ahLst/>
              <a:cxnLst/>
              <a:rect l="l" t="t" r="r" b="b"/>
              <a:pathLst>
                <a:path w="119379" h="129539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118872" y="129539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397758" y="2850641"/>
              <a:ext cx="139065" cy="152400"/>
            </a:xfrm>
            <a:custGeom>
              <a:avLst/>
              <a:gdLst/>
              <a:ahLst/>
              <a:cxnLst/>
              <a:rect l="l" t="t" r="r" b="b"/>
              <a:pathLst>
                <a:path w="139064" h="152400" extrusionOk="0">
                  <a:moveTo>
                    <a:pt x="0" y="152400"/>
                  </a:moveTo>
                  <a:lnTo>
                    <a:pt x="138684" y="152400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2325624" y="2237231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80" h="10858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18872" y="108203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2326386" y="2237993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39" h="129539" extrusionOk="0">
                  <a:moveTo>
                    <a:pt x="0" y="129539"/>
                  </a:moveTo>
                  <a:lnTo>
                    <a:pt x="141731" y="129539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2791968" y="2237231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80" h="108585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18871" y="108203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2792730" y="2237993"/>
              <a:ext cx="139065" cy="129539"/>
            </a:xfrm>
            <a:custGeom>
              <a:avLst/>
              <a:gdLst/>
              <a:ahLst/>
              <a:cxnLst/>
              <a:rect l="l" t="t" r="r" b="b"/>
              <a:pathLst>
                <a:path w="139064" h="129539" extrusionOk="0">
                  <a:moveTo>
                    <a:pt x="0" y="129539"/>
                  </a:moveTo>
                  <a:lnTo>
                    <a:pt x="138683" y="1295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7623810" y="2785109"/>
              <a:ext cx="81280" cy="108585"/>
            </a:xfrm>
            <a:custGeom>
              <a:avLst/>
              <a:gdLst/>
              <a:ahLst/>
              <a:cxnLst/>
              <a:rect l="l" t="t" r="r" b="b"/>
              <a:pathLst>
                <a:path w="81279" h="108585" extrusionOk="0">
                  <a:moveTo>
                    <a:pt x="0" y="0"/>
                  </a:moveTo>
                  <a:lnTo>
                    <a:pt x="60579" y="21970"/>
                  </a:lnTo>
                  <a:lnTo>
                    <a:pt x="80772" y="108203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7481316" y="2630423"/>
              <a:ext cx="160020" cy="129539"/>
            </a:xfrm>
            <a:custGeom>
              <a:avLst/>
              <a:gdLst/>
              <a:ahLst/>
              <a:cxnLst/>
              <a:rect l="l" t="t" r="r" b="b"/>
              <a:pathLst>
                <a:path w="160020" h="129539" extrusionOk="0">
                  <a:moveTo>
                    <a:pt x="95250" y="0"/>
                  </a:moveTo>
                  <a:lnTo>
                    <a:pt x="64769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5083" y="89999"/>
                  </a:lnTo>
                  <a:lnTo>
                    <a:pt x="18954" y="110585"/>
                  </a:lnTo>
                  <a:lnTo>
                    <a:pt x="39540" y="124456"/>
                  </a:lnTo>
                  <a:lnTo>
                    <a:pt x="64769" y="129539"/>
                  </a:lnTo>
                  <a:lnTo>
                    <a:pt x="95250" y="129539"/>
                  </a:lnTo>
                  <a:lnTo>
                    <a:pt x="120479" y="124456"/>
                  </a:lnTo>
                  <a:lnTo>
                    <a:pt x="141065" y="110585"/>
                  </a:lnTo>
                  <a:lnTo>
                    <a:pt x="154936" y="89999"/>
                  </a:lnTo>
                  <a:lnTo>
                    <a:pt x="160019" y="64770"/>
                  </a:lnTo>
                  <a:lnTo>
                    <a:pt x="154936" y="39540"/>
                  </a:lnTo>
                  <a:lnTo>
                    <a:pt x="141065" y="18954"/>
                  </a:lnTo>
                  <a:lnTo>
                    <a:pt x="120479" y="5083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463790" y="2611373"/>
              <a:ext cx="200025" cy="172720"/>
            </a:xfrm>
            <a:custGeom>
              <a:avLst/>
              <a:gdLst/>
              <a:ahLst/>
              <a:cxnLst/>
              <a:rect l="l" t="t" r="r" b="b"/>
              <a:pathLst>
                <a:path w="200025" h="172719" extrusionOk="0">
                  <a:moveTo>
                    <a:pt x="0" y="69723"/>
                  </a:moveTo>
                  <a:lnTo>
                    <a:pt x="5482" y="42594"/>
                  </a:lnTo>
                  <a:lnTo>
                    <a:pt x="20431" y="20431"/>
                  </a:lnTo>
                  <a:lnTo>
                    <a:pt x="42594" y="5482"/>
                  </a:lnTo>
                  <a:lnTo>
                    <a:pt x="69723" y="0"/>
                  </a:lnTo>
                  <a:lnTo>
                    <a:pt x="129920" y="0"/>
                  </a:lnTo>
                  <a:lnTo>
                    <a:pt x="157049" y="5482"/>
                  </a:lnTo>
                  <a:lnTo>
                    <a:pt x="179212" y="20431"/>
                  </a:lnTo>
                  <a:lnTo>
                    <a:pt x="194161" y="42594"/>
                  </a:lnTo>
                  <a:lnTo>
                    <a:pt x="199643" y="69723"/>
                  </a:lnTo>
                  <a:lnTo>
                    <a:pt x="199643" y="102488"/>
                  </a:lnTo>
                  <a:lnTo>
                    <a:pt x="194161" y="129617"/>
                  </a:lnTo>
                  <a:lnTo>
                    <a:pt x="179212" y="151780"/>
                  </a:lnTo>
                  <a:lnTo>
                    <a:pt x="157049" y="166729"/>
                  </a:lnTo>
                  <a:lnTo>
                    <a:pt x="129920" y="172212"/>
                  </a:lnTo>
                  <a:lnTo>
                    <a:pt x="69723" y="172212"/>
                  </a:lnTo>
                  <a:lnTo>
                    <a:pt x="42594" y="166729"/>
                  </a:lnTo>
                  <a:lnTo>
                    <a:pt x="20431" y="151780"/>
                  </a:lnTo>
                  <a:lnTo>
                    <a:pt x="5482" y="129617"/>
                  </a:lnTo>
                  <a:lnTo>
                    <a:pt x="0" y="102488"/>
                  </a:lnTo>
                  <a:lnTo>
                    <a:pt x="0" y="69723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7487411" y="2659380"/>
              <a:ext cx="170687" cy="117348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7686294" y="2871977"/>
              <a:ext cx="18415" cy="44450"/>
            </a:xfrm>
            <a:custGeom>
              <a:avLst/>
              <a:gdLst/>
              <a:ahLst/>
              <a:cxnLst/>
              <a:rect l="l" t="t" r="r" b="b"/>
              <a:pathLst>
                <a:path w="18415" h="44450" extrusionOk="0">
                  <a:moveTo>
                    <a:pt x="18287" y="0"/>
                  </a:moveTo>
                  <a:lnTo>
                    <a:pt x="0" y="0"/>
                  </a:lnTo>
                  <a:lnTo>
                    <a:pt x="0" y="44196"/>
                  </a:lnTo>
                  <a:lnTo>
                    <a:pt x="18287" y="44196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686294" y="2871977"/>
              <a:ext cx="18415" cy="44450"/>
            </a:xfrm>
            <a:custGeom>
              <a:avLst/>
              <a:gdLst/>
              <a:ahLst/>
              <a:cxnLst/>
              <a:rect l="l" t="t" r="r" b="b"/>
              <a:pathLst>
                <a:path w="18415" h="44450" extrusionOk="0">
                  <a:moveTo>
                    <a:pt x="0" y="0"/>
                  </a:moveTo>
                  <a:lnTo>
                    <a:pt x="18287" y="0"/>
                  </a:lnTo>
                  <a:lnTo>
                    <a:pt x="18287" y="22098"/>
                  </a:lnTo>
                  <a:lnTo>
                    <a:pt x="18287" y="44196"/>
                  </a:lnTo>
                  <a:lnTo>
                    <a:pt x="0" y="44196"/>
                  </a:lnTo>
                  <a:lnTo>
                    <a:pt x="0" y="220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706105" y="28948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7482078" y="2763773"/>
              <a:ext cx="160020" cy="43180"/>
            </a:xfrm>
            <a:custGeom>
              <a:avLst/>
              <a:gdLst/>
              <a:ahLst/>
              <a:cxnLst/>
              <a:rect l="l" t="t" r="r" b="b"/>
              <a:pathLst>
                <a:path w="160020" h="43180" extrusionOk="0">
                  <a:moveTo>
                    <a:pt x="0" y="42672"/>
                  </a:moveTo>
                  <a:lnTo>
                    <a:pt x="160020" y="42672"/>
                  </a:lnTo>
                  <a:lnTo>
                    <a:pt x="160020" y="0"/>
                  </a:lnTo>
                  <a:lnTo>
                    <a:pt x="0" y="0"/>
                  </a:lnTo>
                  <a:lnTo>
                    <a:pt x="0" y="42672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7463790" y="2807969"/>
              <a:ext cx="200025" cy="20320"/>
            </a:xfrm>
            <a:custGeom>
              <a:avLst/>
              <a:gdLst/>
              <a:ahLst/>
              <a:cxnLst/>
              <a:rect l="l" t="t" r="r" b="b"/>
              <a:pathLst>
                <a:path w="200025" h="20319" extrusionOk="0">
                  <a:moveTo>
                    <a:pt x="20192" y="0"/>
                  </a:moveTo>
                  <a:lnTo>
                    <a:pt x="0" y="19812"/>
                  </a:lnTo>
                  <a:lnTo>
                    <a:pt x="199643" y="19812"/>
                  </a:lnTo>
                  <a:lnTo>
                    <a:pt x="179450" y="0"/>
                  </a:lnTo>
                  <a:lnTo>
                    <a:pt x="2019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7482078" y="2807969"/>
              <a:ext cx="161925" cy="21590"/>
            </a:xfrm>
            <a:custGeom>
              <a:avLst/>
              <a:gdLst/>
              <a:ahLst/>
              <a:cxnLst/>
              <a:rect l="l" t="t" r="r" b="b"/>
              <a:pathLst>
                <a:path w="161925" h="21589" extrusionOk="0">
                  <a:moveTo>
                    <a:pt x="0" y="21335"/>
                  </a:moveTo>
                  <a:lnTo>
                    <a:pt x="38100" y="21335"/>
                  </a:lnTo>
                </a:path>
                <a:path w="161925" h="21589" extrusionOk="0">
                  <a:moveTo>
                    <a:pt x="21336" y="0"/>
                  </a:moveTo>
                  <a:lnTo>
                    <a:pt x="140207" y="0"/>
                  </a:lnTo>
                </a:path>
                <a:path w="161925" h="21589" extrusionOk="0">
                  <a:moveTo>
                    <a:pt x="0" y="0"/>
                  </a:moveTo>
                  <a:lnTo>
                    <a:pt x="99060" y="0"/>
                  </a:lnTo>
                </a:path>
                <a:path w="161925" h="21589" extrusionOk="0">
                  <a:moveTo>
                    <a:pt x="60960" y="21335"/>
                  </a:moveTo>
                  <a:lnTo>
                    <a:pt x="121920" y="21335"/>
                  </a:lnTo>
                </a:path>
                <a:path w="161925" h="21589" extrusionOk="0">
                  <a:moveTo>
                    <a:pt x="123444" y="0"/>
                  </a:moveTo>
                  <a:lnTo>
                    <a:pt x="161544" y="0"/>
                  </a:lnTo>
                </a:path>
                <a:path w="161925" h="21589" extrusionOk="0">
                  <a:moveTo>
                    <a:pt x="141731" y="21335"/>
                  </a:moveTo>
                  <a:lnTo>
                    <a:pt x="161544" y="21335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7563611" y="2653283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39624" y="64008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7564373" y="2654045"/>
              <a:ext cx="58419" cy="85725"/>
            </a:xfrm>
            <a:custGeom>
              <a:avLst/>
              <a:gdLst/>
              <a:ahLst/>
              <a:cxnLst/>
              <a:rect l="l" t="t" r="r" b="b"/>
              <a:pathLst>
                <a:path w="58420" h="85725" extrusionOk="0">
                  <a:moveTo>
                    <a:pt x="0" y="85344"/>
                  </a:moveTo>
                  <a:lnTo>
                    <a:pt x="57911" y="85344"/>
                  </a:lnTo>
                  <a:lnTo>
                    <a:pt x="57911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190738" y="2981705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90" h="108585" extrusionOk="0">
                  <a:moveTo>
                    <a:pt x="0" y="0"/>
                  </a:moveTo>
                  <a:lnTo>
                    <a:pt x="59435" y="21971"/>
                  </a:lnTo>
                  <a:lnTo>
                    <a:pt x="59435" y="10820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8028432" y="2849880"/>
              <a:ext cx="161925" cy="129539"/>
            </a:xfrm>
            <a:custGeom>
              <a:avLst/>
              <a:gdLst/>
              <a:ahLst/>
              <a:cxnLst/>
              <a:rect l="l" t="t" r="r" b="b"/>
              <a:pathLst>
                <a:path w="161925" h="129539" extrusionOk="0">
                  <a:moveTo>
                    <a:pt x="96774" y="0"/>
                  </a:moveTo>
                  <a:lnTo>
                    <a:pt x="64770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70"/>
                  </a:lnTo>
                  <a:lnTo>
                    <a:pt x="5083" y="89999"/>
                  </a:lnTo>
                  <a:lnTo>
                    <a:pt x="18954" y="110585"/>
                  </a:lnTo>
                  <a:lnTo>
                    <a:pt x="39540" y="124456"/>
                  </a:lnTo>
                  <a:lnTo>
                    <a:pt x="64770" y="129540"/>
                  </a:lnTo>
                  <a:lnTo>
                    <a:pt x="96774" y="129540"/>
                  </a:lnTo>
                  <a:lnTo>
                    <a:pt x="122003" y="124456"/>
                  </a:lnTo>
                  <a:lnTo>
                    <a:pt x="142589" y="110585"/>
                  </a:lnTo>
                  <a:lnTo>
                    <a:pt x="156460" y="89999"/>
                  </a:lnTo>
                  <a:lnTo>
                    <a:pt x="161544" y="64770"/>
                  </a:lnTo>
                  <a:lnTo>
                    <a:pt x="156460" y="39540"/>
                  </a:lnTo>
                  <a:lnTo>
                    <a:pt x="142589" y="18954"/>
                  </a:lnTo>
                  <a:lnTo>
                    <a:pt x="122003" y="5083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8009382" y="2829305"/>
              <a:ext cx="200025" cy="173990"/>
            </a:xfrm>
            <a:custGeom>
              <a:avLst/>
              <a:gdLst/>
              <a:ahLst/>
              <a:cxnLst/>
              <a:rect l="l" t="t" r="r" b="b"/>
              <a:pathLst>
                <a:path w="200025" h="173989" extrusionOk="0">
                  <a:moveTo>
                    <a:pt x="0" y="70231"/>
                  </a:moveTo>
                  <a:lnTo>
                    <a:pt x="5526" y="42916"/>
                  </a:lnTo>
                  <a:lnTo>
                    <a:pt x="20589" y="20589"/>
                  </a:lnTo>
                  <a:lnTo>
                    <a:pt x="42916" y="5526"/>
                  </a:lnTo>
                  <a:lnTo>
                    <a:pt x="70231" y="0"/>
                  </a:lnTo>
                  <a:lnTo>
                    <a:pt x="129413" y="0"/>
                  </a:lnTo>
                  <a:lnTo>
                    <a:pt x="156727" y="5526"/>
                  </a:lnTo>
                  <a:lnTo>
                    <a:pt x="179054" y="20589"/>
                  </a:lnTo>
                  <a:lnTo>
                    <a:pt x="194117" y="42916"/>
                  </a:lnTo>
                  <a:lnTo>
                    <a:pt x="199644" y="70231"/>
                  </a:lnTo>
                  <a:lnTo>
                    <a:pt x="199644" y="103505"/>
                  </a:lnTo>
                  <a:lnTo>
                    <a:pt x="194117" y="130819"/>
                  </a:lnTo>
                  <a:lnTo>
                    <a:pt x="179054" y="153146"/>
                  </a:lnTo>
                  <a:lnTo>
                    <a:pt x="156727" y="168209"/>
                  </a:lnTo>
                  <a:lnTo>
                    <a:pt x="129413" y="173736"/>
                  </a:lnTo>
                  <a:lnTo>
                    <a:pt x="70231" y="173736"/>
                  </a:lnTo>
                  <a:lnTo>
                    <a:pt x="42916" y="168209"/>
                  </a:lnTo>
                  <a:lnTo>
                    <a:pt x="20589" y="153146"/>
                  </a:lnTo>
                  <a:lnTo>
                    <a:pt x="5526" y="130819"/>
                  </a:lnTo>
                  <a:lnTo>
                    <a:pt x="0" y="103505"/>
                  </a:lnTo>
                  <a:lnTo>
                    <a:pt x="0" y="70231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8048244" y="2871216"/>
              <a:ext cx="119380" cy="66040"/>
            </a:xfrm>
            <a:custGeom>
              <a:avLst/>
              <a:gdLst/>
              <a:ahLst/>
              <a:cxnLst/>
              <a:rect l="l" t="t" r="r" b="b"/>
              <a:pathLst>
                <a:path w="119379" h="66039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118872" y="65532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8049005" y="2871977"/>
              <a:ext cx="142240" cy="86995"/>
            </a:xfrm>
            <a:custGeom>
              <a:avLst/>
              <a:gdLst/>
              <a:ahLst/>
              <a:cxnLst/>
              <a:rect l="l" t="t" r="r" b="b"/>
              <a:pathLst>
                <a:path w="142240" h="86994" extrusionOk="0">
                  <a:moveTo>
                    <a:pt x="0" y="86867"/>
                  </a:moveTo>
                  <a:lnTo>
                    <a:pt x="141731" y="86867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8230361" y="3070097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19812" y="64007"/>
                  </a:lnTo>
                  <a:lnTo>
                    <a:pt x="39624" y="42672"/>
                  </a:lnTo>
                  <a:lnTo>
                    <a:pt x="39624" y="2133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8230361" y="3070097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2" y="0"/>
                  </a:moveTo>
                  <a:lnTo>
                    <a:pt x="39624" y="21336"/>
                  </a:lnTo>
                  <a:lnTo>
                    <a:pt x="39624" y="42672"/>
                  </a:lnTo>
                  <a:lnTo>
                    <a:pt x="19812" y="64007"/>
                  </a:lnTo>
                  <a:lnTo>
                    <a:pt x="0" y="42672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8069579" y="2894075"/>
              <a:ext cx="97535" cy="4267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8230361" y="3091433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w="120000" h="21589" extrusionOk="0">
                  <a:moveTo>
                    <a:pt x="0" y="10667"/>
                  </a:moveTo>
                  <a:lnTo>
                    <a:pt x="0" y="10667"/>
                  </a:lnTo>
                </a:path>
              </a:pathLst>
            </a:custGeom>
            <a:noFill/>
            <a:ln w="213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8235696" y="3091433"/>
              <a:ext cx="32384" cy="21590"/>
            </a:xfrm>
            <a:custGeom>
              <a:avLst/>
              <a:gdLst/>
              <a:ahLst/>
              <a:cxnLst/>
              <a:rect l="l" t="t" r="r" b="b"/>
              <a:pathLst>
                <a:path w="32384" h="21589" extrusionOk="0">
                  <a:moveTo>
                    <a:pt x="32004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32004" y="2133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049005" y="2981705"/>
              <a:ext cx="142240" cy="21590"/>
            </a:xfrm>
            <a:custGeom>
              <a:avLst/>
              <a:gdLst/>
              <a:ahLst/>
              <a:cxnLst/>
              <a:rect l="l" t="t" r="r" b="b"/>
              <a:pathLst>
                <a:path w="142240" h="21589" extrusionOk="0">
                  <a:moveTo>
                    <a:pt x="0" y="21336"/>
                  </a:moveTo>
                  <a:lnTo>
                    <a:pt x="141731" y="21336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8029194" y="3004566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40" h="43180" extrusionOk="0">
                  <a:moveTo>
                    <a:pt x="20192" y="0"/>
                  </a:moveTo>
                  <a:lnTo>
                    <a:pt x="0" y="42672"/>
                  </a:lnTo>
                  <a:lnTo>
                    <a:pt x="179831" y="42672"/>
                  </a:lnTo>
                  <a:lnTo>
                    <a:pt x="159638" y="0"/>
                  </a:lnTo>
                  <a:lnTo>
                    <a:pt x="2019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8049005" y="3004566"/>
              <a:ext cx="160020" cy="21590"/>
            </a:xfrm>
            <a:custGeom>
              <a:avLst/>
              <a:gdLst/>
              <a:ahLst/>
              <a:cxnLst/>
              <a:rect l="l" t="t" r="r" b="b"/>
              <a:pathLst>
                <a:path w="160020" h="21589" extrusionOk="0">
                  <a:moveTo>
                    <a:pt x="0" y="21336"/>
                  </a:moveTo>
                  <a:lnTo>
                    <a:pt x="19812" y="21336"/>
                  </a:lnTo>
                </a:path>
                <a:path w="160020" h="21589" extrusionOk="0">
                  <a:moveTo>
                    <a:pt x="0" y="0"/>
                  </a:moveTo>
                  <a:lnTo>
                    <a:pt x="141732" y="0"/>
                  </a:lnTo>
                </a:path>
                <a:path w="160020" h="21589" extrusionOk="0">
                  <a:moveTo>
                    <a:pt x="0" y="21336"/>
                  </a:moveTo>
                  <a:lnTo>
                    <a:pt x="79248" y="21336"/>
                  </a:lnTo>
                </a:path>
                <a:path w="160020" h="21589" extrusionOk="0">
                  <a:moveTo>
                    <a:pt x="41148" y="21336"/>
                  </a:moveTo>
                  <a:lnTo>
                    <a:pt x="120396" y="21336"/>
                  </a:lnTo>
                </a:path>
                <a:path w="160020" h="21589" extrusionOk="0">
                  <a:moveTo>
                    <a:pt x="100584" y="21336"/>
                  </a:moveTo>
                  <a:lnTo>
                    <a:pt x="140208" y="21336"/>
                  </a:lnTo>
                </a:path>
                <a:path w="160020" h="21589" extrusionOk="0">
                  <a:moveTo>
                    <a:pt x="120396" y="21336"/>
                  </a:moveTo>
                  <a:lnTo>
                    <a:pt x="160020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8109204" y="2849880"/>
              <a:ext cx="38100" cy="66040"/>
            </a:xfrm>
            <a:custGeom>
              <a:avLst/>
              <a:gdLst/>
              <a:ahLst/>
              <a:cxnLst/>
              <a:rect l="l" t="t" r="r" b="b"/>
              <a:pathLst>
                <a:path w="38100" h="66039" extrusionOk="0">
                  <a:moveTo>
                    <a:pt x="38100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8100" y="65532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109966" y="2850641"/>
              <a:ext cx="58419" cy="86995"/>
            </a:xfrm>
            <a:custGeom>
              <a:avLst/>
              <a:gdLst/>
              <a:ahLst/>
              <a:cxnLst/>
              <a:rect l="l" t="t" r="r" b="b"/>
              <a:pathLst>
                <a:path w="58420" h="86994" extrusionOk="0">
                  <a:moveTo>
                    <a:pt x="0" y="86867"/>
                  </a:moveTo>
                  <a:lnTo>
                    <a:pt x="57911" y="86867"/>
                  </a:lnTo>
                  <a:lnTo>
                    <a:pt x="5791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129778" y="3551682"/>
              <a:ext cx="60960" cy="85725"/>
            </a:xfrm>
            <a:custGeom>
              <a:avLst/>
              <a:gdLst/>
              <a:ahLst/>
              <a:cxnLst/>
              <a:rect l="l" t="t" r="r" b="b"/>
              <a:pathLst>
                <a:path w="60959" h="85725" extrusionOk="0">
                  <a:moveTo>
                    <a:pt x="0" y="0"/>
                  </a:moveTo>
                  <a:lnTo>
                    <a:pt x="60960" y="0"/>
                  </a:lnTo>
                  <a:lnTo>
                    <a:pt x="60960" y="85343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988808" y="3396995"/>
              <a:ext cx="158750" cy="131445"/>
            </a:xfrm>
            <a:custGeom>
              <a:avLst/>
              <a:gdLst/>
              <a:ahLst/>
              <a:cxnLst/>
              <a:rect l="l" t="t" r="r" b="b"/>
              <a:pathLst>
                <a:path w="158750" h="131445" extrusionOk="0">
                  <a:moveTo>
                    <a:pt x="92964" y="0"/>
                  </a:moveTo>
                  <a:lnTo>
                    <a:pt x="65532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1"/>
                  </a:lnTo>
                  <a:lnTo>
                    <a:pt x="5149" y="91041"/>
                  </a:lnTo>
                  <a:lnTo>
                    <a:pt x="19192" y="111871"/>
                  </a:lnTo>
                  <a:lnTo>
                    <a:pt x="40022" y="125914"/>
                  </a:lnTo>
                  <a:lnTo>
                    <a:pt x="65532" y="131063"/>
                  </a:lnTo>
                  <a:lnTo>
                    <a:pt x="92964" y="131063"/>
                  </a:lnTo>
                  <a:lnTo>
                    <a:pt x="118473" y="125914"/>
                  </a:lnTo>
                  <a:lnTo>
                    <a:pt x="139303" y="111871"/>
                  </a:lnTo>
                  <a:lnTo>
                    <a:pt x="153346" y="91041"/>
                  </a:lnTo>
                  <a:lnTo>
                    <a:pt x="158496" y="65531"/>
                  </a:lnTo>
                  <a:lnTo>
                    <a:pt x="153346" y="40022"/>
                  </a:lnTo>
                  <a:lnTo>
                    <a:pt x="139303" y="19192"/>
                  </a:lnTo>
                  <a:lnTo>
                    <a:pt x="118473" y="5149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7968234" y="3377945"/>
              <a:ext cx="200025" cy="172720"/>
            </a:xfrm>
            <a:custGeom>
              <a:avLst/>
              <a:gdLst/>
              <a:ahLst/>
              <a:cxnLst/>
              <a:rect l="l" t="t" r="r" b="b"/>
              <a:pathLst>
                <a:path w="200025" h="172720" extrusionOk="0">
                  <a:moveTo>
                    <a:pt x="0" y="69723"/>
                  </a:moveTo>
                  <a:lnTo>
                    <a:pt x="5482" y="42594"/>
                  </a:lnTo>
                  <a:lnTo>
                    <a:pt x="20431" y="20431"/>
                  </a:lnTo>
                  <a:lnTo>
                    <a:pt x="42594" y="5482"/>
                  </a:lnTo>
                  <a:lnTo>
                    <a:pt x="69723" y="0"/>
                  </a:lnTo>
                  <a:lnTo>
                    <a:pt x="129921" y="0"/>
                  </a:lnTo>
                  <a:lnTo>
                    <a:pt x="157049" y="5482"/>
                  </a:lnTo>
                  <a:lnTo>
                    <a:pt x="179212" y="20431"/>
                  </a:lnTo>
                  <a:lnTo>
                    <a:pt x="194161" y="42594"/>
                  </a:lnTo>
                  <a:lnTo>
                    <a:pt x="199644" y="69723"/>
                  </a:lnTo>
                  <a:lnTo>
                    <a:pt x="199644" y="102488"/>
                  </a:lnTo>
                  <a:lnTo>
                    <a:pt x="194161" y="129617"/>
                  </a:lnTo>
                  <a:lnTo>
                    <a:pt x="179212" y="151780"/>
                  </a:lnTo>
                  <a:lnTo>
                    <a:pt x="157049" y="166729"/>
                  </a:lnTo>
                  <a:lnTo>
                    <a:pt x="129921" y="172212"/>
                  </a:lnTo>
                  <a:lnTo>
                    <a:pt x="69723" y="172212"/>
                  </a:lnTo>
                  <a:lnTo>
                    <a:pt x="42594" y="166729"/>
                  </a:lnTo>
                  <a:lnTo>
                    <a:pt x="20431" y="151780"/>
                  </a:lnTo>
                  <a:lnTo>
                    <a:pt x="5482" y="129617"/>
                  </a:lnTo>
                  <a:lnTo>
                    <a:pt x="0" y="102488"/>
                  </a:lnTo>
                  <a:lnTo>
                    <a:pt x="0" y="69723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7993379" y="3425951"/>
              <a:ext cx="170687" cy="118871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8169402" y="3640073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 extrusionOk="0">
                  <a:moveTo>
                    <a:pt x="39624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9812" y="42671"/>
                  </a:lnTo>
                  <a:lnTo>
                    <a:pt x="39624" y="2133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8169402" y="3640073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 extrusionOk="0">
                  <a:moveTo>
                    <a:pt x="19812" y="0"/>
                  </a:moveTo>
                  <a:lnTo>
                    <a:pt x="39624" y="0"/>
                  </a:lnTo>
                  <a:lnTo>
                    <a:pt x="39624" y="21336"/>
                  </a:lnTo>
                  <a:lnTo>
                    <a:pt x="19812" y="42671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8174736" y="3640073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4" h="20320" extrusionOk="0">
                  <a:moveTo>
                    <a:pt x="32004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2004" y="1981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8212073" y="3640073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20" extrusionOk="0">
                  <a:moveTo>
                    <a:pt x="0" y="9906"/>
                  </a:moveTo>
                  <a:lnTo>
                    <a:pt x="0" y="9906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7989570" y="3530345"/>
              <a:ext cx="139065" cy="20320"/>
            </a:xfrm>
            <a:custGeom>
              <a:avLst/>
              <a:gdLst/>
              <a:ahLst/>
              <a:cxnLst/>
              <a:rect l="l" t="t" r="r" b="b"/>
              <a:pathLst>
                <a:path w="139065" h="20320" extrusionOk="0">
                  <a:moveTo>
                    <a:pt x="0" y="19812"/>
                  </a:moveTo>
                  <a:lnTo>
                    <a:pt x="138683" y="19812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7968234" y="3551682"/>
              <a:ext cx="200025" cy="43180"/>
            </a:xfrm>
            <a:custGeom>
              <a:avLst/>
              <a:gdLst/>
              <a:ahLst/>
              <a:cxnLst/>
              <a:rect l="l" t="t" r="r" b="b"/>
              <a:pathLst>
                <a:path w="200025" h="43179" extrusionOk="0">
                  <a:moveTo>
                    <a:pt x="20193" y="0"/>
                  </a:moveTo>
                  <a:lnTo>
                    <a:pt x="0" y="42671"/>
                  </a:lnTo>
                  <a:lnTo>
                    <a:pt x="199644" y="42671"/>
                  </a:lnTo>
                  <a:lnTo>
                    <a:pt x="179450" y="0"/>
                  </a:lnTo>
                  <a:lnTo>
                    <a:pt x="20193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989570" y="3574541"/>
              <a:ext cx="139065" cy="21590"/>
            </a:xfrm>
            <a:custGeom>
              <a:avLst/>
              <a:gdLst/>
              <a:ahLst/>
              <a:cxnLst/>
              <a:rect l="l" t="t" r="r" b="b"/>
              <a:pathLst>
                <a:path w="139065" h="21589" extrusionOk="0">
                  <a:moveTo>
                    <a:pt x="0" y="21336"/>
                  </a:moveTo>
                  <a:lnTo>
                    <a:pt x="38100" y="21336"/>
                  </a:lnTo>
                </a:path>
                <a:path w="139065" h="21589" extrusionOk="0">
                  <a:moveTo>
                    <a:pt x="19811" y="0"/>
                  </a:moveTo>
                  <a:lnTo>
                    <a:pt x="138683" y="0"/>
                  </a:lnTo>
                </a:path>
                <a:path w="139065" h="21589" extrusionOk="0">
                  <a:moveTo>
                    <a:pt x="0" y="0"/>
                  </a:moveTo>
                  <a:lnTo>
                    <a:pt x="99059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8029194" y="3574541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79" h="120000" extrusionOk="0">
                  <a:moveTo>
                    <a:pt x="0" y="0"/>
                  </a:moveTo>
                  <a:lnTo>
                    <a:pt x="80263" y="0"/>
                  </a:lnTo>
                  <a:lnTo>
                    <a:pt x="118872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8129778" y="357454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 h="120000" extrusionOk="0">
                  <a:moveTo>
                    <a:pt x="0" y="0"/>
                  </a:moveTo>
                  <a:lnTo>
                    <a:pt x="19812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8048244" y="3419855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 extrusionOk="0">
                  <a:moveTo>
                    <a:pt x="60959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60959" y="42672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8049005" y="3420617"/>
              <a:ext cx="79375" cy="64135"/>
            </a:xfrm>
            <a:custGeom>
              <a:avLst/>
              <a:gdLst/>
              <a:ahLst/>
              <a:cxnLst/>
              <a:rect l="l" t="t" r="r" b="b"/>
              <a:pathLst>
                <a:path w="79375" h="64135" extrusionOk="0">
                  <a:moveTo>
                    <a:pt x="0" y="64008"/>
                  </a:moveTo>
                  <a:lnTo>
                    <a:pt x="79248" y="64008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6147816" y="1886711"/>
              <a:ext cx="120650" cy="129539"/>
            </a:xfrm>
            <a:custGeom>
              <a:avLst/>
              <a:gdLst/>
              <a:ahLst/>
              <a:cxnLst/>
              <a:rect l="l" t="t" r="r" b="b"/>
              <a:pathLst>
                <a:path w="120650" h="129539" extrusionOk="0">
                  <a:moveTo>
                    <a:pt x="120396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120396" y="129539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148578" y="1887473"/>
              <a:ext cx="142240" cy="152400"/>
            </a:xfrm>
            <a:custGeom>
              <a:avLst/>
              <a:gdLst/>
              <a:ahLst/>
              <a:cxnLst/>
              <a:rect l="l" t="t" r="r" b="b"/>
              <a:pathLst>
                <a:path w="142239" h="152400" extrusionOk="0">
                  <a:moveTo>
                    <a:pt x="0" y="152400"/>
                  </a:moveTo>
                  <a:lnTo>
                    <a:pt x="141732" y="152400"/>
                  </a:lnTo>
                  <a:lnTo>
                    <a:pt x="14173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6451091" y="1930907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79" h="108585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18871" y="108203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6451854" y="1931669"/>
              <a:ext cx="140335" cy="129539"/>
            </a:xfrm>
            <a:custGeom>
              <a:avLst/>
              <a:gdLst/>
              <a:ahLst/>
              <a:cxnLst/>
              <a:rect l="l" t="t" r="r" b="b"/>
              <a:pathLst>
                <a:path w="140334" h="129539" extrusionOk="0">
                  <a:moveTo>
                    <a:pt x="0" y="129539"/>
                  </a:moveTo>
                  <a:lnTo>
                    <a:pt x="140207" y="129539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6752844" y="1952243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79" h="10858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18872" y="108203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6753605" y="1953005"/>
              <a:ext cx="142240" cy="131445"/>
            </a:xfrm>
            <a:custGeom>
              <a:avLst/>
              <a:gdLst/>
              <a:ahLst/>
              <a:cxnLst/>
              <a:rect l="l" t="t" r="r" b="b"/>
              <a:pathLst>
                <a:path w="142240" h="131444" extrusionOk="0">
                  <a:moveTo>
                    <a:pt x="0" y="131063"/>
                  </a:moveTo>
                  <a:lnTo>
                    <a:pt x="141731" y="131063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178040" y="3595116"/>
              <a:ext cx="120650" cy="108585"/>
            </a:xfrm>
            <a:custGeom>
              <a:avLst/>
              <a:gdLst/>
              <a:ahLst/>
              <a:cxnLst/>
              <a:rect l="l" t="t" r="r" b="b"/>
              <a:pathLst>
                <a:path w="120650" h="108585" extrusionOk="0">
                  <a:moveTo>
                    <a:pt x="120396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20396" y="108204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7178802" y="3595877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40" h="129539" extrusionOk="0">
                  <a:moveTo>
                    <a:pt x="0" y="129540"/>
                  </a:moveTo>
                  <a:lnTo>
                    <a:pt x="141731" y="129540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12954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7421879" y="3595116"/>
              <a:ext cx="119380" cy="129539"/>
            </a:xfrm>
            <a:custGeom>
              <a:avLst/>
              <a:gdLst/>
              <a:ahLst/>
              <a:cxnLst/>
              <a:rect l="l" t="t" r="r" b="b"/>
              <a:pathLst>
                <a:path w="119379" h="129539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118872" y="129540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422641" y="3595877"/>
              <a:ext cx="142240" cy="151130"/>
            </a:xfrm>
            <a:custGeom>
              <a:avLst/>
              <a:gdLst/>
              <a:ahLst/>
              <a:cxnLst/>
              <a:rect l="l" t="t" r="r" b="b"/>
              <a:pathLst>
                <a:path w="142240" h="151129" extrusionOk="0">
                  <a:moveTo>
                    <a:pt x="0" y="150876"/>
                  </a:moveTo>
                  <a:lnTo>
                    <a:pt x="141731" y="150876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150876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7744967" y="4777739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79" h="10858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18872" y="108204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7745729" y="4778501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40" h="129539" extrusionOk="0">
                  <a:moveTo>
                    <a:pt x="0" y="129540"/>
                  </a:moveTo>
                  <a:lnTo>
                    <a:pt x="141731" y="129540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12954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7341108" y="4733544"/>
              <a:ext cx="119380" cy="131445"/>
            </a:xfrm>
            <a:custGeom>
              <a:avLst/>
              <a:gdLst/>
              <a:ahLst/>
              <a:cxnLst/>
              <a:rect l="l" t="t" r="r" b="b"/>
              <a:pathLst>
                <a:path w="119379" h="13144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18872" y="131063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7341870" y="4734305"/>
              <a:ext cx="140335" cy="152400"/>
            </a:xfrm>
            <a:custGeom>
              <a:avLst/>
              <a:gdLst/>
              <a:ahLst/>
              <a:cxnLst/>
              <a:rect l="l" t="t" r="r" b="b"/>
              <a:pathLst>
                <a:path w="140334" h="152400" extrusionOk="0">
                  <a:moveTo>
                    <a:pt x="0" y="152400"/>
                  </a:moveTo>
                  <a:lnTo>
                    <a:pt x="140207" y="152400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7542276" y="4689348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79" h="10858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18872" y="108203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7543038" y="4690110"/>
              <a:ext cx="142240" cy="131445"/>
            </a:xfrm>
            <a:custGeom>
              <a:avLst/>
              <a:gdLst/>
              <a:ahLst/>
              <a:cxnLst/>
              <a:rect l="l" t="t" r="r" b="b"/>
              <a:pathLst>
                <a:path w="142240" h="131445" extrusionOk="0">
                  <a:moveTo>
                    <a:pt x="0" y="131063"/>
                  </a:moveTo>
                  <a:lnTo>
                    <a:pt x="141731" y="131063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8028432" y="4733544"/>
              <a:ext cx="119380" cy="131445"/>
            </a:xfrm>
            <a:custGeom>
              <a:avLst/>
              <a:gdLst/>
              <a:ahLst/>
              <a:cxnLst/>
              <a:rect l="l" t="t" r="r" b="b"/>
              <a:pathLst>
                <a:path w="119379" h="13144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18872" y="131063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8029194" y="4734305"/>
              <a:ext cx="140335" cy="152400"/>
            </a:xfrm>
            <a:custGeom>
              <a:avLst/>
              <a:gdLst/>
              <a:ahLst/>
              <a:cxnLst/>
              <a:rect l="l" t="t" r="r" b="b"/>
              <a:pathLst>
                <a:path w="140334" h="152400" extrusionOk="0">
                  <a:moveTo>
                    <a:pt x="0" y="152400"/>
                  </a:moveTo>
                  <a:lnTo>
                    <a:pt x="140207" y="152400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175254" y="4953762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89" h="108585" extrusionOk="0">
                  <a:moveTo>
                    <a:pt x="0" y="0"/>
                  </a:moveTo>
                  <a:lnTo>
                    <a:pt x="59435" y="21970"/>
                  </a:lnTo>
                  <a:lnTo>
                    <a:pt x="59435" y="10820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034284" y="4821936"/>
              <a:ext cx="161925" cy="129539"/>
            </a:xfrm>
            <a:custGeom>
              <a:avLst/>
              <a:gdLst/>
              <a:ahLst/>
              <a:cxnLst/>
              <a:rect l="l" t="t" r="r" b="b"/>
              <a:pathLst>
                <a:path w="161925" h="129539" extrusionOk="0">
                  <a:moveTo>
                    <a:pt x="96774" y="0"/>
                  </a:moveTo>
                  <a:lnTo>
                    <a:pt x="64770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69"/>
                  </a:lnTo>
                  <a:lnTo>
                    <a:pt x="5083" y="89999"/>
                  </a:lnTo>
                  <a:lnTo>
                    <a:pt x="18954" y="110585"/>
                  </a:lnTo>
                  <a:lnTo>
                    <a:pt x="39540" y="124456"/>
                  </a:lnTo>
                  <a:lnTo>
                    <a:pt x="64770" y="129539"/>
                  </a:lnTo>
                  <a:lnTo>
                    <a:pt x="96774" y="129539"/>
                  </a:lnTo>
                  <a:lnTo>
                    <a:pt x="122003" y="124456"/>
                  </a:lnTo>
                  <a:lnTo>
                    <a:pt x="142589" y="110585"/>
                  </a:lnTo>
                  <a:lnTo>
                    <a:pt x="156460" y="89999"/>
                  </a:lnTo>
                  <a:lnTo>
                    <a:pt x="161544" y="64769"/>
                  </a:lnTo>
                  <a:lnTo>
                    <a:pt x="156460" y="39540"/>
                  </a:lnTo>
                  <a:lnTo>
                    <a:pt x="142589" y="18954"/>
                  </a:lnTo>
                  <a:lnTo>
                    <a:pt x="122003" y="5083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015234" y="4799837"/>
              <a:ext cx="200025" cy="175260"/>
            </a:xfrm>
            <a:custGeom>
              <a:avLst/>
              <a:gdLst/>
              <a:ahLst/>
              <a:cxnLst/>
              <a:rect l="l" t="t" r="r" b="b"/>
              <a:pathLst>
                <a:path w="200025" h="175260" extrusionOk="0">
                  <a:moveTo>
                    <a:pt x="0" y="70231"/>
                  </a:moveTo>
                  <a:lnTo>
                    <a:pt x="5526" y="42916"/>
                  </a:lnTo>
                  <a:lnTo>
                    <a:pt x="20589" y="20589"/>
                  </a:lnTo>
                  <a:lnTo>
                    <a:pt x="42916" y="5526"/>
                  </a:lnTo>
                  <a:lnTo>
                    <a:pt x="70231" y="0"/>
                  </a:lnTo>
                  <a:lnTo>
                    <a:pt x="129413" y="0"/>
                  </a:lnTo>
                  <a:lnTo>
                    <a:pt x="156727" y="5526"/>
                  </a:lnTo>
                  <a:lnTo>
                    <a:pt x="179054" y="20589"/>
                  </a:lnTo>
                  <a:lnTo>
                    <a:pt x="194117" y="42916"/>
                  </a:lnTo>
                  <a:lnTo>
                    <a:pt x="199644" y="70231"/>
                  </a:lnTo>
                  <a:lnTo>
                    <a:pt x="199644" y="105029"/>
                  </a:lnTo>
                  <a:lnTo>
                    <a:pt x="194117" y="132343"/>
                  </a:lnTo>
                  <a:lnTo>
                    <a:pt x="179054" y="154670"/>
                  </a:lnTo>
                  <a:lnTo>
                    <a:pt x="156727" y="169733"/>
                  </a:lnTo>
                  <a:lnTo>
                    <a:pt x="129413" y="175260"/>
                  </a:lnTo>
                  <a:lnTo>
                    <a:pt x="70231" y="175260"/>
                  </a:lnTo>
                  <a:lnTo>
                    <a:pt x="42916" y="169733"/>
                  </a:lnTo>
                  <a:lnTo>
                    <a:pt x="20589" y="154670"/>
                  </a:lnTo>
                  <a:lnTo>
                    <a:pt x="5526" y="132343"/>
                  </a:lnTo>
                  <a:lnTo>
                    <a:pt x="0" y="105029"/>
                  </a:lnTo>
                  <a:lnTo>
                    <a:pt x="0" y="70231"/>
                  </a:lnTo>
                  <a:close/>
                </a:path>
              </a:pathLst>
            </a:custGeom>
            <a:noFill/>
            <a:ln w="533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038856" y="4828031"/>
              <a:ext cx="173735" cy="11734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216402" y="506348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 extrusionOk="0">
                  <a:moveTo>
                    <a:pt x="381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8287" y="42672"/>
                  </a:lnTo>
                  <a:lnTo>
                    <a:pt x="38100" y="4267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216402" y="5063489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 extrusionOk="0">
                  <a:moveTo>
                    <a:pt x="18287" y="0"/>
                  </a:moveTo>
                  <a:lnTo>
                    <a:pt x="38100" y="0"/>
                  </a:lnTo>
                  <a:lnTo>
                    <a:pt x="38100" y="21336"/>
                  </a:lnTo>
                  <a:lnTo>
                    <a:pt x="38100" y="42672"/>
                  </a:lnTo>
                  <a:lnTo>
                    <a:pt x="18287" y="42672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8287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3220212" y="5063489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5" h="20320" extrusionOk="0">
                  <a:moveTo>
                    <a:pt x="31991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1991" y="19812"/>
                  </a:lnTo>
                  <a:lnTo>
                    <a:pt x="31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3256026" y="506348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20" extrusionOk="0">
                  <a:moveTo>
                    <a:pt x="0" y="9906"/>
                  </a:moveTo>
                  <a:lnTo>
                    <a:pt x="0" y="9906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035046" y="4953762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5" h="21589" extrusionOk="0">
                  <a:moveTo>
                    <a:pt x="0" y="21336"/>
                  </a:moveTo>
                  <a:lnTo>
                    <a:pt x="140207" y="21336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21336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015234" y="4976622"/>
              <a:ext cx="200025" cy="41275"/>
            </a:xfrm>
            <a:custGeom>
              <a:avLst/>
              <a:gdLst/>
              <a:ahLst/>
              <a:cxnLst/>
              <a:rect l="l" t="t" r="r" b="b"/>
              <a:pathLst>
                <a:path w="200025" h="41275" extrusionOk="0">
                  <a:moveTo>
                    <a:pt x="18796" y="0"/>
                  </a:moveTo>
                  <a:lnTo>
                    <a:pt x="0" y="41147"/>
                  </a:lnTo>
                  <a:lnTo>
                    <a:pt x="199644" y="41147"/>
                  </a:lnTo>
                  <a:lnTo>
                    <a:pt x="179451" y="0"/>
                  </a:lnTo>
                  <a:lnTo>
                    <a:pt x="18796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035046" y="4976622"/>
              <a:ext cx="139065" cy="21590"/>
            </a:xfrm>
            <a:custGeom>
              <a:avLst/>
              <a:gdLst/>
              <a:ahLst/>
              <a:cxnLst/>
              <a:rect l="l" t="t" r="r" b="b"/>
              <a:pathLst>
                <a:path w="139064" h="21589" extrusionOk="0">
                  <a:moveTo>
                    <a:pt x="0" y="21335"/>
                  </a:moveTo>
                  <a:lnTo>
                    <a:pt x="39624" y="21335"/>
                  </a:lnTo>
                </a:path>
                <a:path w="139064" h="21589" extrusionOk="0">
                  <a:moveTo>
                    <a:pt x="19812" y="0"/>
                  </a:moveTo>
                  <a:lnTo>
                    <a:pt x="138684" y="0"/>
                  </a:lnTo>
                </a:path>
                <a:path w="139064" h="21589" extrusionOk="0">
                  <a:moveTo>
                    <a:pt x="0" y="21335"/>
                  </a:moveTo>
                  <a:lnTo>
                    <a:pt x="97536" y="21335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076194" y="4997957"/>
              <a:ext cx="119380" cy="0"/>
            </a:xfrm>
            <a:custGeom>
              <a:avLst/>
              <a:gdLst/>
              <a:ahLst/>
              <a:cxnLst/>
              <a:rect l="l" t="t" r="r" b="b"/>
              <a:pathLst>
                <a:path w="119380" h="120000" extrusionOk="0">
                  <a:moveTo>
                    <a:pt x="0" y="0"/>
                  </a:moveTo>
                  <a:lnTo>
                    <a:pt x="78739" y="0"/>
                  </a:lnTo>
                  <a:lnTo>
                    <a:pt x="118872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175254" y="499795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 h="120000" extrusionOk="0">
                  <a:moveTo>
                    <a:pt x="0" y="0"/>
                  </a:moveTo>
                  <a:lnTo>
                    <a:pt x="19812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3115056" y="4821936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38100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38100" y="64007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115818" y="4822698"/>
              <a:ext cx="58419" cy="85725"/>
            </a:xfrm>
            <a:custGeom>
              <a:avLst/>
              <a:gdLst/>
              <a:ahLst/>
              <a:cxnLst/>
              <a:rect l="l" t="t" r="r" b="b"/>
              <a:pathLst>
                <a:path w="58419" h="85725" extrusionOk="0">
                  <a:moveTo>
                    <a:pt x="0" y="85343"/>
                  </a:moveTo>
                  <a:lnTo>
                    <a:pt x="57912" y="85343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811780" y="3595116"/>
              <a:ext cx="119380" cy="129539"/>
            </a:xfrm>
            <a:custGeom>
              <a:avLst/>
              <a:gdLst/>
              <a:ahLst/>
              <a:cxnLst/>
              <a:rect l="l" t="t" r="r" b="b"/>
              <a:pathLst>
                <a:path w="119380" h="129539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118871" y="129540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812542" y="3595877"/>
              <a:ext cx="139065" cy="151130"/>
            </a:xfrm>
            <a:custGeom>
              <a:avLst/>
              <a:gdLst/>
              <a:ahLst/>
              <a:cxnLst/>
              <a:rect l="l" t="t" r="r" b="b"/>
              <a:pathLst>
                <a:path w="139064" h="151129" extrusionOk="0">
                  <a:moveTo>
                    <a:pt x="0" y="150876"/>
                  </a:moveTo>
                  <a:lnTo>
                    <a:pt x="138683" y="150876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50876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286000" y="3616451"/>
              <a:ext cx="119380" cy="108585"/>
            </a:xfrm>
            <a:custGeom>
              <a:avLst/>
              <a:gdLst/>
              <a:ahLst/>
              <a:cxnLst/>
              <a:rect l="l" t="t" r="r" b="b"/>
              <a:pathLst>
                <a:path w="119380" h="108585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18872" y="108204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286762" y="3617213"/>
              <a:ext cx="140335" cy="129539"/>
            </a:xfrm>
            <a:custGeom>
              <a:avLst/>
              <a:gdLst/>
              <a:ahLst/>
              <a:cxnLst/>
              <a:rect l="l" t="t" r="r" b="b"/>
              <a:pathLst>
                <a:path w="140335" h="129539" extrusionOk="0">
                  <a:moveTo>
                    <a:pt x="0" y="129539"/>
                  </a:moveTo>
                  <a:lnTo>
                    <a:pt x="140207" y="129539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3034284" y="5149595"/>
              <a:ext cx="119380" cy="131445"/>
            </a:xfrm>
            <a:custGeom>
              <a:avLst/>
              <a:gdLst/>
              <a:ahLst/>
              <a:cxnLst/>
              <a:rect l="l" t="t" r="r" b="b"/>
              <a:pathLst>
                <a:path w="119380" h="131445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18871" y="131063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3035046" y="5150357"/>
              <a:ext cx="140335" cy="152400"/>
            </a:xfrm>
            <a:custGeom>
              <a:avLst/>
              <a:gdLst/>
              <a:ahLst/>
              <a:cxnLst/>
              <a:rect l="l" t="t" r="r" b="b"/>
              <a:pathLst>
                <a:path w="140335" h="152400" extrusionOk="0">
                  <a:moveTo>
                    <a:pt x="0" y="152399"/>
                  </a:moveTo>
                  <a:lnTo>
                    <a:pt x="140207" y="152399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883914" y="2719577"/>
              <a:ext cx="79375" cy="86995"/>
            </a:xfrm>
            <a:custGeom>
              <a:avLst/>
              <a:gdLst/>
              <a:ahLst/>
              <a:cxnLst/>
              <a:rect l="l" t="t" r="r" b="b"/>
              <a:pathLst>
                <a:path w="79375" h="86994" extrusionOk="0">
                  <a:moveTo>
                    <a:pt x="0" y="0"/>
                  </a:moveTo>
                  <a:lnTo>
                    <a:pt x="59055" y="20574"/>
                  </a:lnTo>
                  <a:lnTo>
                    <a:pt x="79248" y="86868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741420" y="2564891"/>
              <a:ext cx="161925" cy="131445"/>
            </a:xfrm>
            <a:custGeom>
              <a:avLst/>
              <a:gdLst/>
              <a:ahLst/>
              <a:cxnLst/>
              <a:rect l="l" t="t" r="r" b="b"/>
              <a:pathLst>
                <a:path w="161925" h="131444" extrusionOk="0">
                  <a:moveTo>
                    <a:pt x="96012" y="0"/>
                  </a:moveTo>
                  <a:lnTo>
                    <a:pt x="65531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2"/>
                  </a:lnTo>
                  <a:lnTo>
                    <a:pt x="5149" y="91041"/>
                  </a:lnTo>
                  <a:lnTo>
                    <a:pt x="19192" y="111871"/>
                  </a:lnTo>
                  <a:lnTo>
                    <a:pt x="40022" y="125914"/>
                  </a:lnTo>
                  <a:lnTo>
                    <a:pt x="65531" y="131063"/>
                  </a:lnTo>
                  <a:lnTo>
                    <a:pt x="96012" y="131063"/>
                  </a:lnTo>
                  <a:lnTo>
                    <a:pt x="121521" y="125914"/>
                  </a:lnTo>
                  <a:lnTo>
                    <a:pt x="142351" y="111871"/>
                  </a:lnTo>
                  <a:lnTo>
                    <a:pt x="156394" y="91041"/>
                  </a:lnTo>
                  <a:lnTo>
                    <a:pt x="161543" y="65532"/>
                  </a:lnTo>
                  <a:lnTo>
                    <a:pt x="156394" y="40022"/>
                  </a:lnTo>
                  <a:lnTo>
                    <a:pt x="142351" y="19192"/>
                  </a:lnTo>
                  <a:lnTo>
                    <a:pt x="121521" y="5149"/>
                  </a:lnTo>
                  <a:lnTo>
                    <a:pt x="9601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722370" y="2544317"/>
              <a:ext cx="200025" cy="173990"/>
            </a:xfrm>
            <a:custGeom>
              <a:avLst/>
              <a:gdLst/>
              <a:ahLst/>
              <a:cxnLst/>
              <a:rect l="l" t="t" r="r" b="b"/>
              <a:pathLst>
                <a:path w="200025" h="173989" extrusionOk="0">
                  <a:moveTo>
                    <a:pt x="0" y="69596"/>
                  </a:moveTo>
                  <a:lnTo>
                    <a:pt x="5480" y="42541"/>
                  </a:lnTo>
                  <a:lnTo>
                    <a:pt x="20415" y="20415"/>
                  </a:lnTo>
                  <a:lnTo>
                    <a:pt x="42541" y="5480"/>
                  </a:lnTo>
                  <a:lnTo>
                    <a:pt x="69595" y="0"/>
                  </a:lnTo>
                  <a:lnTo>
                    <a:pt x="130047" y="0"/>
                  </a:lnTo>
                  <a:lnTo>
                    <a:pt x="157102" y="5480"/>
                  </a:lnTo>
                  <a:lnTo>
                    <a:pt x="179228" y="20415"/>
                  </a:lnTo>
                  <a:lnTo>
                    <a:pt x="194163" y="42541"/>
                  </a:lnTo>
                  <a:lnTo>
                    <a:pt x="199643" y="69596"/>
                  </a:lnTo>
                  <a:lnTo>
                    <a:pt x="199643" y="104140"/>
                  </a:lnTo>
                  <a:lnTo>
                    <a:pt x="194163" y="131194"/>
                  </a:lnTo>
                  <a:lnTo>
                    <a:pt x="179228" y="153320"/>
                  </a:lnTo>
                  <a:lnTo>
                    <a:pt x="157102" y="168255"/>
                  </a:lnTo>
                  <a:lnTo>
                    <a:pt x="130047" y="173736"/>
                  </a:lnTo>
                  <a:lnTo>
                    <a:pt x="69595" y="173736"/>
                  </a:lnTo>
                  <a:lnTo>
                    <a:pt x="42541" y="168255"/>
                  </a:lnTo>
                  <a:lnTo>
                    <a:pt x="20415" y="153320"/>
                  </a:lnTo>
                  <a:lnTo>
                    <a:pt x="5480" y="131194"/>
                  </a:lnTo>
                  <a:lnTo>
                    <a:pt x="0" y="104140"/>
                  </a:lnTo>
                  <a:lnTo>
                    <a:pt x="0" y="69596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762756" y="2610611"/>
              <a:ext cx="119380" cy="62865"/>
            </a:xfrm>
            <a:custGeom>
              <a:avLst/>
              <a:gdLst/>
              <a:ahLst/>
              <a:cxnLst/>
              <a:rect l="l" t="t" r="r" b="b"/>
              <a:pathLst>
                <a:path w="119379" h="62864" extrusionOk="0">
                  <a:moveTo>
                    <a:pt x="118872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118872" y="62484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763518" y="2611373"/>
              <a:ext cx="140335" cy="85725"/>
            </a:xfrm>
            <a:custGeom>
              <a:avLst/>
              <a:gdLst/>
              <a:ahLst/>
              <a:cxnLst/>
              <a:rect l="l" t="t" r="r" b="b"/>
              <a:pathLst>
                <a:path w="140335" h="85725" extrusionOk="0">
                  <a:moveTo>
                    <a:pt x="0" y="85344"/>
                  </a:moveTo>
                  <a:lnTo>
                    <a:pt x="140208" y="85344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944874" y="2807969"/>
              <a:ext cx="18415" cy="41275"/>
            </a:xfrm>
            <a:custGeom>
              <a:avLst/>
              <a:gdLst/>
              <a:ahLst/>
              <a:cxnLst/>
              <a:rect l="l" t="t" r="r" b="b"/>
              <a:pathLst>
                <a:path w="18414" h="41275" extrusionOk="0">
                  <a:moveTo>
                    <a:pt x="18287" y="0"/>
                  </a:moveTo>
                  <a:lnTo>
                    <a:pt x="0" y="0"/>
                  </a:lnTo>
                  <a:lnTo>
                    <a:pt x="0" y="41147"/>
                  </a:lnTo>
                  <a:lnTo>
                    <a:pt x="18287" y="4114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944874" y="2807969"/>
              <a:ext cx="18415" cy="41275"/>
            </a:xfrm>
            <a:custGeom>
              <a:avLst/>
              <a:gdLst/>
              <a:ahLst/>
              <a:cxnLst/>
              <a:rect l="l" t="t" r="r" b="b"/>
              <a:pathLst>
                <a:path w="18414" h="41275" extrusionOk="0">
                  <a:moveTo>
                    <a:pt x="0" y="0"/>
                  </a:moveTo>
                  <a:lnTo>
                    <a:pt x="18287" y="0"/>
                  </a:lnTo>
                  <a:lnTo>
                    <a:pt x="18287" y="21335"/>
                  </a:lnTo>
                  <a:lnTo>
                    <a:pt x="18287" y="41147"/>
                  </a:lnTo>
                  <a:lnTo>
                    <a:pt x="0" y="41147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781044" y="2610611"/>
              <a:ext cx="100584" cy="4114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928872" y="2807969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5" h="20319" extrusionOk="0">
                  <a:moveTo>
                    <a:pt x="32004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32004" y="19812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3964686" y="280796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19" extrusionOk="0">
                  <a:moveTo>
                    <a:pt x="0" y="9905"/>
                  </a:moveTo>
                  <a:lnTo>
                    <a:pt x="0" y="9905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742182" y="2698241"/>
              <a:ext cx="161925" cy="20320"/>
            </a:xfrm>
            <a:custGeom>
              <a:avLst/>
              <a:gdLst/>
              <a:ahLst/>
              <a:cxnLst/>
              <a:rect l="l" t="t" r="r" b="b"/>
              <a:pathLst>
                <a:path w="161925" h="20319" extrusionOk="0">
                  <a:moveTo>
                    <a:pt x="0" y="19812"/>
                  </a:moveTo>
                  <a:lnTo>
                    <a:pt x="161544" y="19812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722370" y="2740913"/>
              <a:ext cx="200025" cy="20320"/>
            </a:xfrm>
            <a:custGeom>
              <a:avLst/>
              <a:gdLst/>
              <a:ahLst/>
              <a:cxnLst/>
              <a:rect l="l" t="t" r="r" b="b"/>
              <a:pathLst>
                <a:path w="200025" h="20319" extrusionOk="0">
                  <a:moveTo>
                    <a:pt x="20192" y="0"/>
                  </a:moveTo>
                  <a:lnTo>
                    <a:pt x="0" y="19812"/>
                  </a:lnTo>
                  <a:lnTo>
                    <a:pt x="199643" y="19812"/>
                  </a:lnTo>
                  <a:lnTo>
                    <a:pt x="180847" y="0"/>
                  </a:lnTo>
                  <a:lnTo>
                    <a:pt x="2019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3742182" y="2740913"/>
              <a:ext cx="160020" cy="22860"/>
            </a:xfrm>
            <a:custGeom>
              <a:avLst/>
              <a:gdLst/>
              <a:ahLst/>
              <a:cxnLst/>
              <a:rect l="l" t="t" r="r" b="b"/>
              <a:pathLst>
                <a:path w="160020" h="22860" extrusionOk="0">
                  <a:moveTo>
                    <a:pt x="0" y="22860"/>
                  </a:moveTo>
                  <a:lnTo>
                    <a:pt x="39623" y="22860"/>
                  </a:lnTo>
                </a:path>
                <a:path w="160020" h="22860" extrusionOk="0">
                  <a:moveTo>
                    <a:pt x="21335" y="0"/>
                  </a:moveTo>
                  <a:lnTo>
                    <a:pt x="140207" y="0"/>
                  </a:lnTo>
                </a:path>
                <a:path w="160020" h="22860" extrusionOk="0">
                  <a:moveTo>
                    <a:pt x="0" y="0"/>
                  </a:moveTo>
                  <a:lnTo>
                    <a:pt x="99059" y="0"/>
                  </a:lnTo>
                </a:path>
                <a:path w="160020" h="22860" extrusionOk="0">
                  <a:moveTo>
                    <a:pt x="60959" y="22860"/>
                  </a:moveTo>
                  <a:lnTo>
                    <a:pt x="118871" y="22860"/>
                  </a:lnTo>
                </a:path>
                <a:path w="160020" h="22860" extrusionOk="0">
                  <a:moveTo>
                    <a:pt x="120395" y="0"/>
                  </a:moveTo>
                  <a:lnTo>
                    <a:pt x="160019" y="0"/>
                  </a:lnTo>
                </a:path>
                <a:path w="160020" h="22860" extrusionOk="0">
                  <a:moveTo>
                    <a:pt x="141731" y="22860"/>
                  </a:moveTo>
                  <a:lnTo>
                    <a:pt x="160019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820668" y="2587751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4" h="41275" extrusionOk="0">
                  <a:moveTo>
                    <a:pt x="39624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39624" y="41148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3821430" y="2588513"/>
              <a:ext cx="60960" cy="64135"/>
            </a:xfrm>
            <a:custGeom>
              <a:avLst/>
              <a:gdLst/>
              <a:ahLst/>
              <a:cxnLst/>
              <a:rect l="l" t="t" r="r" b="b"/>
              <a:pathLst>
                <a:path w="60960" h="64135" extrusionOk="0">
                  <a:moveTo>
                    <a:pt x="0" y="64008"/>
                  </a:moveTo>
                  <a:lnTo>
                    <a:pt x="60960" y="64008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64008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264664" y="1734311"/>
              <a:ext cx="239268" cy="256031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45614" y="1712213"/>
              <a:ext cx="220979" cy="152400"/>
            </a:xfrm>
            <a:custGeom>
              <a:avLst/>
              <a:gdLst/>
              <a:ahLst/>
              <a:cxnLst/>
              <a:rect l="l" t="t" r="r" b="b"/>
              <a:pathLst>
                <a:path w="220980" h="152400" extrusionOk="0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62052" y="0"/>
                  </a:lnTo>
                  <a:lnTo>
                    <a:pt x="184975" y="4635"/>
                  </a:lnTo>
                  <a:lnTo>
                    <a:pt x="203707" y="17272"/>
                  </a:lnTo>
                  <a:lnTo>
                    <a:pt x="216344" y="36004"/>
                  </a:lnTo>
                  <a:lnTo>
                    <a:pt x="220980" y="58927"/>
                  </a:lnTo>
                  <a:lnTo>
                    <a:pt x="220980" y="93472"/>
                  </a:lnTo>
                  <a:lnTo>
                    <a:pt x="216344" y="116395"/>
                  </a:lnTo>
                  <a:lnTo>
                    <a:pt x="203707" y="135128"/>
                  </a:lnTo>
                  <a:lnTo>
                    <a:pt x="184975" y="147764"/>
                  </a:lnTo>
                  <a:lnTo>
                    <a:pt x="162052" y="152400"/>
                  </a:lnTo>
                  <a:lnTo>
                    <a:pt x="58928" y="152400"/>
                  </a:lnTo>
                  <a:lnTo>
                    <a:pt x="36004" y="147764"/>
                  </a:lnTo>
                  <a:lnTo>
                    <a:pt x="17272" y="135127"/>
                  </a:lnTo>
                  <a:lnTo>
                    <a:pt x="4635" y="116395"/>
                  </a:lnTo>
                  <a:lnTo>
                    <a:pt x="0" y="93472"/>
                  </a:lnTo>
                  <a:lnTo>
                    <a:pt x="0" y="58927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292096" y="1740407"/>
              <a:ext cx="169163" cy="117348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469642" y="19530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2164"/>
                  </a:lnTo>
                  <a:lnTo>
                    <a:pt x="19812" y="64008"/>
                  </a:lnTo>
                  <a:lnTo>
                    <a:pt x="39624" y="42164"/>
                  </a:lnTo>
                  <a:lnTo>
                    <a:pt x="39624" y="21844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469642" y="19530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19812" y="0"/>
                  </a:moveTo>
                  <a:lnTo>
                    <a:pt x="39624" y="21844"/>
                  </a:lnTo>
                  <a:lnTo>
                    <a:pt x="39624" y="42164"/>
                  </a:lnTo>
                  <a:lnTo>
                    <a:pt x="19812" y="64008"/>
                  </a:lnTo>
                  <a:lnTo>
                    <a:pt x="0" y="42164"/>
                  </a:lnTo>
                  <a:lnTo>
                    <a:pt x="0" y="21844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469642" y="19758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86762" y="1843277"/>
              <a:ext cx="140335" cy="41275"/>
            </a:xfrm>
            <a:custGeom>
              <a:avLst/>
              <a:gdLst/>
              <a:ahLst/>
              <a:cxnLst/>
              <a:rect l="l" t="t" r="r" b="b"/>
              <a:pathLst>
                <a:path w="140335" h="41275" extrusionOk="0">
                  <a:moveTo>
                    <a:pt x="0" y="41148"/>
                  </a:moveTo>
                  <a:lnTo>
                    <a:pt x="140207" y="41148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265426" y="1887473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39" h="43180" extrusionOk="0">
                  <a:moveTo>
                    <a:pt x="20319" y="0"/>
                  </a:moveTo>
                  <a:lnTo>
                    <a:pt x="0" y="42672"/>
                  </a:lnTo>
                  <a:lnTo>
                    <a:pt x="179831" y="42672"/>
                  </a:lnTo>
                  <a:lnTo>
                    <a:pt x="179831" y="0"/>
                  </a:lnTo>
                  <a:lnTo>
                    <a:pt x="2031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286762" y="1887473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5" h="21589" extrusionOk="0">
                  <a:moveTo>
                    <a:pt x="0" y="21336"/>
                  </a:moveTo>
                  <a:lnTo>
                    <a:pt x="19812" y="21336"/>
                  </a:lnTo>
                </a:path>
                <a:path w="140335" h="21589" extrusionOk="0">
                  <a:moveTo>
                    <a:pt x="21336" y="0"/>
                  </a:moveTo>
                  <a:lnTo>
                    <a:pt x="140207" y="0"/>
                  </a:lnTo>
                </a:path>
                <a:path w="140335" h="21589" extrusionOk="0">
                  <a:moveTo>
                    <a:pt x="0" y="21336"/>
                  </a:moveTo>
                  <a:lnTo>
                    <a:pt x="99060" y="21336"/>
                  </a:lnTo>
                </a:path>
                <a:path w="140335" h="21589" extrusionOk="0">
                  <a:moveTo>
                    <a:pt x="39624" y="21336"/>
                  </a:moveTo>
                  <a:lnTo>
                    <a:pt x="120395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387346" y="1908809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19" h="120000" extrusionOk="0">
                  <a:moveTo>
                    <a:pt x="0" y="0"/>
                  </a:moveTo>
                  <a:lnTo>
                    <a:pt x="38100" y="0"/>
                  </a:lnTo>
                  <a:lnTo>
                    <a:pt x="57912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2346960" y="1734311"/>
              <a:ext cx="40005" cy="62865"/>
            </a:xfrm>
            <a:custGeom>
              <a:avLst/>
              <a:gdLst/>
              <a:ahLst/>
              <a:cxnLst/>
              <a:rect l="l" t="t" r="r" b="b"/>
              <a:pathLst>
                <a:path w="40005" h="62864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39624" y="62484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347722" y="1735073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89" h="85725" extrusionOk="0">
                  <a:moveTo>
                    <a:pt x="0" y="85344"/>
                  </a:moveTo>
                  <a:lnTo>
                    <a:pt x="59436" y="85344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692146" y="1866137"/>
              <a:ext cx="58419" cy="108585"/>
            </a:xfrm>
            <a:custGeom>
              <a:avLst/>
              <a:gdLst/>
              <a:ahLst/>
              <a:cxnLst/>
              <a:rect l="l" t="t" r="r" b="b"/>
              <a:pathLst>
                <a:path w="58419" h="108585" extrusionOk="0">
                  <a:moveTo>
                    <a:pt x="0" y="0"/>
                  </a:moveTo>
                  <a:lnTo>
                    <a:pt x="57912" y="20447"/>
                  </a:lnTo>
                  <a:lnTo>
                    <a:pt x="57912" y="108203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526792" y="1734311"/>
              <a:ext cx="181610" cy="106680"/>
            </a:xfrm>
            <a:custGeom>
              <a:avLst/>
              <a:gdLst/>
              <a:ahLst/>
              <a:cxnLst/>
              <a:rect l="l" t="t" r="r" b="b"/>
              <a:pathLst>
                <a:path w="181610" h="106680" extrusionOk="0">
                  <a:moveTo>
                    <a:pt x="128015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4190" y="74104"/>
                  </a:lnTo>
                  <a:lnTo>
                    <a:pt x="15620" y="91059"/>
                  </a:lnTo>
                  <a:lnTo>
                    <a:pt x="32575" y="102488"/>
                  </a:lnTo>
                  <a:lnTo>
                    <a:pt x="53339" y="106679"/>
                  </a:lnTo>
                  <a:lnTo>
                    <a:pt x="128015" y="106679"/>
                  </a:lnTo>
                  <a:lnTo>
                    <a:pt x="148780" y="102488"/>
                  </a:lnTo>
                  <a:lnTo>
                    <a:pt x="165734" y="91059"/>
                  </a:lnTo>
                  <a:lnTo>
                    <a:pt x="177164" y="74104"/>
                  </a:lnTo>
                  <a:lnTo>
                    <a:pt x="181356" y="53339"/>
                  </a:lnTo>
                  <a:lnTo>
                    <a:pt x="177165" y="32575"/>
                  </a:lnTo>
                  <a:lnTo>
                    <a:pt x="165735" y="15621"/>
                  </a:lnTo>
                  <a:lnTo>
                    <a:pt x="148780" y="4191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509266" y="1712213"/>
              <a:ext cx="219710" cy="152400"/>
            </a:xfrm>
            <a:custGeom>
              <a:avLst/>
              <a:gdLst/>
              <a:ahLst/>
              <a:cxnLst/>
              <a:rect l="l" t="t" r="r" b="b"/>
              <a:pathLst>
                <a:path w="219710" h="152400" extrusionOk="0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60527" y="0"/>
                  </a:lnTo>
                  <a:lnTo>
                    <a:pt x="183451" y="4635"/>
                  </a:lnTo>
                  <a:lnTo>
                    <a:pt x="202183" y="17272"/>
                  </a:lnTo>
                  <a:lnTo>
                    <a:pt x="214820" y="36004"/>
                  </a:lnTo>
                  <a:lnTo>
                    <a:pt x="219456" y="58927"/>
                  </a:lnTo>
                  <a:lnTo>
                    <a:pt x="219456" y="93472"/>
                  </a:lnTo>
                  <a:lnTo>
                    <a:pt x="214820" y="116395"/>
                  </a:lnTo>
                  <a:lnTo>
                    <a:pt x="202183" y="135128"/>
                  </a:lnTo>
                  <a:lnTo>
                    <a:pt x="183451" y="147764"/>
                  </a:lnTo>
                  <a:lnTo>
                    <a:pt x="160527" y="152400"/>
                  </a:lnTo>
                  <a:lnTo>
                    <a:pt x="58927" y="152400"/>
                  </a:lnTo>
                  <a:lnTo>
                    <a:pt x="36004" y="147764"/>
                  </a:lnTo>
                  <a:lnTo>
                    <a:pt x="17271" y="135127"/>
                  </a:lnTo>
                  <a:lnTo>
                    <a:pt x="4635" y="116395"/>
                  </a:lnTo>
                  <a:lnTo>
                    <a:pt x="0" y="93472"/>
                  </a:lnTo>
                  <a:lnTo>
                    <a:pt x="0" y="58927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552700" y="1740407"/>
              <a:ext cx="173735" cy="117348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731770" y="19530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2164"/>
                  </a:lnTo>
                  <a:lnTo>
                    <a:pt x="19812" y="64008"/>
                  </a:lnTo>
                  <a:lnTo>
                    <a:pt x="39624" y="42164"/>
                  </a:lnTo>
                  <a:lnTo>
                    <a:pt x="39624" y="21844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2731770" y="19530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5" h="64135" extrusionOk="0">
                  <a:moveTo>
                    <a:pt x="19812" y="0"/>
                  </a:moveTo>
                  <a:lnTo>
                    <a:pt x="39624" y="21844"/>
                  </a:lnTo>
                  <a:lnTo>
                    <a:pt x="39624" y="42164"/>
                  </a:lnTo>
                  <a:lnTo>
                    <a:pt x="19812" y="64008"/>
                  </a:lnTo>
                  <a:lnTo>
                    <a:pt x="0" y="42164"/>
                  </a:lnTo>
                  <a:lnTo>
                    <a:pt x="0" y="21844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731770" y="19758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548890" y="1843277"/>
              <a:ext cx="140335" cy="41275"/>
            </a:xfrm>
            <a:custGeom>
              <a:avLst/>
              <a:gdLst/>
              <a:ahLst/>
              <a:cxnLst/>
              <a:rect l="l" t="t" r="r" b="b"/>
              <a:pathLst>
                <a:path w="140335" h="41275" extrusionOk="0">
                  <a:moveTo>
                    <a:pt x="0" y="41148"/>
                  </a:moveTo>
                  <a:lnTo>
                    <a:pt x="140207" y="41148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527554" y="1887473"/>
              <a:ext cx="181610" cy="43180"/>
            </a:xfrm>
            <a:custGeom>
              <a:avLst/>
              <a:gdLst/>
              <a:ahLst/>
              <a:cxnLst/>
              <a:rect l="l" t="t" r="r" b="b"/>
              <a:pathLst>
                <a:path w="181610" h="43180" extrusionOk="0">
                  <a:moveTo>
                    <a:pt x="20319" y="0"/>
                  </a:moveTo>
                  <a:lnTo>
                    <a:pt x="0" y="42672"/>
                  </a:lnTo>
                  <a:lnTo>
                    <a:pt x="181356" y="42672"/>
                  </a:lnTo>
                  <a:lnTo>
                    <a:pt x="181356" y="0"/>
                  </a:lnTo>
                  <a:lnTo>
                    <a:pt x="2031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2548890" y="1887473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5" h="21589" extrusionOk="0">
                  <a:moveTo>
                    <a:pt x="0" y="21336"/>
                  </a:moveTo>
                  <a:lnTo>
                    <a:pt x="18287" y="21336"/>
                  </a:lnTo>
                </a:path>
                <a:path w="140335" h="21589" extrusionOk="0">
                  <a:moveTo>
                    <a:pt x="19812" y="0"/>
                  </a:moveTo>
                  <a:lnTo>
                    <a:pt x="140208" y="0"/>
                  </a:lnTo>
                </a:path>
                <a:path w="140335" h="21589" extrusionOk="0">
                  <a:moveTo>
                    <a:pt x="0" y="21336"/>
                  </a:moveTo>
                  <a:lnTo>
                    <a:pt x="97536" y="21336"/>
                  </a:lnTo>
                </a:path>
                <a:path w="140335" h="21589" extrusionOk="0">
                  <a:moveTo>
                    <a:pt x="41148" y="21336"/>
                  </a:moveTo>
                  <a:lnTo>
                    <a:pt x="120396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2650998" y="190880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 h="120000" extrusionOk="0">
                  <a:moveTo>
                    <a:pt x="0" y="0"/>
                  </a:moveTo>
                  <a:lnTo>
                    <a:pt x="39624" y="0"/>
                  </a:lnTo>
                  <a:lnTo>
                    <a:pt x="59435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610612" y="1734311"/>
              <a:ext cx="38100" cy="62865"/>
            </a:xfrm>
            <a:custGeom>
              <a:avLst/>
              <a:gdLst/>
              <a:ahLst/>
              <a:cxnLst/>
              <a:rect l="l" t="t" r="r" b="b"/>
              <a:pathLst>
                <a:path w="38100" h="62864" extrusionOk="0">
                  <a:moveTo>
                    <a:pt x="38100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38100" y="6248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2611374" y="1735073"/>
              <a:ext cx="58419" cy="85725"/>
            </a:xfrm>
            <a:custGeom>
              <a:avLst/>
              <a:gdLst/>
              <a:ahLst/>
              <a:cxnLst/>
              <a:rect l="l" t="t" r="r" b="b"/>
              <a:pathLst>
                <a:path w="58419" h="85725" extrusionOk="0">
                  <a:moveTo>
                    <a:pt x="0" y="85344"/>
                  </a:moveTo>
                  <a:lnTo>
                    <a:pt x="57912" y="85344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954274" y="1866137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89" h="108585" extrusionOk="0">
                  <a:moveTo>
                    <a:pt x="0" y="0"/>
                  </a:moveTo>
                  <a:lnTo>
                    <a:pt x="59436" y="20447"/>
                  </a:lnTo>
                  <a:lnTo>
                    <a:pt x="59436" y="108203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2791968" y="1734311"/>
              <a:ext cx="180340" cy="106680"/>
            </a:xfrm>
            <a:custGeom>
              <a:avLst/>
              <a:gdLst/>
              <a:ahLst/>
              <a:cxnLst/>
              <a:rect l="l" t="t" r="r" b="b"/>
              <a:pathLst>
                <a:path w="180339" h="106680" extrusionOk="0">
                  <a:moveTo>
                    <a:pt x="126492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4190" y="74104"/>
                  </a:lnTo>
                  <a:lnTo>
                    <a:pt x="15620" y="91059"/>
                  </a:lnTo>
                  <a:lnTo>
                    <a:pt x="32575" y="102488"/>
                  </a:lnTo>
                  <a:lnTo>
                    <a:pt x="53339" y="106679"/>
                  </a:lnTo>
                  <a:lnTo>
                    <a:pt x="126492" y="106679"/>
                  </a:lnTo>
                  <a:lnTo>
                    <a:pt x="147256" y="102488"/>
                  </a:lnTo>
                  <a:lnTo>
                    <a:pt x="164210" y="91059"/>
                  </a:lnTo>
                  <a:lnTo>
                    <a:pt x="175640" y="74104"/>
                  </a:lnTo>
                  <a:lnTo>
                    <a:pt x="179831" y="53339"/>
                  </a:lnTo>
                  <a:lnTo>
                    <a:pt x="175641" y="32575"/>
                  </a:lnTo>
                  <a:lnTo>
                    <a:pt x="164211" y="15621"/>
                  </a:lnTo>
                  <a:lnTo>
                    <a:pt x="147256" y="4191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2771394" y="1712213"/>
              <a:ext cx="220979" cy="152400"/>
            </a:xfrm>
            <a:custGeom>
              <a:avLst/>
              <a:gdLst/>
              <a:ahLst/>
              <a:cxnLst/>
              <a:rect l="l" t="t" r="r" b="b"/>
              <a:pathLst>
                <a:path w="220980" h="152400" extrusionOk="0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62051" y="0"/>
                  </a:lnTo>
                  <a:lnTo>
                    <a:pt x="184975" y="4635"/>
                  </a:lnTo>
                  <a:lnTo>
                    <a:pt x="203707" y="17272"/>
                  </a:lnTo>
                  <a:lnTo>
                    <a:pt x="216344" y="36004"/>
                  </a:lnTo>
                  <a:lnTo>
                    <a:pt x="220980" y="58927"/>
                  </a:lnTo>
                  <a:lnTo>
                    <a:pt x="220980" y="93472"/>
                  </a:lnTo>
                  <a:lnTo>
                    <a:pt x="216344" y="116395"/>
                  </a:lnTo>
                  <a:lnTo>
                    <a:pt x="203707" y="135128"/>
                  </a:lnTo>
                  <a:lnTo>
                    <a:pt x="184975" y="147764"/>
                  </a:lnTo>
                  <a:lnTo>
                    <a:pt x="162051" y="152400"/>
                  </a:lnTo>
                  <a:lnTo>
                    <a:pt x="58928" y="152400"/>
                  </a:lnTo>
                  <a:lnTo>
                    <a:pt x="36004" y="147764"/>
                  </a:lnTo>
                  <a:lnTo>
                    <a:pt x="17272" y="135127"/>
                  </a:lnTo>
                  <a:lnTo>
                    <a:pt x="4635" y="116395"/>
                  </a:lnTo>
                  <a:lnTo>
                    <a:pt x="0" y="93472"/>
                  </a:lnTo>
                  <a:lnTo>
                    <a:pt x="0" y="58927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2814828" y="1740407"/>
              <a:ext cx="172211" cy="117348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995422" y="1953005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9811" y="0"/>
                  </a:moveTo>
                  <a:lnTo>
                    <a:pt x="0" y="0"/>
                  </a:lnTo>
                  <a:lnTo>
                    <a:pt x="0" y="42164"/>
                  </a:lnTo>
                  <a:lnTo>
                    <a:pt x="19811" y="64008"/>
                  </a:lnTo>
                  <a:lnTo>
                    <a:pt x="38100" y="42164"/>
                  </a:lnTo>
                  <a:lnTo>
                    <a:pt x="38100" y="21844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2995422" y="1953005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9811" y="0"/>
                  </a:moveTo>
                  <a:lnTo>
                    <a:pt x="38100" y="21844"/>
                  </a:lnTo>
                  <a:lnTo>
                    <a:pt x="38100" y="42164"/>
                  </a:lnTo>
                  <a:lnTo>
                    <a:pt x="19811" y="64008"/>
                  </a:lnTo>
                  <a:lnTo>
                    <a:pt x="0" y="42164"/>
                  </a:lnTo>
                  <a:lnTo>
                    <a:pt x="0" y="21844"/>
                  </a:lnTo>
                  <a:lnTo>
                    <a:pt x="0" y="0"/>
                  </a:lnTo>
                  <a:lnTo>
                    <a:pt x="19811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995422" y="197586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2812542" y="1843277"/>
              <a:ext cx="139065" cy="41275"/>
            </a:xfrm>
            <a:custGeom>
              <a:avLst/>
              <a:gdLst/>
              <a:ahLst/>
              <a:cxnLst/>
              <a:rect l="l" t="t" r="r" b="b"/>
              <a:pathLst>
                <a:path w="139064" h="41275" extrusionOk="0">
                  <a:moveTo>
                    <a:pt x="0" y="41148"/>
                  </a:moveTo>
                  <a:lnTo>
                    <a:pt x="138683" y="41148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2792730" y="1887473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39" h="43180" extrusionOk="0">
                  <a:moveTo>
                    <a:pt x="20319" y="0"/>
                  </a:moveTo>
                  <a:lnTo>
                    <a:pt x="0" y="42672"/>
                  </a:lnTo>
                  <a:lnTo>
                    <a:pt x="179831" y="42672"/>
                  </a:lnTo>
                  <a:lnTo>
                    <a:pt x="179831" y="0"/>
                  </a:lnTo>
                  <a:lnTo>
                    <a:pt x="2031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2812542" y="1887473"/>
              <a:ext cx="137160" cy="21590"/>
            </a:xfrm>
            <a:custGeom>
              <a:avLst/>
              <a:gdLst/>
              <a:ahLst/>
              <a:cxnLst/>
              <a:rect l="l" t="t" r="r" b="b"/>
              <a:pathLst>
                <a:path w="137160" h="21589" extrusionOk="0">
                  <a:moveTo>
                    <a:pt x="0" y="21336"/>
                  </a:moveTo>
                  <a:lnTo>
                    <a:pt x="16763" y="21336"/>
                  </a:lnTo>
                </a:path>
                <a:path w="137160" h="21589" extrusionOk="0">
                  <a:moveTo>
                    <a:pt x="18287" y="0"/>
                  </a:moveTo>
                  <a:lnTo>
                    <a:pt x="137159" y="0"/>
                  </a:lnTo>
                </a:path>
                <a:path w="137160" h="21589" extrusionOk="0">
                  <a:moveTo>
                    <a:pt x="0" y="21336"/>
                  </a:moveTo>
                  <a:lnTo>
                    <a:pt x="99059" y="21336"/>
                  </a:lnTo>
                </a:path>
                <a:path w="137160" h="21589" extrusionOk="0">
                  <a:moveTo>
                    <a:pt x="39624" y="21336"/>
                  </a:moveTo>
                  <a:lnTo>
                    <a:pt x="118871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2913126" y="1908809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 h="120000" extrusionOk="0">
                  <a:moveTo>
                    <a:pt x="0" y="0"/>
                  </a:moveTo>
                  <a:lnTo>
                    <a:pt x="39116" y="0"/>
                  </a:lnTo>
                  <a:lnTo>
                    <a:pt x="59436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2871216" y="1734311"/>
              <a:ext cx="40005" cy="62865"/>
            </a:xfrm>
            <a:custGeom>
              <a:avLst/>
              <a:gdLst/>
              <a:ahLst/>
              <a:cxnLst/>
              <a:rect l="l" t="t" r="r" b="b"/>
              <a:pathLst>
                <a:path w="40005" h="62864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39624" y="62484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871978" y="1735073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89" h="85725" extrusionOk="0">
                  <a:moveTo>
                    <a:pt x="0" y="85344"/>
                  </a:moveTo>
                  <a:lnTo>
                    <a:pt x="59436" y="85344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223516" y="3287267"/>
              <a:ext cx="237743" cy="25755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205990" y="3268217"/>
              <a:ext cx="219710" cy="172720"/>
            </a:xfrm>
            <a:custGeom>
              <a:avLst/>
              <a:gdLst/>
              <a:ahLst/>
              <a:cxnLst/>
              <a:rect l="l" t="t" r="r" b="b"/>
              <a:pathLst>
                <a:path w="219710" h="172720" extrusionOk="0">
                  <a:moveTo>
                    <a:pt x="0" y="69723"/>
                  </a:moveTo>
                  <a:lnTo>
                    <a:pt x="5482" y="42594"/>
                  </a:lnTo>
                  <a:lnTo>
                    <a:pt x="20431" y="20431"/>
                  </a:lnTo>
                  <a:lnTo>
                    <a:pt x="42594" y="5482"/>
                  </a:lnTo>
                  <a:lnTo>
                    <a:pt x="69723" y="0"/>
                  </a:lnTo>
                  <a:lnTo>
                    <a:pt x="149733" y="0"/>
                  </a:lnTo>
                  <a:lnTo>
                    <a:pt x="176861" y="5482"/>
                  </a:lnTo>
                  <a:lnTo>
                    <a:pt x="199024" y="20431"/>
                  </a:lnTo>
                  <a:lnTo>
                    <a:pt x="213973" y="42594"/>
                  </a:lnTo>
                  <a:lnTo>
                    <a:pt x="219456" y="69723"/>
                  </a:lnTo>
                  <a:lnTo>
                    <a:pt x="219456" y="102489"/>
                  </a:lnTo>
                  <a:lnTo>
                    <a:pt x="213973" y="129617"/>
                  </a:lnTo>
                  <a:lnTo>
                    <a:pt x="199024" y="151780"/>
                  </a:lnTo>
                  <a:lnTo>
                    <a:pt x="176861" y="166729"/>
                  </a:lnTo>
                  <a:lnTo>
                    <a:pt x="149733" y="172212"/>
                  </a:lnTo>
                  <a:lnTo>
                    <a:pt x="69723" y="172212"/>
                  </a:lnTo>
                  <a:lnTo>
                    <a:pt x="42594" y="166729"/>
                  </a:lnTo>
                  <a:lnTo>
                    <a:pt x="20431" y="151780"/>
                  </a:lnTo>
                  <a:lnTo>
                    <a:pt x="5482" y="129617"/>
                  </a:lnTo>
                  <a:lnTo>
                    <a:pt x="0" y="102489"/>
                  </a:lnTo>
                  <a:lnTo>
                    <a:pt x="0" y="69723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264664" y="3331463"/>
              <a:ext cx="120650" cy="64135"/>
            </a:xfrm>
            <a:custGeom>
              <a:avLst/>
              <a:gdLst/>
              <a:ahLst/>
              <a:cxnLst/>
              <a:rect l="l" t="t" r="r" b="b"/>
              <a:pathLst>
                <a:path w="120650" h="64135" extrusionOk="0">
                  <a:moveTo>
                    <a:pt x="12039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0395" y="64008"/>
                  </a:lnTo>
                  <a:lnTo>
                    <a:pt x="120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265426" y="3332226"/>
              <a:ext cx="142240" cy="86995"/>
            </a:xfrm>
            <a:custGeom>
              <a:avLst/>
              <a:gdLst/>
              <a:ahLst/>
              <a:cxnLst/>
              <a:rect l="l" t="t" r="r" b="b"/>
              <a:pathLst>
                <a:path w="142239" h="86995" extrusionOk="0">
                  <a:moveTo>
                    <a:pt x="0" y="86867"/>
                  </a:moveTo>
                  <a:lnTo>
                    <a:pt x="141731" y="86867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428494" y="3530345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 extrusionOk="0">
                  <a:moveTo>
                    <a:pt x="39624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9812" y="42671"/>
                  </a:lnTo>
                  <a:lnTo>
                    <a:pt x="39624" y="21336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428494" y="3530345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 extrusionOk="0">
                  <a:moveTo>
                    <a:pt x="19812" y="0"/>
                  </a:moveTo>
                  <a:lnTo>
                    <a:pt x="39624" y="0"/>
                  </a:lnTo>
                  <a:lnTo>
                    <a:pt x="39624" y="21336"/>
                  </a:lnTo>
                  <a:lnTo>
                    <a:pt x="19812" y="42671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2264664" y="3331463"/>
              <a:ext cx="100583" cy="4419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428494" y="3530345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20" extrusionOk="0">
                  <a:moveTo>
                    <a:pt x="0" y="9905"/>
                  </a:moveTo>
                  <a:lnTo>
                    <a:pt x="0" y="9905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2430780" y="3530358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5" h="20320" extrusionOk="0">
                  <a:moveTo>
                    <a:pt x="32004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32004" y="19799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2245614" y="3420617"/>
              <a:ext cx="140335" cy="20320"/>
            </a:xfrm>
            <a:custGeom>
              <a:avLst/>
              <a:gdLst/>
              <a:ahLst/>
              <a:cxnLst/>
              <a:rect l="l" t="t" r="r" b="b"/>
              <a:pathLst>
                <a:path w="140335" h="20320" extrusionOk="0">
                  <a:moveTo>
                    <a:pt x="0" y="19812"/>
                  </a:moveTo>
                  <a:lnTo>
                    <a:pt x="140207" y="198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2224278" y="3464813"/>
              <a:ext cx="181610" cy="20320"/>
            </a:xfrm>
            <a:custGeom>
              <a:avLst/>
              <a:gdLst/>
              <a:ahLst/>
              <a:cxnLst/>
              <a:rect l="l" t="t" r="r" b="b"/>
              <a:pathLst>
                <a:path w="181610" h="20320" extrusionOk="0">
                  <a:moveTo>
                    <a:pt x="20320" y="0"/>
                  </a:moveTo>
                  <a:lnTo>
                    <a:pt x="0" y="19812"/>
                  </a:lnTo>
                  <a:lnTo>
                    <a:pt x="181356" y="19812"/>
                  </a:lnTo>
                  <a:lnTo>
                    <a:pt x="181356" y="0"/>
                  </a:lnTo>
                  <a:lnTo>
                    <a:pt x="20320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2245614" y="3464813"/>
              <a:ext cx="160020" cy="22860"/>
            </a:xfrm>
            <a:custGeom>
              <a:avLst/>
              <a:gdLst/>
              <a:ahLst/>
              <a:cxnLst/>
              <a:rect l="l" t="t" r="r" b="b"/>
              <a:pathLst>
                <a:path w="160019" h="22860" extrusionOk="0">
                  <a:moveTo>
                    <a:pt x="0" y="22860"/>
                  </a:moveTo>
                  <a:lnTo>
                    <a:pt x="18287" y="22860"/>
                  </a:lnTo>
                </a:path>
                <a:path w="160019" h="22860" extrusionOk="0">
                  <a:moveTo>
                    <a:pt x="19812" y="0"/>
                  </a:moveTo>
                  <a:lnTo>
                    <a:pt x="140208" y="0"/>
                  </a:lnTo>
                </a:path>
                <a:path w="160019" h="22860" extrusionOk="0">
                  <a:moveTo>
                    <a:pt x="0" y="0"/>
                  </a:moveTo>
                  <a:lnTo>
                    <a:pt x="99060" y="0"/>
                  </a:lnTo>
                </a:path>
                <a:path w="160019" h="22860" extrusionOk="0">
                  <a:moveTo>
                    <a:pt x="41148" y="22860"/>
                  </a:moveTo>
                  <a:lnTo>
                    <a:pt x="120396" y="22860"/>
                  </a:lnTo>
                </a:path>
                <a:path w="160019" h="22860" extrusionOk="0">
                  <a:moveTo>
                    <a:pt x="102108" y="0"/>
                  </a:moveTo>
                  <a:lnTo>
                    <a:pt x="141731" y="0"/>
                  </a:lnTo>
                </a:path>
                <a:path w="160019" h="22860" extrusionOk="0">
                  <a:moveTo>
                    <a:pt x="141731" y="22860"/>
                  </a:moveTo>
                  <a:lnTo>
                    <a:pt x="160019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2307336" y="3310127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 extrusionOk="0">
                  <a:moveTo>
                    <a:pt x="38100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38100" y="42672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2308098" y="3310889"/>
              <a:ext cx="58419" cy="66040"/>
            </a:xfrm>
            <a:custGeom>
              <a:avLst/>
              <a:gdLst/>
              <a:ahLst/>
              <a:cxnLst/>
              <a:rect l="l" t="t" r="r" b="b"/>
              <a:pathLst>
                <a:path w="58419" h="66039" extrusionOk="0">
                  <a:moveTo>
                    <a:pt x="0" y="65532"/>
                  </a:moveTo>
                  <a:lnTo>
                    <a:pt x="57912" y="65532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2650998" y="3441954"/>
              <a:ext cx="59690" cy="86995"/>
            </a:xfrm>
            <a:custGeom>
              <a:avLst/>
              <a:gdLst/>
              <a:ahLst/>
              <a:cxnLst/>
              <a:rect l="l" t="t" r="r" b="b"/>
              <a:pathLst>
                <a:path w="59689" h="86995" extrusionOk="0">
                  <a:moveTo>
                    <a:pt x="0" y="0"/>
                  </a:moveTo>
                  <a:lnTo>
                    <a:pt x="59435" y="22098"/>
                  </a:lnTo>
                  <a:lnTo>
                    <a:pt x="59435" y="86868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487168" y="3287267"/>
              <a:ext cx="180340" cy="131445"/>
            </a:xfrm>
            <a:custGeom>
              <a:avLst/>
              <a:gdLst/>
              <a:ahLst/>
              <a:cxnLst/>
              <a:rect l="l" t="t" r="r" b="b"/>
              <a:pathLst>
                <a:path w="180339" h="131445" extrusionOk="0">
                  <a:moveTo>
                    <a:pt x="114300" y="0"/>
                  </a:moveTo>
                  <a:lnTo>
                    <a:pt x="65531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2"/>
                  </a:lnTo>
                  <a:lnTo>
                    <a:pt x="5149" y="91041"/>
                  </a:lnTo>
                  <a:lnTo>
                    <a:pt x="19192" y="111871"/>
                  </a:lnTo>
                  <a:lnTo>
                    <a:pt x="40022" y="125914"/>
                  </a:lnTo>
                  <a:lnTo>
                    <a:pt x="65531" y="131064"/>
                  </a:lnTo>
                  <a:lnTo>
                    <a:pt x="114300" y="131064"/>
                  </a:lnTo>
                  <a:lnTo>
                    <a:pt x="139809" y="125914"/>
                  </a:lnTo>
                  <a:lnTo>
                    <a:pt x="160639" y="111871"/>
                  </a:lnTo>
                  <a:lnTo>
                    <a:pt x="174682" y="91041"/>
                  </a:lnTo>
                  <a:lnTo>
                    <a:pt x="179831" y="65532"/>
                  </a:lnTo>
                  <a:lnTo>
                    <a:pt x="174682" y="40022"/>
                  </a:lnTo>
                  <a:lnTo>
                    <a:pt x="160639" y="19192"/>
                  </a:lnTo>
                  <a:lnTo>
                    <a:pt x="139809" y="51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469642" y="3268217"/>
              <a:ext cx="220979" cy="172720"/>
            </a:xfrm>
            <a:custGeom>
              <a:avLst/>
              <a:gdLst/>
              <a:ahLst/>
              <a:cxnLst/>
              <a:rect l="l" t="t" r="r" b="b"/>
              <a:pathLst>
                <a:path w="220980" h="172720" extrusionOk="0">
                  <a:moveTo>
                    <a:pt x="0" y="69723"/>
                  </a:moveTo>
                  <a:lnTo>
                    <a:pt x="5482" y="42594"/>
                  </a:lnTo>
                  <a:lnTo>
                    <a:pt x="20431" y="20431"/>
                  </a:lnTo>
                  <a:lnTo>
                    <a:pt x="42594" y="5482"/>
                  </a:lnTo>
                  <a:lnTo>
                    <a:pt x="69722" y="0"/>
                  </a:lnTo>
                  <a:lnTo>
                    <a:pt x="151256" y="0"/>
                  </a:lnTo>
                  <a:lnTo>
                    <a:pt x="178385" y="5482"/>
                  </a:lnTo>
                  <a:lnTo>
                    <a:pt x="200548" y="20431"/>
                  </a:lnTo>
                  <a:lnTo>
                    <a:pt x="215497" y="42594"/>
                  </a:lnTo>
                  <a:lnTo>
                    <a:pt x="220980" y="69723"/>
                  </a:lnTo>
                  <a:lnTo>
                    <a:pt x="220980" y="102489"/>
                  </a:lnTo>
                  <a:lnTo>
                    <a:pt x="215497" y="129617"/>
                  </a:lnTo>
                  <a:lnTo>
                    <a:pt x="200548" y="151780"/>
                  </a:lnTo>
                  <a:lnTo>
                    <a:pt x="178385" y="166729"/>
                  </a:lnTo>
                  <a:lnTo>
                    <a:pt x="151256" y="172212"/>
                  </a:lnTo>
                  <a:lnTo>
                    <a:pt x="69722" y="172212"/>
                  </a:lnTo>
                  <a:lnTo>
                    <a:pt x="42594" y="166729"/>
                  </a:lnTo>
                  <a:lnTo>
                    <a:pt x="20431" y="151780"/>
                  </a:lnTo>
                  <a:lnTo>
                    <a:pt x="5482" y="129617"/>
                  </a:lnTo>
                  <a:lnTo>
                    <a:pt x="0" y="102489"/>
                  </a:lnTo>
                  <a:lnTo>
                    <a:pt x="0" y="69723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2526792" y="3331463"/>
              <a:ext cx="119380" cy="64135"/>
            </a:xfrm>
            <a:custGeom>
              <a:avLst/>
              <a:gdLst/>
              <a:ahLst/>
              <a:cxnLst/>
              <a:rect l="l" t="t" r="r" b="b"/>
              <a:pathLst>
                <a:path w="119380" h="64135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18871" y="64008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2527554" y="3332226"/>
              <a:ext cx="142240" cy="86995"/>
            </a:xfrm>
            <a:custGeom>
              <a:avLst/>
              <a:gdLst/>
              <a:ahLst/>
              <a:cxnLst/>
              <a:rect l="l" t="t" r="r" b="b"/>
              <a:pathLst>
                <a:path w="142239" h="86995" extrusionOk="0">
                  <a:moveTo>
                    <a:pt x="0" y="86867"/>
                  </a:moveTo>
                  <a:lnTo>
                    <a:pt x="141731" y="86867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2692146" y="3530345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 extrusionOk="0">
                  <a:moveTo>
                    <a:pt x="38100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9812" y="42671"/>
                  </a:lnTo>
                  <a:lnTo>
                    <a:pt x="38100" y="21336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2692146" y="3530345"/>
              <a:ext cx="38100" cy="43180"/>
            </a:xfrm>
            <a:custGeom>
              <a:avLst/>
              <a:gdLst/>
              <a:ahLst/>
              <a:cxnLst/>
              <a:rect l="l" t="t" r="r" b="b"/>
              <a:pathLst>
                <a:path w="38100" h="43179" extrusionOk="0">
                  <a:moveTo>
                    <a:pt x="19812" y="0"/>
                  </a:moveTo>
                  <a:lnTo>
                    <a:pt x="38100" y="0"/>
                  </a:lnTo>
                  <a:lnTo>
                    <a:pt x="38100" y="21336"/>
                  </a:lnTo>
                  <a:lnTo>
                    <a:pt x="19812" y="42671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2526792" y="3331463"/>
              <a:ext cx="99060" cy="4419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2692146" y="3530345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20" extrusionOk="0">
                  <a:moveTo>
                    <a:pt x="0" y="9905"/>
                  </a:moveTo>
                  <a:lnTo>
                    <a:pt x="0" y="9905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695956" y="3530358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5" h="20320" extrusionOk="0">
                  <a:moveTo>
                    <a:pt x="31991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31991" y="19799"/>
                  </a:lnTo>
                  <a:lnTo>
                    <a:pt x="319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509266" y="3420617"/>
              <a:ext cx="140335" cy="20320"/>
            </a:xfrm>
            <a:custGeom>
              <a:avLst/>
              <a:gdLst/>
              <a:ahLst/>
              <a:cxnLst/>
              <a:rect l="l" t="t" r="r" b="b"/>
              <a:pathLst>
                <a:path w="140335" h="20320" extrusionOk="0">
                  <a:moveTo>
                    <a:pt x="0" y="19812"/>
                  </a:moveTo>
                  <a:lnTo>
                    <a:pt x="140207" y="198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2487930" y="3464813"/>
              <a:ext cx="180340" cy="20320"/>
            </a:xfrm>
            <a:custGeom>
              <a:avLst/>
              <a:gdLst/>
              <a:ahLst/>
              <a:cxnLst/>
              <a:rect l="l" t="t" r="r" b="b"/>
              <a:pathLst>
                <a:path w="180339" h="20320" extrusionOk="0">
                  <a:moveTo>
                    <a:pt x="20319" y="0"/>
                  </a:moveTo>
                  <a:lnTo>
                    <a:pt x="0" y="19812"/>
                  </a:lnTo>
                  <a:lnTo>
                    <a:pt x="179831" y="19812"/>
                  </a:lnTo>
                  <a:lnTo>
                    <a:pt x="179831" y="0"/>
                  </a:lnTo>
                  <a:lnTo>
                    <a:pt x="2031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2509266" y="3464813"/>
              <a:ext cx="160020" cy="22860"/>
            </a:xfrm>
            <a:custGeom>
              <a:avLst/>
              <a:gdLst/>
              <a:ahLst/>
              <a:cxnLst/>
              <a:rect l="l" t="t" r="r" b="b"/>
              <a:pathLst>
                <a:path w="160019" h="22860" extrusionOk="0">
                  <a:moveTo>
                    <a:pt x="0" y="22860"/>
                  </a:moveTo>
                  <a:lnTo>
                    <a:pt x="16763" y="22860"/>
                  </a:lnTo>
                </a:path>
                <a:path w="160019" h="22860" extrusionOk="0">
                  <a:moveTo>
                    <a:pt x="18287" y="0"/>
                  </a:moveTo>
                  <a:lnTo>
                    <a:pt x="137159" y="0"/>
                  </a:lnTo>
                </a:path>
                <a:path w="160019" h="22860" extrusionOk="0">
                  <a:moveTo>
                    <a:pt x="0" y="0"/>
                  </a:moveTo>
                  <a:lnTo>
                    <a:pt x="99059" y="0"/>
                  </a:lnTo>
                </a:path>
                <a:path w="160019" h="22860" extrusionOk="0">
                  <a:moveTo>
                    <a:pt x="39623" y="22860"/>
                  </a:moveTo>
                  <a:lnTo>
                    <a:pt x="118871" y="22860"/>
                  </a:lnTo>
                </a:path>
                <a:path w="160019" h="22860" extrusionOk="0">
                  <a:moveTo>
                    <a:pt x="102107" y="0"/>
                  </a:moveTo>
                  <a:lnTo>
                    <a:pt x="140207" y="0"/>
                  </a:lnTo>
                </a:path>
                <a:path w="160019" h="22860" extrusionOk="0">
                  <a:moveTo>
                    <a:pt x="141731" y="22860"/>
                  </a:moveTo>
                  <a:lnTo>
                    <a:pt x="160019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2567940" y="3310127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 extrusionOk="0">
                  <a:moveTo>
                    <a:pt x="396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39624" y="4267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568702" y="3310889"/>
              <a:ext cx="59690" cy="66040"/>
            </a:xfrm>
            <a:custGeom>
              <a:avLst/>
              <a:gdLst/>
              <a:ahLst/>
              <a:cxnLst/>
              <a:rect l="l" t="t" r="r" b="b"/>
              <a:pathLst>
                <a:path w="59689" h="66039" extrusionOk="0">
                  <a:moveTo>
                    <a:pt x="0" y="65532"/>
                  </a:moveTo>
                  <a:lnTo>
                    <a:pt x="59436" y="65532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2913126" y="3441954"/>
              <a:ext cx="59690" cy="86995"/>
            </a:xfrm>
            <a:custGeom>
              <a:avLst/>
              <a:gdLst/>
              <a:ahLst/>
              <a:cxnLst/>
              <a:rect l="l" t="t" r="r" b="b"/>
              <a:pathLst>
                <a:path w="59689" h="86995" extrusionOk="0">
                  <a:moveTo>
                    <a:pt x="0" y="0"/>
                  </a:moveTo>
                  <a:lnTo>
                    <a:pt x="59436" y="22098"/>
                  </a:lnTo>
                  <a:lnTo>
                    <a:pt x="59436" y="86868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2750820" y="3287267"/>
              <a:ext cx="180340" cy="131445"/>
            </a:xfrm>
            <a:custGeom>
              <a:avLst/>
              <a:gdLst/>
              <a:ahLst/>
              <a:cxnLst/>
              <a:rect l="l" t="t" r="r" b="b"/>
              <a:pathLst>
                <a:path w="180339" h="131445" extrusionOk="0">
                  <a:moveTo>
                    <a:pt x="114300" y="0"/>
                  </a:moveTo>
                  <a:lnTo>
                    <a:pt x="65531" y="0"/>
                  </a:lnTo>
                  <a:lnTo>
                    <a:pt x="40022" y="5149"/>
                  </a:lnTo>
                  <a:lnTo>
                    <a:pt x="19192" y="19192"/>
                  </a:lnTo>
                  <a:lnTo>
                    <a:pt x="5149" y="40022"/>
                  </a:lnTo>
                  <a:lnTo>
                    <a:pt x="0" y="65532"/>
                  </a:lnTo>
                  <a:lnTo>
                    <a:pt x="5149" y="91041"/>
                  </a:lnTo>
                  <a:lnTo>
                    <a:pt x="19192" y="111871"/>
                  </a:lnTo>
                  <a:lnTo>
                    <a:pt x="40022" y="125914"/>
                  </a:lnTo>
                  <a:lnTo>
                    <a:pt x="65531" y="131064"/>
                  </a:lnTo>
                  <a:lnTo>
                    <a:pt x="114300" y="131064"/>
                  </a:lnTo>
                  <a:lnTo>
                    <a:pt x="139809" y="125914"/>
                  </a:lnTo>
                  <a:lnTo>
                    <a:pt x="160639" y="111871"/>
                  </a:lnTo>
                  <a:lnTo>
                    <a:pt x="174682" y="91041"/>
                  </a:lnTo>
                  <a:lnTo>
                    <a:pt x="179831" y="65532"/>
                  </a:lnTo>
                  <a:lnTo>
                    <a:pt x="174682" y="40022"/>
                  </a:lnTo>
                  <a:lnTo>
                    <a:pt x="160639" y="19192"/>
                  </a:lnTo>
                  <a:lnTo>
                    <a:pt x="139809" y="5149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731770" y="3268217"/>
              <a:ext cx="219710" cy="172720"/>
            </a:xfrm>
            <a:custGeom>
              <a:avLst/>
              <a:gdLst/>
              <a:ahLst/>
              <a:cxnLst/>
              <a:rect l="l" t="t" r="r" b="b"/>
              <a:pathLst>
                <a:path w="219710" h="172720" extrusionOk="0">
                  <a:moveTo>
                    <a:pt x="0" y="69723"/>
                  </a:moveTo>
                  <a:lnTo>
                    <a:pt x="5482" y="42594"/>
                  </a:lnTo>
                  <a:lnTo>
                    <a:pt x="20431" y="20431"/>
                  </a:lnTo>
                  <a:lnTo>
                    <a:pt x="42594" y="5482"/>
                  </a:lnTo>
                  <a:lnTo>
                    <a:pt x="69723" y="0"/>
                  </a:lnTo>
                  <a:lnTo>
                    <a:pt x="149732" y="0"/>
                  </a:lnTo>
                  <a:lnTo>
                    <a:pt x="176861" y="5482"/>
                  </a:lnTo>
                  <a:lnTo>
                    <a:pt x="199024" y="20431"/>
                  </a:lnTo>
                  <a:lnTo>
                    <a:pt x="213973" y="42594"/>
                  </a:lnTo>
                  <a:lnTo>
                    <a:pt x="219456" y="69723"/>
                  </a:lnTo>
                  <a:lnTo>
                    <a:pt x="219456" y="102489"/>
                  </a:lnTo>
                  <a:lnTo>
                    <a:pt x="213973" y="129617"/>
                  </a:lnTo>
                  <a:lnTo>
                    <a:pt x="199024" y="151780"/>
                  </a:lnTo>
                  <a:lnTo>
                    <a:pt x="176861" y="166729"/>
                  </a:lnTo>
                  <a:lnTo>
                    <a:pt x="149732" y="172212"/>
                  </a:lnTo>
                  <a:lnTo>
                    <a:pt x="69723" y="172212"/>
                  </a:lnTo>
                  <a:lnTo>
                    <a:pt x="42594" y="166729"/>
                  </a:lnTo>
                  <a:lnTo>
                    <a:pt x="20431" y="151780"/>
                  </a:lnTo>
                  <a:lnTo>
                    <a:pt x="5482" y="129617"/>
                  </a:lnTo>
                  <a:lnTo>
                    <a:pt x="0" y="102489"/>
                  </a:lnTo>
                  <a:lnTo>
                    <a:pt x="0" y="69723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791968" y="3331463"/>
              <a:ext cx="119380" cy="64135"/>
            </a:xfrm>
            <a:custGeom>
              <a:avLst/>
              <a:gdLst/>
              <a:ahLst/>
              <a:cxnLst/>
              <a:rect l="l" t="t" r="r" b="b"/>
              <a:pathLst>
                <a:path w="119380" h="64135" extrusionOk="0">
                  <a:moveTo>
                    <a:pt x="118871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18871" y="64008"/>
                  </a:lnTo>
                  <a:lnTo>
                    <a:pt x="118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2792730" y="3332226"/>
              <a:ext cx="139065" cy="86995"/>
            </a:xfrm>
            <a:custGeom>
              <a:avLst/>
              <a:gdLst/>
              <a:ahLst/>
              <a:cxnLst/>
              <a:rect l="l" t="t" r="r" b="b"/>
              <a:pathLst>
                <a:path w="139064" h="86995" extrusionOk="0">
                  <a:moveTo>
                    <a:pt x="0" y="86867"/>
                  </a:moveTo>
                  <a:lnTo>
                    <a:pt x="138683" y="86867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2954274" y="3530345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 extrusionOk="0">
                  <a:moveTo>
                    <a:pt x="39624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19812" y="42671"/>
                  </a:lnTo>
                  <a:lnTo>
                    <a:pt x="39624" y="21336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2954274" y="3530345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 extrusionOk="0">
                  <a:moveTo>
                    <a:pt x="19812" y="0"/>
                  </a:moveTo>
                  <a:lnTo>
                    <a:pt x="39624" y="0"/>
                  </a:lnTo>
                  <a:lnTo>
                    <a:pt x="39624" y="21336"/>
                  </a:lnTo>
                  <a:lnTo>
                    <a:pt x="19812" y="42671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791968" y="3331463"/>
              <a:ext cx="99060" cy="4419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2954274" y="3530345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w="120000" h="20320" extrusionOk="0">
                  <a:moveTo>
                    <a:pt x="0" y="9905"/>
                  </a:moveTo>
                  <a:lnTo>
                    <a:pt x="0" y="9905"/>
                  </a:lnTo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2958084" y="3530358"/>
              <a:ext cx="32384" cy="20320"/>
            </a:xfrm>
            <a:custGeom>
              <a:avLst/>
              <a:gdLst/>
              <a:ahLst/>
              <a:cxnLst/>
              <a:rect l="l" t="t" r="r" b="b"/>
              <a:pathLst>
                <a:path w="32385" h="20320" extrusionOk="0">
                  <a:moveTo>
                    <a:pt x="32004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32004" y="19799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771394" y="3420617"/>
              <a:ext cx="140335" cy="20320"/>
            </a:xfrm>
            <a:custGeom>
              <a:avLst/>
              <a:gdLst/>
              <a:ahLst/>
              <a:cxnLst/>
              <a:rect l="l" t="t" r="r" b="b"/>
              <a:pathLst>
                <a:path w="140335" h="20320" extrusionOk="0">
                  <a:moveTo>
                    <a:pt x="0" y="19812"/>
                  </a:moveTo>
                  <a:lnTo>
                    <a:pt x="140207" y="198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9812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751582" y="3464813"/>
              <a:ext cx="180340" cy="20320"/>
            </a:xfrm>
            <a:custGeom>
              <a:avLst/>
              <a:gdLst/>
              <a:ahLst/>
              <a:cxnLst/>
              <a:rect l="l" t="t" r="r" b="b"/>
              <a:pathLst>
                <a:path w="180339" h="20320" extrusionOk="0">
                  <a:moveTo>
                    <a:pt x="20319" y="0"/>
                  </a:moveTo>
                  <a:lnTo>
                    <a:pt x="0" y="19812"/>
                  </a:lnTo>
                  <a:lnTo>
                    <a:pt x="179831" y="19812"/>
                  </a:lnTo>
                  <a:lnTo>
                    <a:pt x="179831" y="0"/>
                  </a:lnTo>
                  <a:lnTo>
                    <a:pt x="2031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2771394" y="3464813"/>
              <a:ext cx="160020" cy="22860"/>
            </a:xfrm>
            <a:custGeom>
              <a:avLst/>
              <a:gdLst/>
              <a:ahLst/>
              <a:cxnLst/>
              <a:rect l="l" t="t" r="r" b="b"/>
              <a:pathLst>
                <a:path w="160019" h="22860" extrusionOk="0">
                  <a:moveTo>
                    <a:pt x="0" y="22860"/>
                  </a:moveTo>
                  <a:lnTo>
                    <a:pt x="18287" y="22860"/>
                  </a:lnTo>
                </a:path>
                <a:path w="160019" h="22860" extrusionOk="0">
                  <a:moveTo>
                    <a:pt x="21336" y="0"/>
                  </a:moveTo>
                  <a:lnTo>
                    <a:pt x="140207" y="0"/>
                  </a:lnTo>
                </a:path>
                <a:path w="160019" h="22860" extrusionOk="0">
                  <a:moveTo>
                    <a:pt x="0" y="0"/>
                  </a:moveTo>
                  <a:lnTo>
                    <a:pt x="97536" y="0"/>
                  </a:lnTo>
                </a:path>
                <a:path w="160019" h="22860" extrusionOk="0">
                  <a:moveTo>
                    <a:pt x="41148" y="22860"/>
                  </a:moveTo>
                  <a:lnTo>
                    <a:pt x="120395" y="22860"/>
                  </a:lnTo>
                </a:path>
                <a:path w="160019" h="22860" extrusionOk="0">
                  <a:moveTo>
                    <a:pt x="100583" y="0"/>
                  </a:moveTo>
                  <a:lnTo>
                    <a:pt x="140207" y="0"/>
                  </a:lnTo>
                </a:path>
                <a:path w="160019" h="22860" extrusionOk="0">
                  <a:moveTo>
                    <a:pt x="141731" y="22860"/>
                  </a:moveTo>
                  <a:lnTo>
                    <a:pt x="160019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2830068" y="3310127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5" h="43179" extrusionOk="0">
                  <a:moveTo>
                    <a:pt x="3962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39624" y="4267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2830830" y="3310889"/>
              <a:ext cx="60960" cy="66040"/>
            </a:xfrm>
            <a:custGeom>
              <a:avLst/>
              <a:gdLst/>
              <a:ahLst/>
              <a:cxnLst/>
              <a:rect l="l" t="t" r="r" b="b"/>
              <a:pathLst>
                <a:path w="60960" h="66039" extrusionOk="0">
                  <a:moveTo>
                    <a:pt x="0" y="65532"/>
                  </a:moveTo>
                  <a:lnTo>
                    <a:pt x="60960" y="65532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65532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7341108" y="4363211"/>
              <a:ext cx="236220" cy="254507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7322058" y="4341113"/>
              <a:ext cx="219710" cy="151130"/>
            </a:xfrm>
            <a:custGeom>
              <a:avLst/>
              <a:gdLst/>
              <a:ahLst/>
              <a:cxnLst/>
              <a:rect l="l" t="t" r="r" b="b"/>
              <a:pathLst>
                <a:path w="219709" h="151129" extrusionOk="0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60527" y="0"/>
                  </a:lnTo>
                  <a:lnTo>
                    <a:pt x="183451" y="4635"/>
                  </a:lnTo>
                  <a:lnTo>
                    <a:pt x="202184" y="17272"/>
                  </a:lnTo>
                  <a:lnTo>
                    <a:pt x="214820" y="36004"/>
                  </a:lnTo>
                  <a:lnTo>
                    <a:pt x="219456" y="58928"/>
                  </a:lnTo>
                  <a:lnTo>
                    <a:pt x="219456" y="91948"/>
                  </a:lnTo>
                  <a:lnTo>
                    <a:pt x="214820" y="114871"/>
                  </a:lnTo>
                  <a:lnTo>
                    <a:pt x="202184" y="133604"/>
                  </a:lnTo>
                  <a:lnTo>
                    <a:pt x="183451" y="146240"/>
                  </a:lnTo>
                  <a:lnTo>
                    <a:pt x="160527" y="150875"/>
                  </a:lnTo>
                  <a:lnTo>
                    <a:pt x="58927" y="150875"/>
                  </a:lnTo>
                  <a:lnTo>
                    <a:pt x="36004" y="146240"/>
                  </a:lnTo>
                  <a:lnTo>
                    <a:pt x="17272" y="133603"/>
                  </a:lnTo>
                  <a:lnTo>
                    <a:pt x="4635" y="114871"/>
                  </a:lnTo>
                  <a:lnTo>
                    <a:pt x="0" y="91948"/>
                  </a:lnTo>
                  <a:lnTo>
                    <a:pt x="0" y="58928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7367016" y="4367783"/>
              <a:ext cx="169163" cy="118871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7543038" y="45819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1" y="0"/>
                  </a:moveTo>
                  <a:lnTo>
                    <a:pt x="0" y="0"/>
                  </a:lnTo>
                  <a:lnTo>
                    <a:pt x="0" y="42164"/>
                  </a:lnTo>
                  <a:lnTo>
                    <a:pt x="19811" y="64008"/>
                  </a:lnTo>
                  <a:lnTo>
                    <a:pt x="39623" y="42164"/>
                  </a:lnTo>
                  <a:lnTo>
                    <a:pt x="39623" y="20320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7543038" y="45819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1" y="0"/>
                  </a:moveTo>
                  <a:lnTo>
                    <a:pt x="39623" y="20320"/>
                  </a:lnTo>
                  <a:lnTo>
                    <a:pt x="39623" y="42164"/>
                  </a:lnTo>
                  <a:lnTo>
                    <a:pt x="19811" y="64008"/>
                  </a:lnTo>
                  <a:lnTo>
                    <a:pt x="0" y="42164"/>
                  </a:lnTo>
                  <a:lnTo>
                    <a:pt x="0" y="20320"/>
                  </a:lnTo>
                  <a:lnTo>
                    <a:pt x="0" y="0"/>
                  </a:lnTo>
                  <a:lnTo>
                    <a:pt x="19811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7543038" y="460324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7361682" y="4472177"/>
              <a:ext cx="142240" cy="41275"/>
            </a:xfrm>
            <a:custGeom>
              <a:avLst/>
              <a:gdLst/>
              <a:ahLst/>
              <a:cxnLst/>
              <a:rect l="l" t="t" r="r" b="b"/>
              <a:pathLst>
                <a:path w="142240" h="41275" extrusionOk="0">
                  <a:moveTo>
                    <a:pt x="0" y="41148"/>
                  </a:moveTo>
                  <a:lnTo>
                    <a:pt x="141731" y="41148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7341870" y="4516373"/>
              <a:ext cx="178435" cy="43180"/>
            </a:xfrm>
            <a:custGeom>
              <a:avLst/>
              <a:gdLst/>
              <a:ahLst/>
              <a:cxnLst/>
              <a:rect l="l" t="t" r="r" b="b"/>
              <a:pathLst>
                <a:path w="178434" h="43179" extrusionOk="0">
                  <a:moveTo>
                    <a:pt x="20193" y="0"/>
                  </a:moveTo>
                  <a:lnTo>
                    <a:pt x="0" y="42671"/>
                  </a:lnTo>
                  <a:lnTo>
                    <a:pt x="178307" y="42671"/>
                  </a:lnTo>
                  <a:lnTo>
                    <a:pt x="178307" y="0"/>
                  </a:lnTo>
                  <a:lnTo>
                    <a:pt x="20193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7361682" y="4516373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4" h="21589" extrusionOk="0">
                  <a:moveTo>
                    <a:pt x="0" y="21336"/>
                  </a:moveTo>
                  <a:lnTo>
                    <a:pt x="19812" y="21336"/>
                  </a:lnTo>
                </a:path>
                <a:path w="140334" h="21589" extrusionOk="0">
                  <a:moveTo>
                    <a:pt x="21336" y="0"/>
                  </a:moveTo>
                  <a:lnTo>
                    <a:pt x="140208" y="0"/>
                  </a:lnTo>
                </a:path>
                <a:path w="140334" h="21589" extrusionOk="0">
                  <a:moveTo>
                    <a:pt x="0" y="21336"/>
                  </a:moveTo>
                  <a:lnTo>
                    <a:pt x="99060" y="21336"/>
                  </a:lnTo>
                </a:path>
                <a:path w="140334" h="21589" extrusionOk="0">
                  <a:moveTo>
                    <a:pt x="41148" y="21336"/>
                  </a:moveTo>
                  <a:lnTo>
                    <a:pt x="120396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7463790" y="4537710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 h="120000" extrusionOk="0">
                  <a:moveTo>
                    <a:pt x="0" y="0"/>
                  </a:moveTo>
                  <a:lnTo>
                    <a:pt x="39496" y="0"/>
                  </a:lnTo>
                  <a:lnTo>
                    <a:pt x="57911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7421879" y="4363211"/>
              <a:ext cx="40005" cy="62865"/>
            </a:xfrm>
            <a:custGeom>
              <a:avLst/>
              <a:gdLst/>
              <a:ahLst/>
              <a:cxnLst/>
              <a:rect l="l" t="t" r="r" b="b"/>
              <a:pathLst>
                <a:path w="40004" h="62864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9624" y="62483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7422641" y="4363973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90" h="85725" extrusionOk="0">
                  <a:moveTo>
                    <a:pt x="0" y="85343"/>
                  </a:moveTo>
                  <a:lnTo>
                    <a:pt x="59435" y="85343"/>
                  </a:lnTo>
                  <a:lnTo>
                    <a:pt x="5943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7765541" y="4493513"/>
              <a:ext cx="58419" cy="108585"/>
            </a:xfrm>
            <a:custGeom>
              <a:avLst/>
              <a:gdLst/>
              <a:ahLst/>
              <a:cxnLst/>
              <a:rect l="l" t="t" r="r" b="b"/>
              <a:pathLst>
                <a:path w="58420" h="108585" extrusionOk="0">
                  <a:moveTo>
                    <a:pt x="0" y="0"/>
                  </a:moveTo>
                  <a:lnTo>
                    <a:pt x="57911" y="21971"/>
                  </a:lnTo>
                  <a:lnTo>
                    <a:pt x="57911" y="10820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7604760" y="4363211"/>
              <a:ext cx="178435" cy="106680"/>
            </a:xfrm>
            <a:custGeom>
              <a:avLst/>
              <a:gdLst/>
              <a:ahLst/>
              <a:cxnLst/>
              <a:rect l="l" t="t" r="r" b="b"/>
              <a:pathLst>
                <a:path w="178434" h="106679" extrusionOk="0">
                  <a:moveTo>
                    <a:pt x="124968" y="0"/>
                  </a:moveTo>
                  <a:lnTo>
                    <a:pt x="53340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4191" y="74104"/>
                  </a:lnTo>
                  <a:lnTo>
                    <a:pt x="15621" y="91059"/>
                  </a:lnTo>
                  <a:lnTo>
                    <a:pt x="32575" y="102489"/>
                  </a:lnTo>
                  <a:lnTo>
                    <a:pt x="53340" y="106680"/>
                  </a:lnTo>
                  <a:lnTo>
                    <a:pt x="124968" y="106680"/>
                  </a:lnTo>
                  <a:lnTo>
                    <a:pt x="145732" y="102489"/>
                  </a:lnTo>
                  <a:lnTo>
                    <a:pt x="162687" y="91059"/>
                  </a:lnTo>
                  <a:lnTo>
                    <a:pt x="174117" y="74104"/>
                  </a:lnTo>
                  <a:lnTo>
                    <a:pt x="178308" y="53339"/>
                  </a:lnTo>
                  <a:lnTo>
                    <a:pt x="174117" y="32575"/>
                  </a:lnTo>
                  <a:lnTo>
                    <a:pt x="162687" y="15621"/>
                  </a:lnTo>
                  <a:lnTo>
                    <a:pt x="145732" y="4191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7584185" y="4341113"/>
              <a:ext cx="220979" cy="151130"/>
            </a:xfrm>
            <a:custGeom>
              <a:avLst/>
              <a:gdLst/>
              <a:ahLst/>
              <a:cxnLst/>
              <a:rect l="l" t="t" r="r" b="b"/>
              <a:pathLst>
                <a:path w="220979" h="151129" extrusionOk="0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62052" y="0"/>
                  </a:lnTo>
                  <a:lnTo>
                    <a:pt x="184975" y="4635"/>
                  </a:lnTo>
                  <a:lnTo>
                    <a:pt x="203708" y="17272"/>
                  </a:lnTo>
                  <a:lnTo>
                    <a:pt x="216344" y="36004"/>
                  </a:lnTo>
                  <a:lnTo>
                    <a:pt x="220980" y="58928"/>
                  </a:lnTo>
                  <a:lnTo>
                    <a:pt x="220980" y="91948"/>
                  </a:lnTo>
                  <a:lnTo>
                    <a:pt x="216344" y="114871"/>
                  </a:lnTo>
                  <a:lnTo>
                    <a:pt x="203708" y="133604"/>
                  </a:lnTo>
                  <a:lnTo>
                    <a:pt x="184975" y="146240"/>
                  </a:lnTo>
                  <a:lnTo>
                    <a:pt x="162052" y="150875"/>
                  </a:lnTo>
                  <a:lnTo>
                    <a:pt x="58928" y="150875"/>
                  </a:lnTo>
                  <a:lnTo>
                    <a:pt x="36004" y="146240"/>
                  </a:lnTo>
                  <a:lnTo>
                    <a:pt x="17272" y="133603"/>
                  </a:lnTo>
                  <a:lnTo>
                    <a:pt x="4635" y="114871"/>
                  </a:lnTo>
                  <a:lnTo>
                    <a:pt x="0" y="91948"/>
                  </a:lnTo>
                  <a:lnTo>
                    <a:pt x="0" y="58928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7629144" y="4367783"/>
              <a:ext cx="172211" cy="118871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7808214" y="4581905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8287" y="0"/>
                  </a:moveTo>
                  <a:lnTo>
                    <a:pt x="0" y="0"/>
                  </a:lnTo>
                  <a:lnTo>
                    <a:pt x="0" y="42164"/>
                  </a:lnTo>
                  <a:lnTo>
                    <a:pt x="18287" y="64008"/>
                  </a:lnTo>
                  <a:lnTo>
                    <a:pt x="38100" y="42164"/>
                  </a:lnTo>
                  <a:lnTo>
                    <a:pt x="38100" y="2032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7808214" y="4581905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8287" y="0"/>
                  </a:moveTo>
                  <a:lnTo>
                    <a:pt x="38100" y="20320"/>
                  </a:lnTo>
                  <a:lnTo>
                    <a:pt x="38100" y="42164"/>
                  </a:lnTo>
                  <a:lnTo>
                    <a:pt x="18287" y="64008"/>
                  </a:lnTo>
                  <a:lnTo>
                    <a:pt x="0" y="42164"/>
                  </a:lnTo>
                  <a:lnTo>
                    <a:pt x="0" y="20320"/>
                  </a:lnTo>
                  <a:lnTo>
                    <a:pt x="0" y="0"/>
                  </a:lnTo>
                  <a:lnTo>
                    <a:pt x="18287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7808214" y="460324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7623810" y="4472177"/>
              <a:ext cx="142240" cy="41275"/>
            </a:xfrm>
            <a:custGeom>
              <a:avLst/>
              <a:gdLst/>
              <a:ahLst/>
              <a:cxnLst/>
              <a:rect l="l" t="t" r="r" b="b"/>
              <a:pathLst>
                <a:path w="142240" h="41275" extrusionOk="0">
                  <a:moveTo>
                    <a:pt x="0" y="41148"/>
                  </a:moveTo>
                  <a:lnTo>
                    <a:pt x="141731" y="41148"/>
                  </a:lnTo>
                  <a:lnTo>
                    <a:pt x="141731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605522" y="4516373"/>
              <a:ext cx="178435" cy="43180"/>
            </a:xfrm>
            <a:custGeom>
              <a:avLst/>
              <a:gdLst/>
              <a:ahLst/>
              <a:cxnLst/>
              <a:rect l="l" t="t" r="r" b="b"/>
              <a:pathLst>
                <a:path w="178434" h="43179" extrusionOk="0">
                  <a:moveTo>
                    <a:pt x="18669" y="0"/>
                  </a:moveTo>
                  <a:lnTo>
                    <a:pt x="0" y="42671"/>
                  </a:lnTo>
                  <a:lnTo>
                    <a:pt x="178307" y="42671"/>
                  </a:lnTo>
                  <a:lnTo>
                    <a:pt x="178307" y="0"/>
                  </a:lnTo>
                  <a:lnTo>
                    <a:pt x="18669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623810" y="4516373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4" h="21589" extrusionOk="0">
                  <a:moveTo>
                    <a:pt x="0" y="21336"/>
                  </a:moveTo>
                  <a:lnTo>
                    <a:pt x="19812" y="21336"/>
                  </a:lnTo>
                </a:path>
                <a:path w="140334" h="21589" extrusionOk="0">
                  <a:moveTo>
                    <a:pt x="21336" y="0"/>
                  </a:moveTo>
                  <a:lnTo>
                    <a:pt x="140208" y="0"/>
                  </a:lnTo>
                </a:path>
                <a:path w="140334" h="21589" extrusionOk="0">
                  <a:moveTo>
                    <a:pt x="0" y="21336"/>
                  </a:moveTo>
                  <a:lnTo>
                    <a:pt x="100584" y="21336"/>
                  </a:lnTo>
                </a:path>
                <a:path w="140334" h="21589" extrusionOk="0">
                  <a:moveTo>
                    <a:pt x="41148" y="21336"/>
                  </a:moveTo>
                  <a:lnTo>
                    <a:pt x="120396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7725917" y="453771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120000" extrusionOk="0">
                  <a:moveTo>
                    <a:pt x="0" y="0"/>
                  </a:moveTo>
                  <a:lnTo>
                    <a:pt x="39624" y="0"/>
                  </a:lnTo>
                  <a:lnTo>
                    <a:pt x="59435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7685532" y="4363211"/>
              <a:ext cx="38100" cy="62865"/>
            </a:xfrm>
            <a:custGeom>
              <a:avLst/>
              <a:gdLst/>
              <a:ahLst/>
              <a:cxnLst/>
              <a:rect l="l" t="t" r="r" b="b"/>
              <a:pathLst>
                <a:path w="38100" h="62864" extrusionOk="0">
                  <a:moveTo>
                    <a:pt x="3810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8100" y="6248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7686294" y="4363973"/>
              <a:ext cx="58419" cy="85725"/>
            </a:xfrm>
            <a:custGeom>
              <a:avLst/>
              <a:gdLst/>
              <a:ahLst/>
              <a:cxnLst/>
              <a:rect l="l" t="t" r="r" b="b"/>
              <a:pathLst>
                <a:path w="58420" h="85725" extrusionOk="0">
                  <a:moveTo>
                    <a:pt x="0" y="85343"/>
                  </a:moveTo>
                  <a:lnTo>
                    <a:pt x="57911" y="85343"/>
                  </a:lnTo>
                  <a:lnTo>
                    <a:pt x="57911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029194" y="4493513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90" h="108585" extrusionOk="0">
                  <a:moveTo>
                    <a:pt x="0" y="0"/>
                  </a:moveTo>
                  <a:lnTo>
                    <a:pt x="59435" y="21971"/>
                  </a:lnTo>
                  <a:lnTo>
                    <a:pt x="59435" y="108204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7865364" y="4363211"/>
              <a:ext cx="180340" cy="106680"/>
            </a:xfrm>
            <a:custGeom>
              <a:avLst/>
              <a:gdLst/>
              <a:ahLst/>
              <a:cxnLst/>
              <a:rect l="l" t="t" r="r" b="b"/>
              <a:pathLst>
                <a:path w="180340" h="106679" extrusionOk="0">
                  <a:moveTo>
                    <a:pt x="126491" y="0"/>
                  </a:moveTo>
                  <a:lnTo>
                    <a:pt x="53339" y="0"/>
                  </a:lnTo>
                  <a:lnTo>
                    <a:pt x="32575" y="4191"/>
                  </a:lnTo>
                  <a:lnTo>
                    <a:pt x="15621" y="15621"/>
                  </a:lnTo>
                  <a:lnTo>
                    <a:pt x="4191" y="32575"/>
                  </a:lnTo>
                  <a:lnTo>
                    <a:pt x="0" y="53339"/>
                  </a:lnTo>
                  <a:lnTo>
                    <a:pt x="4190" y="74104"/>
                  </a:lnTo>
                  <a:lnTo>
                    <a:pt x="15620" y="91059"/>
                  </a:lnTo>
                  <a:lnTo>
                    <a:pt x="32575" y="102489"/>
                  </a:lnTo>
                  <a:lnTo>
                    <a:pt x="53339" y="106680"/>
                  </a:lnTo>
                  <a:lnTo>
                    <a:pt x="126491" y="106680"/>
                  </a:lnTo>
                  <a:lnTo>
                    <a:pt x="147256" y="102489"/>
                  </a:lnTo>
                  <a:lnTo>
                    <a:pt x="164210" y="91059"/>
                  </a:lnTo>
                  <a:lnTo>
                    <a:pt x="175640" y="74104"/>
                  </a:lnTo>
                  <a:lnTo>
                    <a:pt x="179831" y="53339"/>
                  </a:lnTo>
                  <a:lnTo>
                    <a:pt x="175640" y="32575"/>
                  </a:lnTo>
                  <a:lnTo>
                    <a:pt x="164210" y="15621"/>
                  </a:lnTo>
                  <a:lnTo>
                    <a:pt x="147256" y="4191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46314" y="4341113"/>
              <a:ext cx="220979" cy="151130"/>
            </a:xfrm>
            <a:custGeom>
              <a:avLst/>
              <a:gdLst/>
              <a:ahLst/>
              <a:cxnLst/>
              <a:rect l="l" t="t" r="r" b="b"/>
              <a:pathLst>
                <a:path w="220979" h="151129" extrusionOk="0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62051" y="0"/>
                  </a:lnTo>
                  <a:lnTo>
                    <a:pt x="184975" y="4635"/>
                  </a:lnTo>
                  <a:lnTo>
                    <a:pt x="203707" y="17272"/>
                  </a:lnTo>
                  <a:lnTo>
                    <a:pt x="216344" y="36004"/>
                  </a:lnTo>
                  <a:lnTo>
                    <a:pt x="220979" y="58928"/>
                  </a:lnTo>
                  <a:lnTo>
                    <a:pt x="220979" y="91948"/>
                  </a:lnTo>
                  <a:lnTo>
                    <a:pt x="216344" y="114871"/>
                  </a:lnTo>
                  <a:lnTo>
                    <a:pt x="203707" y="133604"/>
                  </a:lnTo>
                  <a:lnTo>
                    <a:pt x="184975" y="146240"/>
                  </a:lnTo>
                  <a:lnTo>
                    <a:pt x="162051" y="150875"/>
                  </a:lnTo>
                  <a:lnTo>
                    <a:pt x="58927" y="150875"/>
                  </a:lnTo>
                  <a:lnTo>
                    <a:pt x="36004" y="146240"/>
                  </a:lnTo>
                  <a:lnTo>
                    <a:pt x="17271" y="133603"/>
                  </a:lnTo>
                  <a:lnTo>
                    <a:pt x="4635" y="114871"/>
                  </a:lnTo>
                  <a:lnTo>
                    <a:pt x="0" y="91948"/>
                  </a:lnTo>
                  <a:lnTo>
                    <a:pt x="0" y="58928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892796" y="4367783"/>
              <a:ext cx="169163" cy="118871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8070341" y="45819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1" y="0"/>
                  </a:moveTo>
                  <a:lnTo>
                    <a:pt x="0" y="0"/>
                  </a:lnTo>
                  <a:lnTo>
                    <a:pt x="0" y="42164"/>
                  </a:lnTo>
                  <a:lnTo>
                    <a:pt x="19811" y="64008"/>
                  </a:lnTo>
                  <a:lnTo>
                    <a:pt x="39624" y="42164"/>
                  </a:lnTo>
                  <a:lnTo>
                    <a:pt x="39624" y="20320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8070341" y="458190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1" y="0"/>
                  </a:moveTo>
                  <a:lnTo>
                    <a:pt x="39624" y="20320"/>
                  </a:lnTo>
                  <a:lnTo>
                    <a:pt x="39624" y="42164"/>
                  </a:lnTo>
                  <a:lnTo>
                    <a:pt x="19811" y="64008"/>
                  </a:lnTo>
                  <a:lnTo>
                    <a:pt x="0" y="42164"/>
                  </a:lnTo>
                  <a:lnTo>
                    <a:pt x="0" y="20320"/>
                  </a:lnTo>
                  <a:lnTo>
                    <a:pt x="0" y="0"/>
                  </a:lnTo>
                  <a:lnTo>
                    <a:pt x="19811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8070341" y="460324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7887461" y="4472177"/>
              <a:ext cx="139065" cy="41275"/>
            </a:xfrm>
            <a:custGeom>
              <a:avLst/>
              <a:gdLst/>
              <a:ahLst/>
              <a:cxnLst/>
              <a:rect l="l" t="t" r="r" b="b"/>
              <a:pathLst>
                <a:path w="139065" h="41275" extrusionOk="0">
                  <a:moveTo>
                    <a:pt x="0" y="41148"/>
                  </a:moveTo>
                  <a:lnTo>
                    <a:pt x="138683" y="41148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7866126" y="4516373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40" h="43179" extrusionOk="0">
                  <a:moveTo>
                    <a:pt x="20320" y="0"/>
                  </a:moveTo>
                  <a:lnTo>
                    <a:pt x="0" y="42671"/>
                  </a:lnTo>
                  <a:lnTo>
                    <a:pt x="179831" y="42671"/>
                  </a:lnTo>
                  <a:lnTo>
                    <a:pt x="179831" y="0"/>
                  </a:lnTo>
                  <a:lnTo>
                    <a:pt x="20320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7887461" y="4516373"/>
              <a:ext cx="140335" cy="21590"/>
            </a:xfrm>
            <a:custGeom>
              <a:avLst/>
              <a:gdLst/>
              <a:ahLst/>
              <a:cxnLst/>
              <a:rect l="l" t="t" r="r" b="b"/>
              <a:pathLst>
                <a:path w="140334" h="21589" extrusionOk="0">
                  <a:moveTo>
                    <a:pt x="0" y="21336"/>
                  </a:moveTo>
                  <a:lnTo>
                    <a:pt x="19812" y="21336"/>
                  </a:lnTo>
                </a:path>
                <a:path w="140334" h="21589" extrusionOk="0">
                  <a:moveTo>
                    <a:pt x="21336" y="0"/>
                  </a:moveTo>
                  <a:lnTo>
                    <a:pt x="140208" y="0"/>
                  </a:lnTo>
                </a:path>
                <a:path w="140334" h="21589" extrusionOk="0">
                  <a:moveTo>
                    <a:pt x="0" y="21336"/>
                  </a:moveTo>
                  <a:lnTo>
                    <a:pt x="99060" y="21336"/>
                  </a:lnTo>
                </a:path>
                <a:path w="140334" h="21589" extrusionOk="0">
                  <a:moveTo>
                    <a:pt x="39624" y="21336"/>
                  </a:moveTo>
                  <a:lnTo>
                    <a:pt x="120396" y="21336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7989570" y="4537710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 h="120000" extrusionOk="0">
                  <a:moveTo>
                    <a:pt x="0" y="0"/>
                  </a:moveTo>
                  <a:lnTo>
                    <a:pt x="38100" y="0"/>
                  </a:lnTo>
                  <a:lnTo>
                    <a:pt x="57911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947660" y="4363211"/>
              <a:ext cx="40005" cy="62865"/>
            </a:xfrm>
            <a:custGeom>
              <a:avLst/>
              <a:gdLst/>
              <a:ahLst/>
              <a:cxnLst/>
              <a:rect l="l" t="t" r="r" b="b"/>
              <a:pathLst>
                <a:path w="40004" h="62864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9624" y="62483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948422" y="4363973"/>
              <a:ext cx="59690" cy="85725"/>
            </a:xfrm>
            <a:custGeom>
              <a:avLst/>
              <a:gdLst/>
              <a:ahLst/>
              <a:cxnLst/>
              <a:rect l="l" t="t" r="r" b="b"/>
              <a:pathLst>
                <a:path w="59690" h="85725" extrusionOk="0">
                  <a:moveTo>
                    <a:pt x="0" y="85343"/>
                  </a:moveTo>
                  <a:lnTo>
                    <a:pt x="59435" y="85343"/>
                  </a:lnTo>
                  <a:lnTo>
                    <a:pt x="5943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169152" y="1557527"/>
              <a:ext cx="237744" cy="256032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148578" y="1536953"/>
              <a:ext cx="220979" cy="151130"/>
            </a:xfrm>
            <a:custGeom>
              <a:avLst/>
              <a:gdLst/>
              <a:ahLst/>
              <a:cxnLst/>
              <a:rect l="l" t="t" r="r" b="b"/>
              <a:pathLst>
                <a:path w="220979" h="151130" extrusionOk="0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62051" y="0"/>
                  </a:lnTo>
                  <a:lnTo>
                    <a:pt x="184975" y="4635"/>
                  </a:lnTo>
                  <a:lnTo>
                    <a:pt x="203708" y="17272"/>
                  </a:lnTo>
                  <a:lnTo>
                    <a:pt x="216344" y="36004"/>
                  </a:lnTo>
                  <a:lnTo>
                    <a:pt x="220980" y="58928"/>
                  </a:lnTo>
                  <a:lnTo>
                    <a:pt x="220980" y="91948"/>
                  </a:lnTo>
                  <a:lnTo>
                    <a:pt x="216344" y="114871"/>
                  </a:lnTo>
                  <a:lnTo>
                    <a:pt x="203708" y="133604"/>
                  </a:lnTo>
                  <a:lnTo>
                    <a:pt x="184975" y="146240"/>
                  </a:lnTo>
                  <a:lnTo>
                    <a:pt x="162051" y="150875"/>
                  </a:lnTo>
                  <a:lnTo>
                    <a:pt x="58927" y="150875"/>
                  </a:lnTo>
                  <a:lnTo>
                    <a:pt x="36004" y="146240"/>
                  </a:lnTo>
                  <a:lnTo>
                    <a:pt x="17272" y="133603"/>
                  </a:lnTo>
                  <a:lnTo>
                    <a:pt x="4635" y="114871"/>
                  </a:lnTo>
                  <a:lnTo>
                    <a:pt x="0" y="91948"/>
                  </a:lnTo>
                  <a:lnTo>
                    <a:pt x="0" y="58928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6193535" y="1563623"/>
              <a:ext cx="170687" cy="118871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6371082" y="177774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9812" y="64007"/>
                  </a:lnTo>
                  <a:lnTo>
                    <a:pt x="39623" y="42671"/>
                  </a:lnTo>
                  <a:lnTo>
                    <a:pt x="39623" y="2133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6371082" y="1777745"/>
              <a:ext cx="40005" cy="64135"/>
            </a:xfrm>
            <a:custGeom>
              <a:avLst/>
              <a:gdLst/>
              <a:ahLst/>
              <a:cxnLst/>
              <a:rect l="l" t="t" r="r" b="b"/>
              <a:pathLst>
                <a:path w="40004" h="64135" extrusionOk="0">
                  <a:moveTo>
                    <a:pt x="19812" y="0"/>
                  </a:moveTo>
                  <a:lnTo>
                    <a:pt x="39623" y="21336"/>
                  </a:lnTo>
                  <a:lnTo>
                    <a:pt x="39623" y="42671"/>
                  </a:lnTo>
                  <a:lnTo>
                    <a:pt x="19812" y="64007"/>
                  </a:lnTo>
                  <a:lnTo>
                    <a:pt x="0" y="42671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6371082" y="17990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6188202" y="1668017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80" extrusionOk="0">
                  <a:moveTo>
                    <a:pt x="0" y="42672"/>
                  </a:moveTo>
                  <a:lnTo>
                    <a:pt x="140208" y="42672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42672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6169914" y="1712213"/>
              <a:ext cx="180340" cy="43180"/>
            </a:xfrm>
            <a:custGeom>
              <a:avLst/>
              <a:gdLst/>
              <a:ahLst/>
              <a:cxnLst/>
              <a:rect l="l" t="t" r="r" b="b"/>
              <a:pathLst>
                <a:path w="180339" h="43180" extrusionOk="0">
                  <a:moveTo>
                    <a:pt x="20320" y="0"/>
                  </a:moveTo>
                  <a:lnTo>
                    <a:pt x="0" y="42672"/>
                  </a:lnTo>
                  <a:lnTo>
                    <a:pt x="179832" y="42672"/>
                  </a:lnTo>
                  <a:lnTo>
                    <a:pt x="179832" y="0"/>
                  </a:lnTo>
                  <a:lnTo>
                    <a:pt x="20320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6188202" y="1712213"/>
              <a:ext cx="140335" cy="22860"/>
            </a:xfrm>
            <a:custGeom>
              <a:avLst/>
              <a:gdLst/>
              <a:ahLst/>
              <a:cxnLst/>
              <a:rect l="l" t="t" r="r" b="b"/>
              <a:pathLst>
                <a:path w="140335" h="22860" extrusionOk="0">
                  <a:moveTo>
                    <a:pt x="0" y="22860"/>
                  </a:moveTo>
                  <a:lnTo>
                    <a:pt x="19812" y="22860"/>
                  </a:lnTo>
                </a:path>
                <a:path w="140335" h="22860" extrusionOk="0">
                  <a:moveTo>
                    <a:pt x="21336" y="0"/>
                  </a:moveTo>
                  <a:lnTo>
                    <a:pt x="140208" y="0"/>
                  </a:lnTo>
                </a:path>
                <a:path w="140335" h="22860" extrusionOk="0">
                  <a:moveTo>
                    <a:pt x="0" y="22860"/>
                  </a:moveTo>
                  <a:lnTo>
                    <a:pt x="100584" y="22860"/>
                  </a:lnTo>
                </a:path>
                <a:path w="140335" h="22860" extrusionOk="0">
                  <a:moveTo>
                    <a:pt x="39624" y="22860"/>
                  </a:moveTo>
                  <a:lnTo>
                    <a:pt x="121920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6290310" y="173507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 h="120000" extrusionOk="0">
                  <a:moveTo>
                    <a:pt x="0" y="0"/>
                  </a:moveTo>
                  <a:lnTo>
                    <a:pt x="39115" y="0"/>
                  </a:lnTo>
                  <a:lnTo>
                    <a:pt x="59436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6248400" y="1557527"/>
              <a:ext cx="40005" cy="66040"/>
            </a:xfrm>
            <a:custGeom>
              <a:avLst/>
              <a:gdLst/>
              <a:ahLst/>
              <a:cxnLst/>
              <a:rect l="l" t="t" r="r" b="b"/>
              <a:pathLst>
                <a:path w="40004" h="66040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9624" y="6553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6249161" y="1558289"/>
              <a:ext cx="60960" cy="86995"/>
            </a:xfrm>
            <a:custGeom>
              <a:avLst/>
              <a:gdLst/>
              <a:ahLst/>
              <a:cxnLst/>
              <a:rect l="l" t="t" r="r" b="b"/>
              <a:pathLst>
                <a:path w="60960" h="86994" extrusionOk="0">
                  <a:moveTo>
                    <a:pt x="0" y="86867"/>
                  </a:moveTo>
                  <a:lnTo>
                    <a:pt x="60960" y="86867"/>
                  </a:lnTo>
                  <a:lnTo>
                    <a:pt x="60960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6694932" y="1557527"/>
              <a:ext cx="237744" cy="256032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6674358" y="1536953"/>
              <a:ext cx="220979" cy="151130"/>
            </a:xfrm>
            <a:custGeom>
              <a:avLst/>
              <a:gdLst/>
              <a:ahLst/>
              <a:cxnLst/>
              <a:rect l="l" t="t" r="r" b="b"/>
              <a:pathLst>
                <a:path w="220979" h="151130" extrusionOk="0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62051" y="0"/>
                  </a:lnTo>
                  <a:lnTo>
                    <a:pt x="184975" y="4635"/>
                  </a:lnTo>
                  <a:lnTo>
                    <a:pt x="203708" y="17272"/>
                  </a:lnTo>
                  <a:lnTo>
                    <a:pt x="216344" y="36004"/>
                  </a:lnTo>
                  <a:lnTo>
                    <a:pt x="220980" y="58928"/>
                  </a:lnTo>
                  <a:lnTo>
                    <a:pt x="220980" y="91948"/>
                  </a:lnTo>
                  <a:lnTo>
                    <a:pt x="216344" y="114871"/>
                  </a:lnTo>
                  <a:lnTo>
                    <a:pt x="203708" y="133604"/>
                  </a:lnTo>
                  <a:lnTo>
                    <a:pt x="184975" y="146240"/>
                  </a:lnTo>
                  <a:lnTo>
                    <a:pt x="162051" y="150875"/>
                  </a:lnTo>
                  <a:lnTo>
                    <a:pt x="58927" y="150875"/>
                  </a:lnTo>
                  <a:lnTo>
                    <a:pt x="36004" y="146240"/>
                  </a:lnTo>
                  <a:lnTo>
                    <a:pt x="17272" y="133603"/>
                  </a:lnTo>
                  <a:lnTo>
                    <a:pt x="4635" y="114871"/>
                  </a:lnTo>
                  <a:lnTo>
                    <a:pt x="0" y="91948"/>
                  </a:lnTo>
                  <a:lnTo>
                    <a:pt x="0" y="58928"/>
                  </a:lnTo>
                  <a:close/>
                </a:path>
              </a:pathLst>
            </a:custGeom>
            <a:noFill/>
            <a:ln w="53325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6719316" y="1563623"/>
              <a:ext cx="170687" cy="118871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896861" y="1777745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9812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9812" y="64007"/>
                  </a:lnTo>
                  <a:lnTo>
                    <a:pt x="38100" y="42671"/>
                  </a:lnTo>
                  <a:lnTo>
                    <a:pt x="38100" y="21336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CF924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896861" y="1777745"/>
              <a:ext cx="38100" cy="64135"/>
            </a:xfrm>
            <a:custGeom>
              <a:avLst/>
              <a:gdLst/>
              <a:ahLst/>
              <a:cxnLst/>
              <a:rect l="l" t="t" r="r" b="b"/>
              <a:pathLst>
                <a:path w="38100" h="64135" extrusionOk="0">
                  <a:moveTo>
                    <a:pt x="19812" y="0"/>
                  </a:moveTo>
                  <a:lnTo>
                    <a:pt x="38100" y="21336"/>
                  </a:lnTo>
                  <a:lnTo>
                    <a:pt x="38100" y="42671"/>
                  </a:lnTo>
                  <a:lnTo>
                    <a:pt x="19812" y="64007"/>
                  </a:lnTo>
                  <a:lnTo>
                    <a:pt x="0" y="42671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1981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896861" y="17990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715505" y="1668017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4" h="43180" extrusionOk="0">
                  <a:moveTo>
                    <a:pt x="0" y="42672"/>
                  </a:moveTo>
                  <a:lnTo>
                    <a:pt x="140207" y="4267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2"/>
                  </a:lnTo>
                  <a:close/>
                </a:path>
              </a:pathLst>
            </a:custGeom>
            <a:noFill/>
            <a:ln w="32000" cap="flat" cmpd="sng">
              <a:solidFill>
                <a:srgbClr val="CF924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695694" y="1712213"/>
              <a:ext cx="178435" cy="43180"/>
            </a:xfrm>
            <a:custGeom>
              <a:avLst/>
              <a:gdLst/>
              <a:ahLst/>
              <a:cxnLst/>
              <a:rect l="l" t="t" r="r" b="b"/>
              <a:pathLst>
                <a:path w="178434" h="43180" extrusionOk="0">
                  <a:moveTo>
                    <a:pt x="20192" y="0"/>
                  </a:moveTo>
                  <a:lnTo>
                    <a:pt x="0" y="42672"/>
                  </a:lnTo>
                  <a:lnTo>
                    <a:pt x="178307" y="42672"/>
                  </a:lnTo>
                  <a:lnTo>
                    <a:pt x="178307" y="0"/>
                  </a:lnTo>
                  <a:lnTo>
                    <a:pt x="20192" y="0"/>
                  </a:lnTo>
                  <a:close/>
                </a:path>
              </a:pathLst>
            </a:custGeom>
            <a:noFill/>
            <a:ln w="32000" cap="flat" cmpd="sng">
              <a:solidFill>
                <a:srgbClr val="D9AA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6715505" y="1712213"/>
              <a:ext cx="139065" cy="22860"/>
            </a:xfrm>
            <a:custGeom>
              <a:avLst/>
              <a:gdLst/>
              <a:ahLst/>
              <a:cxnLst/>
              <a:rect l="l" t="t" r="r" b="b"/>
              <a:pathLst>
                <a:path w="139065" h="22860" extrusionOk="0">
                  <a:moveTo>
                    <a:pt x="0" y="22860"/>
                  </a:moveTo>
                  <a:lnTo>
                    <a:pt x="18288" y="22860"/>
                  </a:lnTo>
                </a:path>
                <a:path w="139065" h="22860" extrusionOk="0">
                  <a:moveTo>
                    <a:pt x="19812" y="0"/>
                  </a:moveTo>
                  <a:lnTo>
                    <a:pt x="138684" y="0"/>
                  </a:lnTo>
                </a:path>
                <a:path w="139065" h="22860" extrusionOk="0">
                  <a:moveTo>
                    <a:pt x="0" y="22860"/>
                  </a:moveTo>
                  <a:lnTo>
                    <a:pt x="100584" y="22860"/>
                  </a:lnTo>
                </a:path>
                <a:path w="139065" h="22860" extrusionOk="0">
                  <a:moveTo>
                    <a:pt x="38100" y="22860"/>
                  </a:moveTo>
                  <a:lnTo>
                    <a:pt x="117348" y="2286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6816090" y="1735073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 h="120000" extrusionOk="0">
                  <a:moveTo>
                    <a:pt x="0" y="0"/>
                  </a:moveTo>
                  <a:lnTo>
                    <a:pt x="38100" y="0"/>
                  </a:lnTo>
                  <a:lnTo>
                    <a:pt x="57911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774179" y="1557527"/>
              <a:ext cx="40005" cy="66040"/>
            </a:xfrm>
            <a:custGeom>
              <a:avLst/>
              <a:gdLst/>
              <a:ahLst/>
              <a:cxnLst/>
              <a:rect l="l" t="t" r="r" b="b"/>
              <a:pathLst>
                <a:path w="40004" h="66040" extrusionOk="0">
                  <a:moveTo>
                    <a:pt x="39624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39624" y="65532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774941" y="1558289"/>
              <a:ext cx="58419" cy="86995"/>
            </a:xfrm>
            <a:custGeom>
              <a:avLst/>
              <a:gdLst/>
              <a:ahLst/>
              <a:cxnLst/>
              <a:rect l="l" t="t" r="r" b="b"/>
              <a:pathLst>
                <a:path w="58420" h="86994" extrusionOk="0">
                  <a:moveTo>
                    <a:pt x="0" y="86867"/>
                  </a:moveTo>
                  <a:lnTo>
                    <a:pt x="57911" y="86867"/>
                  </a:lnTo>
                  <a:lnTo>
                    <a:pt x="5791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6" name="Google Shape;756;p17"/>
          <p:cNvSpPr txBox="1"/>
          <p:nvPr/>
        </p:nvSpPr>
        <p:spPr>
          <a:xfrm>
            <a:off x="3815334" y="2229738"/>
            <a:ext cx="18478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🕭</a:t>
            </a:r>
            <a:endParaRPr sz="14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7" name="Google Shape;757;p17"/>
          <p:cNvSpPr txBox="1"/>
          <p:nvPr/>
        </p:nvSpPr>
        <p:spPr>
          <a:xfrm>
            <a:off x="1518666" y="4757165"/>
            <a:ext cx="1998345" cy="962025"/>
          </a:xfrm>
          <a:prstGeom prst="rect">
            <a:avLst/>
          </a:prstGeom>
          <a:noFill/>
          <a:ln w="3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3025" rIns="0" bIns="0" anchor="t" anchorCtr="0">
            <a:spAutoFit/>
          </a:bodyPr>
          <a:lstStyle/>
          <a:p>
            <a:pPr marL="0" marR="40259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 computer: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165" marR="443865" lvl="0" indent="404495" algn="r" rtl="0">
              <a:lnSpc>
                <a:spcPct val="1235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  network link:</a:t>
            </a:r>
            <a:endParaRPr/>
          </a:p>
        </p:txBody>
      </p:sp>
      <p:grpSp>
        <p:nvGrpSpPr>
          <p:cNvPr id="758" name="Google Shape;758;p17"/>
          <p:cNvGrpSpPr/>
          <p:nvPr/>
        </p:nvGrpSpPr>
        <p:grpSpPr>
          <a:xfrm>
            <a:off x="3034284" y="2901695"/>
            <a:ext cx="2238755" cy="2643886"/>
            <a:chOff x="3034284" y="2901695"/>
            <a:chExt cx="2238755" cy="2643886"/>
          </a:xfrm>
        </p:grpSpPr>
        <p:sp>
          <p:nvSpPr>
            <p:cNvPr id="759" name="Google Shape;759;p17"/>
            <p:cNvSpPr/>
            <p:nvPr/>
          </p:nvSpPr>
          <p:spPr>
            <a:xfrm>
              <a:off x="3034284" y="5478779"/>
              <a:ext cx="363220" cy="43180"/>
            </a:xfrm>
            <a:custGeom>
              <a:avLst/>
              <a:gdLst/>
              <a:ahLst/>
              <a:cxnLst/>
              <a:rect l="l" t="t" r="r" b="b"/>
              <a:pathLst>
                <a:path w="363220" h="43179" extrusionOk="0">
                  <a:moveTo>
                    <a:pt x="362711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362711" y="42672"/>
                  </a:lnTo>
                  <a:lnTo>
                    <a:pt x="362711" y="0"/>
                  </a:lnTo>
                  <a:close/>
                </a:path>
              </a:pathLst>
            </a:custGeom>
            <a:solidFill>
              <a:srgbClr val="FFDC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3035046" y="5479541"/>
              <a:ext cx="384175" cy="66040"/>
            </a:xfrm>
            <a:custGeom>
              <a:avLst/>
              <a:gdLst/>
              <a:ahLst/>
              <a:cxnLst/>
              <a:rect l="l" t="t" r="r" b="b"/>
              <a:pathLst>
                <a:path w="384175" h="66039" extrusionOk="0">
                  <a:moveTo>
                    <a:pt x="0" y="65531"/>
                  </a:moveTo>
                  <a:lnTo>
                    <a:pt x="384047" y="65531"/>
                  </a:lnTo>
                  <a:lnTo>
                    <a:pt x="384047" y="0"/>
                  </a:lnTo>
                  <a:lnTo>
                    <a:pt x="0" y="0"/>
                  </a:lnTo>
                  <a:lnTo>
                    <a:pt x="0" y="65531"/>
                  </a:lnTo>
                  <a:close/>
                </a:path>
              </a:pathLst>
            </a:custGeom>
            <a:noFill/>
            <a:ln w="32000" cap="flat" cmpd="sng">
              <a:solidFill>
                <a:srgbClr val="FFD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4657344" y="2901695"/>
              <a:ext cx="129539" cy="161543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712970" y="3024377"/>
              <a:ext cx="161925" cy="417830"/>
            </a:xfrm>
            <a:custGeom>
              <a:avLst/>
              <a:gdLst/>
              <a:ahLst/>
              <a:cxnLst/>
              <a:rect l="l" t="t" r="r" b="b"/>
              <a:pathLst>
                <a:path w="161925" h="417829" extrusionOk="0">
                  <a:moveTo>
                    <a:pt x="161543" y="417575"/>
                  </a:moveTo>
                  <a:lnTo>
                    <a:pt x="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5141976" y="3995927"/>
              <a:ext cx="131063" cy="163067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5017770" y="3748277"/>
              <a:ext cx="178435" cy="285115"/>
            </a:xfrm>
            <a:custGeom>
              <a:avLst/>
              <a:gdLst/>
              <a:ahLst/>
              <a:cxnLst/>
              <a:rect l="l" t="t" r="r" b="b"/>
              <a:pathLst>
                <a:path w="178435" h="285114" extrusionOk="0">
                  <a:moveTo>
                    <a:pt x="0" y="0"/>
                  </a:moveTo>
                  <a:lnTo>
                    <a:pt x="178307" y="284988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4312919" y="3930395"/>
              <a:ext cx="129539" cy="138683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409694" y="3726941"/>
              <a:ext cx="264160" cy="239395"/>
            </a:xfrm>
            <a:custGeom>
              <a:avLst/>
              <a:gdLst/>
              <a:ahLst/>
              <a:cxnLst/>
              <a:rect l="l" t="t" r="r" b="b"/>
              <a:pathLst>
                <a:path w="264160" h="239395" extrusionOk="0">
                  <a:moveTo>
                    <a:pt x="263651" y="0"/>
                  </a:moveTo>
                  <a:lnTo>
                    <a:pt x="0" y="239267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4009644" y="3974591"/>
              <a:ext cx="129539" cy="161543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903726" y="4098797"/>
              <a:ext cx="160020" cy="352425"/>
            </a:xfrm>
            <a:custGeom>
              <a:avLst/>
              <a:gdLst/>
              <a:ahLst/>
              <a:cxnLst/>
              <a:rect l="l" t="t" r="r" b="b"/>
              <a:pathLst>
                <a:path w="160020" h="352425" extrusionOk="0">
                  <a:moveTo>
                    <a:pt x="0" y="352044"/>
                  </a:moveTo>
                  <a:lnTo>
                    <a:pt x="160020" y="0"/>
                  </a:lnTo>
                </a:path>
              </a:pathLst>
            </a:custGeom>
            <a:noFill/>
            <a:ln w="32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p17"/>
          <p:cNvSpPr txBox="1"/>
          <p:nvPr/>
        </p:nvSpPr>
        <p:spPr>
          <a:xfrm>
            <a:off x="3337305" y="2097786"/>
            <a:ext cx="18478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🕭</a:t>
            </a:r>
            <a:endParaRPr sz="14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70" name="Google Shape;770;p17"/>
          <p:cNvSpPr txBox="1"/>
          <p:nvPr/>
        </p:nvSpPr>
        <p:spPr>
          <a:xfrm>
            <a:off x="855675" y="2416810"/>
            <a:ext cx="335915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🕭</a:t>
            </a:r>
            <a:endParaRPr sz="14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163195" marR="0" lvl="0" indent="0" algn="l" rtl="0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🕭</a:t>
            </a:r>
            <a:endParaRPr sz="14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3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392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6740" y="308324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9"/>
          <p:cNvSpPr/>
          <p:nvPr/>
        </p:nvSpPr>
        <p:spPr>
          <a:xfrm>
            <a:off x="-8880" y="155679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9"/>
          <p:cNvSpPr/>
          <p:nvPr/>
        </p:nvSpPr>
        <p:spPr>
          <a:xfrm>
            <a:off x="28600" y="1556792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9"/>
          <p:cNvSpPr txBox="1"/>
          <p:nvPr/>
        </p:nvSpPr>
        <p:spPr>
          <a:xfrm>
            <a:off x="179512" y="2564904"/>
            <a:ext cx="8321675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6385" marR="1206500" lvl="0" indent="-2743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1375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Tanenbaum, Andrew S., and Maarten Van  Steen. </a:t>
            </a:r>
            <a:r>
              <a:rPr lang="en-US" sz="2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systems: principles and  paradigms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Prentice-Hall, 2007.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6385" marR="5080" lvl="0" indent="-274319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D8537"/>
              </a:buClr>
              <a:buSzPts val="1375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Sinha, Pradeep K. </a:t>
            </a:r>
            <a:r>
              <a:rPr lang="en-US" sz="2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operating systems:  concepts and design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PHI Learning Pvt. Ltd., 1998.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020" marR="0" lvl="0" indent="-27432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D8537"/>
              </a:buClr>
              <a:buSzPts val="1375"/>
              <a:buFont typeface="Noto Sans Symbols"/>
              <a:buChar char="🞆"/>
            </a:pPr>
            <a:r>
              <a:rPr lang="en-US" sz="2000" b="0" i="1" u="sng">
                <a:solidFill>
                  <a:srgbClr val="D2601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NOC:Distributed Systems</a:t>
            </a:r>
            <a:r>
              <a:rPr lang="en-US" sz="2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,NPTEL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2" name="Google Shape;99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/>
          <p:nvPr/>
        </p:nvSpPr>
        <p:spPr>
          <a:xfrm>
            <a:off x="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Google Shape;998;p40" descr="C:\Users\parul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61950"/>
            <a:ext cx="6705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40" descr="C:\Users\parul\Desktop\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3638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40" descr="C:\Users\parul\Desktop\Cover Page with yellow patch - Version 1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0"/>
          <p:cNvSpPr/>
          <p:nvPr/>
        </p:nvSpPr>
        <p:spPr>
          <a:xfrm>
            <a:off x="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40"/>
          <p:cNvSpPr/>
          <p:nvPr/>
        </p:nvSpPr>
        <p:spPr>
          <a:xfrm>
            <a:off x="3249613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 sz="1800" b="0" i="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3" name="Google Shape;100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" y="-69503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5696" y="2924944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285750" y="2241550"/>
            <a:ext cx="74295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DISTRIBUTED SYSTEMS</a:t>
            </a:r>
            <a:endParaRPr sz="3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000"/>
              <a:buFont typeface="Arial"/>
              <a:buNone/>
            </a:pPr>
            <a:br>
              <a:rPr lang="en-US" sz="3000" b="1" i="0" u="none" strike="noStrike" cap="none">
                <a:solidFill>
                  <a:srgbClr val="E6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6643688" y="6073775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Google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79512" y="2828836"/>
            <a:ext cx="612068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for Distributed system </a:t>
            </a: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Operating system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 Categories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Characteristics, Issues, Goals,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4287306" y="324433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996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" y="-69503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"/>
          <p:cNvSpPr txBox="1"/>
          <p:nvPr/>
        </p:nvSpPr>
        <p:spPr>
          <a:xfrm>
            <a:off x="107504" y="2420888"/>
            <a:ext cx="7429500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4965" marR="698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75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distributed system is a collection of independent  computers, interconnected via a network, capable of  collaborating on a task.</a:t>
            </a:r>
            <a:endParaRPr/>
          </a:p>
          <a:p>
            <a:pPr marL="354965" marR="508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distributed system can be characterized as collection of  multiple autonomous computers that communicate over a  communication network and having following features:</a:t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000"/>
              <a:buFont typeface="Arial"/>
              <a:buNone/>
            </a:pPr>
            <a:br>
              <a:rPr lang="en-US" sz="3000" b="1" i="0" u="none">
                <a:solidFill>
                  <a:srgbClr val="E6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6643688" y="6073775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6643688" y="6073775"/>
            <a:ext cx="111125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Google</a:t>
            </a: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"/>
          <p:cNvSpPr/>
          <p:nvPr/>
        </p:nvSpPr>
        <p:spPr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179512" y="4437112"/>
            <a:ext cx="4572000" cy="219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51510" marR="0" lvl="1" indent="-2743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11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common Physical clock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51510" marR="0" lvl="1" indent="-274319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accent1"/>
              </a:buClr>
              <a:buSzPts val="1611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Reliability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2940" marR="0" lvl="1" indent="-285750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2"/>
              </a:buClr>
              <a:buSzPts val="1611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performance/cost ratio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2940" marR="0" lvl="1" indent="-285750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2"/>
              </a:buClr>
              <a:buSzPts val="1611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geographically remote data and resources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294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2"/>
              </a:buClr>
              <a:buSzPts val="1611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" y="-2159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/>
          <p:nvPr/>
        </p:nvSpPr>
        <p:spPr>
          <a:xfrm>
            <a:off x="0" y="159861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b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249555" y="2440305"/>
            <a:ext cx="8645525" cy="420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/>
          <p:nvPr/>
        </p:nvSpPr>
        <p:spPr>
          <a:xfrm>
            <a:off x="323528" y="2420888"/>
            <a:ext cx="7200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7815" marR="245109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⮚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system is a collection of independent  entities that cooperate to solve a problem that cannot  be solved individually.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⮚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basically it is nothing but a collection of computers.</a:t>
            </a:r>
            <a:endParaRPr/>
          </a:p>
          <a:p>
            <a:pPr marL="297815" marR="508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⮚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DCS do not </a:t>
            </a:r>
            <a:r>
              <a:rPr lang="en-US" sz="20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 a common memory or do not have a  common physical clock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only way they can  communicate is through the message passing and for  that they require a communication network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672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"/>
          <p:cNvSpPr/>
          <p:nvPr/>
        </p:nvSpPr>
        <p:spPr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 Of Information</a:t>
            </a: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249555" y="2440305"/>
            <a:ext cx="8645525" cy="420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" marR="5080" lvl="0" indent="0" algn="l" rtl="0">
              <a:lnSpc>
                <a:spcPct val="108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distributed system is (Tannenbaum): </a:t>
            </a:r>
            <a:r>
              <a:rPr lang="en-US" sz="2000" b="0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" marR="5080" lvl="0" indent="0" algn="l" rtl="0">
              <a:lnSpc>
                <a:spcPct val="1081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independent computers that appears to its users as a single coherent  system.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5" y="-2159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4205" y="3228658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90500" y="1522095"/>
            <a:ext cx="8645525" cy="471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/>
        </p:nvSpPr>
        <p:spPr>
          <a:xfrm>
            <a:off x="179512" y="1988840"/>
            <a:ext cx="8152130" cy="402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984885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708"/>
              <a:buFont typeface="Noto Sans Symbols"/>
              <a:buChar char="▪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Inherently distributed computation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many  applications such as money transfer in the banking, or  reaching a consensus among the parties that are  geographically distant, the computation is inherently  distributed.</a:t>
            </a:r>
            <a:endParaRPr dirty="0"/>
          </a:p>
          <a:p>
            <a:pPr marL="354965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8"/>
              <a:buFont typeface="Noto Sans Symbols"/>
              <a:buChar char="▪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sharing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sharing of the resources such as</a:t>
            </a:r>
            <a:endParaRPr dirty="0"/>
          </a:p>
          <a:p>
            <a:pPr marL="28702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peripherals, and a complete data set and so on and so forth.</a:t>
            </a: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8"/>
              <a:buFont typeface="Noto Sans Symbols"/>
              <a:buChar char="▪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the geographically remote data and resources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such  as bank database, supercomputer and so on.</a:t>
            </a:r>
            <a:endParaRPr dirty="0"/>
          </a:p>
          <a:p>
            <a:pPr marL="354965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708"/>
              <a:buFont typeface="Noto Sans Symbols"/>
              <a:buChar char="▪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reliability possibility of replicating the</a:t>
            </a:r>
            <a:endParaRPr dirty="0"/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and execution to enhance the reliability.</a:t>
            </a: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9500" y="1484784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 for Distributed system</a:t>
            </a:r>
            <a:endParaRPr sz="3000" b="1" i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52" y="0"/>
            <a:ext cx="9144000" cy="5643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0" y="162787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System</a:t>
            </a:r>
            <a:br>
              <a:rPr lang="en-US" sz="3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C01C665-FC9A-FF80-0626-8C0A2CC28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491" y="2332942"/>
          <a:ext cx="68913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6" imgW="4846320" imgH="3053880" progId="SmartDraw.2">
                  <p:embed/>
                </p:oleObj>
              </mc:Choice>
              <mc:Fallback>
                <p:oleObj name="SmartDraw" r:id="rId6" imgW="4846320" imgH="3053880" progId="SmartDraw.2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7C01C665-FC9A-FF80-0626-8C0A2CC28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491" y="2332942"/>
                        <a:ext cx="6891338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24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-2952" y="155679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Operating System</a:t>
            </a:r>
            <a:br>
              <a:rPr lang="en-US" sz="3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79512" y="2637790"/>
            <a:ext cx="835292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istributed operating system as a software system that runs on multiple machines and enables them to work together as a single coherent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goal of a distributed operating system is to provide transparency and coordination among the distributed resources.</a:t>
            </a: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-2952" y="1556792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Operating System</a:t>
            </a:r>
            <a:br>
              <a:rPr lang="en-US" sz="3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79512" y="2637790"/>
            <a:ext cx="8352928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characteristics of distributed operating systems: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Sharing: Distributed operating systems allow multiple machines to share resources such as files, printers, and network connections.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Transparency: Users perceive the system as a single, integrated entity, hiding the distributed nature of resources.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 Distributed operating systems can easily accommodate new machines and handle increasing workloads.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Tolerance: Distributed systems are designed to continue functioning even if individual machines or components fail.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Concurrency: Multiple processes can execute simultaneously across different machines.</a:t>
            </a:r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46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669</Words>
  <Application>Microsoft Office PowerPoint</Application>
  <PresentationFormat>On-screen Show (4:3)</PresentationFormat>
  <Paragraphs>85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Noto Sans Symbols</vt:lpstr>
      <vt:lpstr>Office Theme</vt:lpstr>
      <vt:lpstr>1_Office Theme</vt:lpstr>
      <vt:lpstr>SmartDraw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mohammad vasim farooqui</cp:lastModifiedBy>
  <cp:revision>20</cp:revision>
  <dcterms:created xsi:type="dcterms:W3CDTF">2020-05-18T10:32:00Z</dcterms:created>
  <dcterms:modified xsi:type="dcterms:W3CDTF">2023-06-09T04:07:35Z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