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0" r:id="rId9"/>
    <p:sldId id="264" r:id="rId10"/>
    <p:sldId id="585" r:id="rId11"/>
    <p:sldId id="265" r:id="rId12"/>
    <p:sldId id="58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1"/>
    <p:restoredTop sz="78070"/>
  </p:normalViewPr>
  <p:slideViewPr>
    <p:cSldViewPr snapToGrid="0">
      <p:cViewPr varScale="1">
        <p:scale>
          <a:sx n="83" d="100"/>
          <a:sy n="83" d="100"/>
        </p:scale>
        <p:origin x="1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9902B3-3F7B-4859-8E02-2EA3899EBCA3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4781BDC-F9ED-4303-AD2A-ED2F778330B6}">
      <dgm:prSet/>
      <dgm:spPr/>
      <dgm:t>
        <a:bodyPr/>
        <a:lstStyle/>
        <a:p>
          <a:r>
            <a:rPr lang="en-IN" i="0"/>
            <a:t>Diversification Strategy into AR</a:t>
          </a:r>
          <a:endParaRPr lang="en-US"/>
        </a:p>
      </dgm:t>
    </dgm:pt>
    <dgm:pt modelId="{901E43D0-F8E7-4B50-B067-941CC78EE486}" type="parTrans" cxnId="{19286769-2C5E-4751-B768-07236BA1BDD8}">
      <dgm:prSet/>
      <dgm:spPr/>
      <dgm:t>
        <a:bodyPr/>
        <a:lstStyle/>
        <a:p>
          <a:endParaRPr lang="en-US"/>
        </a:p>
      </dgm:t>
    </dgm:pt>
    <dgm:pt modelId="{90F0A580-A515-4552-B369-8E2528E3B361}" type="sibTrans" cxnId="{19286769-2C5E-4751-B768-07236BA1BDD8}">
      <dgm:prSet/>
      <dgm:spPr/>
      <dgm:t>
        <a:bodyPr/>
        <a:lstStyle/>
        <a:p>
          <a:endParaRPr lang="en-US"/>
        </a:p>
      </dgm:t>
    </dgm:pt>
    <dgm:pt modelId="{C9650A2D-AB61-4580-8D23-AF3DDD0516A4}">
      <dgm:prSet/>
      <dgm:spPr/>
      <dgm:t>
        <a:bodyPr/>
        <a:lstStyle/>
        <a:p>
          <a:r>
            <a:rPr lang="en-IN"/>
            <a:t>AR kit and Third-Party Development  </a:t>
          </a:r>
          <a:endParaRPr lang="en-US"/>
        </a:p>
      </dgm:t>
    </dgm:pt>
    <dgm:pt modelId="{2F6CC928-844A-498E-83CA-88A056086D09}" type="parTrans" cxnId="{DEB58E4D-A30E-4106-AC44-4E9DA8DF66EC}">
      <dgm:prSet/>
      <dgm:spPr/>
      <dgm:t>
        <a:bodyPr/>
        <a:lstStyle/>
        <a:p>
          <a:endParaRPr lang="en-US"/>
        </a:p>
      </dgm:t>
    </dgm:pt>
    <dgm:pt modelId="{0627E5EA-14E9-4CF1-B5D1-8E755D1DFA8A}" type="sibTrans" cxnId="{DEB58E4D-A30E-4106-AC44-4E9DA8DF66EC}">
      <dgm:prSet/>
      <dgm:spPr/>
      <dgm:t>
        <a:bodyPr/>
        <a:lstStyle/>
        <a:p>
          <a:endParaRPr lang="en-US"/>
        </a:p>
      </dgm:t>
    </dgm:pt>
    <dgm:pt modelId="{8E45CEA3-A977-4EAF-86DA-D96A82EC4CF5}">
      <dgm:prSet/>
      <dgm:spPr/>
      <dgm:t>
        <a:bodyPr/>
        <a:lstStyle/>
        <a:p>
          <a:r>
            <a:rPr lang="en-IN" i="0"/>
            <a:t>Customer-Centric Approach</a:t>
          </a:r>
          <a:endParaRPr lang="en-US"/>
        </a:p>
      </dgm:t>
    </dgm:pt>
    <dgm:pt modelId="{41F54115-D731-44AD-8B42-E7C38011C593}" type="parTrans" cxnId="{F1B5AAB1-CCC4-44FF-BB0D-EDC60A15E912}">
      <dgm:prSet/>
      <dgm:spPr/>
      <dgm:t>
        <a:bodyPr/>
        <a:lstStyle/>
        <a:p>
          <a:endParaRPr lang="en-US"/>
        </a:p>
      </dgm:t>
    </dgm:pt>
    <dgm:pt modelId="{0EC604B3-10D6-4326-9A18-579D2BFF6942}" type="sibTrans" cxnId="{F1B5AAB1-CCC4-44FF-BB0D-EDC60A15E912}">
      <dgm:prSet/>
      <dgm:spPr/>
      <dgm:t>
        <a:bodyPr/>
        <a:lstStyle/>
        <a:p>
          <a:endParaRPr lang="en-US"/>
        </a:p>
      </dgm:t>
    </dgm:pt>
    <dgm:pt modelId="{E89E10CD-EDD8-48AC-9E69-617EF9EF4114}">
      <dgm:prSet/>
      <dgm:spPr/>
      <dgm:t>
        <a:bodyPr/>
        <a:lstStyle/>
        <a:p>
          <a:r>
            <a:rPr lang="en-IN" i="0"/>
            <a:t>Forward-Thinking Vision</a:t>
          </a:r>
          <a:br>
            <a:rPr lang="en-IN"/>
          </a:br>
          <a:endParaRPr lang="en-US"/>
        </a:p>
      </dgm:t>
    </dgm:pt>
    <dgm:pt modelId="{22627BF4-CB1B-4D22-B7B7-94B68E233A35}" type="parTrans" cxnId="{1644D9A7-3767-489B-B12E-2AE2C43C47B7}">
      <dgm:prSet/>
      <dgm:spPr/>
      <dgm:t>
        <a:bodyPr/>
        <a:lstStyle/>
        <a:p>
          <a:endParaRPr lang="en-US"/>
        </a:p>
      </dgm:t>
    </dgm:pt>
    <dgm:pt modelId="{8615972B-87FE-4A15-B2E3-528BB3B79B0D}" type="sibTrans" cxnId="{1644D9A7-3767-489B-B12E-2AE2C43C47B7}">
      <dgm:prSet/>
      <dgm:spPr/>
      <dgm:t>
        <a:bodyPr/>
        <a:lstStyle/>
        <a:p>
          <a:endParaRPr lang="en-US"/>
        </a:p>
      </dgm:t>
    </dgm:pt>
    <dgm:pt modelId="{6C3CC67B-3F6A-D44A-ABD9-6967E7B58036}" type="pres">
      <dgm:prSet presAssocID="{2E9902B3-3F7B-4859-8E02-2EA3899EBCA3}" presName="vert0" presStyleCnt="0">
        <dgm:presLayoutVars>
          <dgm:dir/>
          <dgm:animOne val="branch"/>
          <dgm:animLvl val="lvl"/>
        </dgm:presLayoutVars>
      </dgm:prSet>
      <dgm:spPr/>
    </dgm:pt>
    <dgm:pt modelId="{58161B79-7799-0F47-B202-CC55B39B80F3}" type="pres">
      <dgm:prSet presAssocID="{B4781BDC-F9ED-4303-AD2A-ED2F778330B6}" presName="thickLine" presStyleLbl="alignNode1" presStyleIdx="0" presStyleCnt="4"/>
      <dgm:spPr/>
    </dgm:pt>
    <dgm:pt modelId="{D20D6998-C1F7-FE4A-A0BD-F2E383BCD4DB}" type="pres">
      <dgm:prSet presAssocID="{B4781BDC-F9ED-4303-AD2A-ED2F778330B6}" presName="horz1" presStyleCnt="0"/>
      <dgm:spPr/>
    </dgm:pt>
    <dgm:pt modelId="{1FFB8067-303E-CA42-B0C2-6C74C982CF0D}" type="pres">
      <dgm:prSet presAssocID="{B4781BDC-F9ED-4303-AD2A-ED2F778330B6}" presName="tx1" presStyleLbl="revTx" presStyleIdx="0" presStyleCnt="4"/>
      <dgm:spPr/>
    </dgm:pt>
    <dgm:pt modelId="{309B58C0-2912-264A-8AAE-B196C395BF44}" type="pres">
      <dgm:prSet presAssocID="{B4781BDC-F9ED-4303-AD2A-ED2F778330B6}" presName="vert1" presStyleCnt="0"/>
      <dgm:spPr/>
    </dgm:pt>
    <dgm:pt modelId="{4C7E903D-0E0D-4A41-9580-919F8B1D0F61}" type="pres">
      <dgm:prSet presAssocID="{C9650A2D-AB61-4580-8D23-AF3DDD0516A4}" presName="thickLine" presStyleLbl="alignNode1" presStyleIdx="1" presStyleCnt="4"/>
      <dgm:spPr/>
    </dgm:pt>
    <dgm:pt modelId="{058B6C02-3B41-B14B-AFE0-E0F6BCA5CD0F}" type="pres">
      <dgm:prSet presAssocID="{C9650A2D-AB61-4580-8D23-AF3DDD0516A4}" presName="horz1" presStyleCnt="0"/>
      <dgm:spPr/>
    </dgm:pt>
    <dgm:pt modelId="{C0890279-02C3-A04F-B256-7E445CB619DC}" type="pres">
      <dgm:prSet presAssocID="{C9650A2D-AB61-4580-8D23-AF3DDD0516A4}" presName="tx1" presStyleLbl="revTx" presStyleIdx="1" presStyleCnt="4"/>
      <dgm:spPr/>
    </dgm:pt>
    <dgm:pt modelId="{69931828-75D4-9347-983A-313384355E02}" type="pres">
      <dgm:prSet presAssocID="{C9650A2D-AB61-4580-8D23-AF3DDD0516A4}" presName="vert1" presStyleCnt="0"/>
      <dgm:spPr/>
    </dgm:pt>
    <dgm:pt modelId="{E311A4A7-8425-A647-9F81-C31D45575B4C}" type="pres">
      <dgm:prSet presAssocID="{8E45CEA3-A977-4EAF-86DA-D96A82EC4CF5}" presName="thickLine" presStyleLbl="alignNode1" presStyleIdx="2" presStyleCnt="4"/>
      <dgm:spPr/>
    </dgm:pt>
    <dgm:pt modelId="{37D82C66-D9A5-9447-8CA5-1F348B331538}" type="pres">
      <dgm:prSet presAssocID="{8E45CEA3-A977-4EAF-86DA-D96A82EC4CF5}" presName="horz1" presStyleCnt="0"/>
      <dgm:spPr/>
    </dgm:pt>
    <dgm:pt modelId="{406B1C16-D2A6-B448-ACEC-7CB3B48811D4}" type="pres">
      <dgm:prSet presAssocID="{8E45CEA3-A977-4EAF-86DA-D96A82EC4CF5}" presName="tx1" presStyleLbl="revTx" presStyleIdx="2" presStyleCnt="4"/>
      <dgm:spPr/>
    </dgm:pt>
    <dgm:pt modelId="{2D62D100-BA6A-4B49-A416-78AB0BEECEDE}" type="pres">
      <dgm:prSet presAssocID="{8E45CEA3-A977-4EAF-86DA-D96A82EC4CF5}" presName="vert1" presStyleCnt="0"/>
      <dgm:spPr/>
    </dgm:pt>
    <dgm:pt modelId="{BD52FA28-B6D6-3E4A-B225-147BFD1DDDE6}" type="pres">
      <dgm:prSet presAssocID="{E89E10CD-EDD8-48AC-9E69-617EF9EF4114}" presName="thickLine" presStyleLbl="alignNode1" presStyleIdx="3" presStyleCnt="4"/>
      <dgm:spPr/>
    </dgm:pt>
    <dgm:pt modelId="{8837007B-D464-4C40-83BE-8E49985D114D}" type="pres">
      <dgm:prSet presAssocID="{E89E10CD-EDD8-48AC-9E69-617EF9EF4114}" presName="horz1" presStyleCnt="0"/>
      <dgm:spPr/>
    </dgm:pt>
    <dgm:pt modelId="{83796679-88FF-9746-87D5-1B6ABB38BB70}" type="pres">
      <dgm:prSet presAssocID="{E89E10CD-EDD8-48AC-9E69-617EF9EF4114}" presName="tx1" presStyleLbl="revTx" presStyleIdx="3" presStyleCnt="4"/>
      <dgm:spPr/>
    </dgm:pt>
    <dgm:pt modelId="{FD83E715-BB34-5B44-B3DE-EA0572DF5026}" type="pres">
      <dgm:prSet presAssocID="{E89E10CD-EDD8-48AC-9E69-617EF9EF4114}" presName="vert1" presStyleCnt="0"/>
      <dgm:spPr/>
    </dgm:pt>
  </dgm:ptLst>
  <dgm:cxnLst>
    <dgm:cxn modelId="{A9690D0E-8875-C546-A717-DBB817CD7521}" type="presOf" srcId="{C9650A2D-AB61-4580-8D23-AF3DDD0516A4}" destId="{C0890279-02C3-A04F-B256-7E445CB619DC}" srcOrd="0" destOrd="0" presId="urn:microsoft.com/office/officeart/2008/layout/LinedList"/>
    <dgm:cxn modelId="{12968112-3064-EE47-82B1-7A42D555585C}" type="presOf" srcId="{8E45CEA3-A977-4EAF-86DA-D96A82EC4CF5}" destId="{406B1C16-D2A6-B448-ACEC-7CB3B48811D4}" srcOrd="0" destOrd="0" presId="urn:microsoft.com/office/officeart/2008/layout/LinedList"/>
    <dgm:cxn modelId="{DEB58E4D-A30E-4106-AC44-4E9DA8DF66EC}" srcId="{2E9902B3-3F7B-4859-8E02-2EA3899EBCA3}" destId="{C9650A2D-AB61-4580-8D23-AF3DDD0516A4}" srcOrd="1" destOrd="0" parTransId="{2F6CC928-844A-498E-83CA-88A056086D09}" sibTransId="{0627E5EA-14E9-4CF1-B5D1-8E755D1DFA8A}"/>
    <dgm:cxn modelId="{E526B157-9F8C-664C-8B3F-0857E70BF612}" type="presOf" srcId="{2E9902B3-3F7B-4859-8E02-2EA3899EBCA3}" destId="{6C3CC67B-3F6A-D44A-ABD9-6967E7B58036}" srcOrd="0" destOrd="0" presId="urn:microsoft.com/office/officeart/2008/layout/LinedList"/>
    <dgm:cxn modelId="{D45E775B-C0ED-DF4E-B222-30FCD273E4FF}" type="presOf" srcId="{B4781BDC-F9ED-4303-AD2A-ED2F778330B6}" destId="{1FFB8067-303E-CA42-B0C2-6C74C982CF0D}" srcOrd="0" destOrd="0" presId="urn:microsoft.com/office/officeart/2008/layout/LinedList"/>
    <dgm:cxn modelId="{19286769-2C5E-4751-B768-07236BA1BDD8}" srcId="{2E9902B3-3F7B-4859-8E02-2EA3899EBCA3}" destId="{B4781BDC-F9ED-4303-AD2A-ED2F778330B6}" srcOrd="0" destOrd="0" parTransId="{901E43D0-F8E7-4B50-B067-941CC78EE486}" sibTransId="{90F0A580-A515-4552-B369-8E2528E3B361}"/>
    <dgm:cxn modelId="{1644D9A7-3767-489B-B12E-2AE2C43C47B7}" srcId="{2E9902B3-3F7B-4859-8E02-2EA3899EBCA3}" destId="{E89E10CD-EDD8-48AC-9E69-617EF9EF4114}" srcOrd="3" destOrd="0" parTransId="{22627BF4-CB1B-4D22-B7B7-94B68E233A35}" sibTransId="{8615972B-87FE-4A15-B2E3-528BB3B79B0D}"/>
    <dgm:cxn modelId="{F1B5AAB1-CCC4-44FF-BB0D-EDC60A15E912}" srcId="{2E9902B3-3F7B-4859-8E02-2EA3899EBCA3}" destId="{8E45CEA3-A977-4EAF-86DA-D96A82EC4CF5}" srcOrd="2" destOrd="0" parTransId="{41F54115-D731-44AD-8B42-E7C38011C593}" sibTransId="{0EC604B3-10D6-4326-9A18-579D2BFF6942}"/>
    <dgm:cxn modelId="{AEDA7FCD-0499-FD48-9648-05781112F477}" type="presOf" srcId="{E89E10CD-EDD8-48AC-9E69-617EF9EF4114}" destId="{83796679-88FF-9746-87D5-1B6ABB38BB70}" srcOrd="0" destOrd="0" presId="urn:microsoft.com/office/officeart/2008/layout/LinedList"/>
    <dgm:cxn modelId="{9805A69A-9161-134E-BDAF-83BD0A5D2F84}" type="presParOf" srcId="{6C3CC67B-3F6A-D44A-ABD9-6967E7B58036}" destId="{58161B79-7799-0F47-B202-CC55B39B80F3}" srcOrd="0" destOrd="0" presId="urn:microsoft.com/office/officeart/2008/layout/LinedList"/>
    <dgm:cxn modelId="{85DBEF41-EF39-3349-9235-5E6EDB96AB36}" type="presParOf" srcId="{6C3CC67B-3F6A-D44A-ABD9-6967E7B58036}" destId="{D20D6998-C1F7-FE4A-A0BD-F2E383BCD4DB}" srcOrd="1" destOrd="0" presId="urn:microsoft.com/office/officeart/2008/layout/LinedList"/>
    <dgm:cxn modelId="{5703B63E-ACAE-6547-BC42-15F8A1F2BCCD}" type="presParOf" srcId="{D20D6998-C1F7-FE4A-A0BD-F2E383BCD4DB}" destId="{1FFB8067-303E-CA42-B0C2-6C74C982CF0D}" srcOrd="0" destOrd="0" presId="urn:microsoft.com/office/officeart/2008/layout/LinedList"/>
    <dgm:cxn modelId="{86107F13-455D-124D-910F-C9C1E647CFBA}" type="presParOf" srcId="{D20D6998-C1F7-FE4A-A0BD-F2E383BCD4DB}" destId="{309B58C0-2912-264A-8AAE-B196C395BF44}" srcOrd="1" destOrd="0" presId="urn:microsoft.com/office/officeart/2008/layout/LinedList"/>
    <dgm:cxn modelId="{C750D5C6-0D36-0B45-83DF-939F9F39F367}" type="presParOf" srcId="{6C3CC67B-3F6A-D44A-ABD9-6967E7B58036}" destId="{4C7E903D-0E0D-4A41-9580-919F8B1D0F61}" srcOrd="2" destOrd="0" presId="urn:microsoft.com/office/officeart/2008/layout/LinedList"/>
    <dgm:cxn modelId="{EC9FEB3A-BC85-F147-9BCF-832A97048DEE}" type="presParOf" srcId="{6C3CC67B-3F6A-D44A-ABD9-6967E7B58036}" destId="{058B6C02-3B41-B14B-AFE0-E0F6BCA5CD0F}" srcOrd="3" destOrd="0" presId="urn:microsoft.com/office/officeart/2008/layout/LinedList"/>
    <dgm:cxn modelId="{5202D6A5-08D2-6645-8536-4AEA150596E5}" type="presParOf" srcId="{058B6C02-3B41-B14B-AFE0-E0F6BCA5CD0F}" destId="{C0890279-02C3-A04F-B256-7E445CB619DC}" srcOrd="0" destOrd="0" presId="urn:microsoft.com/office/officeart/2008/layout/LinedList"/>
    <dgm:cxn modelId="{5A4794E8-C8F9-AF46-9D54-6DF9487F9E61}" type="presParOf" srcId="{058B6C02-3B41-B14B-AFE0-E0F6BCA5CD0F}" destId="{69931828-75D4-9347-983A-313384355E02}" srcOrd="1" destOrd="0" presId="urn:microsoft.com/office/officeart/2008/layout/LinedList"/>
    <dgm:cxn modelId="{1B015523-F010-334D-B675-EA2FE36764D4}" type="presParOf" srcId="{6C3CC67B-3F6A-D44A-ABD9-6967E7B58036}" destId="{E311A4A7-8425-A647-9F81-C31D45575B4C}" srcOrd="4" destOrd="0" presId="urn:microsoft.com/office/officeart/2008/layout/LinedList"/>
    <dgm:cxn modelId="{5D87D4C3-B976-694B-85A2-14A287649D54}" type="presParOf" srcId="{6C3CC67B-3F6A-D44A-ABD9-6967E7B58036}" destId="{37D82C66-D9A5-9447-8CA5-1F348B331538}" srcOrd="5" destOrd="0" presId="urn:microsoft.com/office/officeart/2008/layout/LinedList"/>
    <dgm:cxn modelId="{34620918-686F-1F48-BFFC-A3A4AFF38DBA}" type="presParOf" srcId="{37D82C66-D9A5-9447-8CA5-1F348B331538}" destId="{406B1C16-D2A6-B448-ACEC-7CB3B48811D4}" srcOrd="0" destOrd="0" presId="urn:microsoft.com/office/officeart/2008/layout/LinedList"/>
    <dgm:cxn modelId="{B588B05E-CCA7-534A-AE4A-9015A3B1A989}" type="presParOf" srcId="{37D82C66-D9A5-9447-8CA5-1F348B331538}" destId="{2D62D100-BA6A-4B49-A416-78AB0BEECEDE}" srcOrd="1" destOrd="0" presId="urn:microsoft.com/office/officeart/2008/layout/LinedList"/>
    <dgm:cxn modelId="{7A38C469-5A67-1742-8748-1471F8D68106}" type="presParOf" srcId="{6C3CC67B-3F6A-D44A-ABD9-6967E7B58036}" destId="{BD52FA28-B6D6-3E4A-B225-147BFD1DDDE6}" srcOrd="6" destOrd="0" presId="urn:microsoft.com/office/officeart/2008/layout/LinedList"/>
    <dgm:cxn modelId="{F7F551C2-3E60-0248-A510-70B44D8F7A15}" type="presParOf" srcId="{6C3CC67B-3F6A-D44A-ABD9-6967E7B58036}" destId="{8837007B-D464-4C40-83BE-8E49985D114D}" srcOrd="7" destOrd="0" presId="urn:microsoft.com/office/officeart/2008/layout/LinedList"/>
    <dgm:cxn modelId="{BF8DFC8C-FA79-5449-AECD-0B1E5C40E7E9}" type="presParOf" srcId="{8837007B-D464-4C40-83BE-8E49985D114D}" destId="{83796679-88FF-9746-87D5-1B6ABB38BB70}" srcOrd="0" destOrd="0" presId="urn:microsoft.com/office/officeart/2008/layout/LinedList"/>
    <dgm:cxn modelId="{22F273D9-BA0B-DC47-A6D0-0F82B1435CF6}" type="presParOf" srcId="{8837007B-D464-4C40-83BE-8E49985D114D}" destId="{FD83E715-BB34-5B44-B3DE-EA0572DF502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7E9FE9-B565-4A0D-9A4E-F8F1EEF6A675}" type="doc">
      <dgm:prSet loTypeId="urn:microsoft.com/office/officeart/2005/8/layout/default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7B85822B-FE54-483F-AA6E-90171477E5CB}">
      <dgm:prSet/>
      <dgm:spPr/>
      <dgm:t>
        <a:bodyPr/>
        <a:lstStyle/>
        <a:p>
          <a:r>
            <a:rPr lang="en-IN" i="0"/>
            <a:t>Agile Methodology</a:t>
          </a:r>
          <a:endParaRPr lang="en-US"/>
        </a:p>
      </dgm:t>
    </dgm:pt>
    <dgm:pt modelId="{C2237E11-0CB0-4FC7-B471-44D4C5B0FD40}" type="parTrans" cxnId="{9A2B768E-EB48-4A89-BEE1-E8BA42091B54}">
      <dgm:prSet/>
      <dgm:spPr/>
      <dgm:t>
        <a:bodyPr/>
        <a:lstStyle/>
        <a:p>
          <a:endParaRPr lang="en-US"/>
        </a:p>
      </dgm:t>
    </dgm:pt>
    <dgm:pt modelId="{3610B363-9D7E-41F1-A1AF-306843B52DEA}" type="sibTrans" cxnId="{9A2B768E-EB48-4A89-BEE1-E8BA42091B54}">
      <dgm:prSet/>
      <dgm:spPr/>
      <dgm:t>
        <a:bodyPr/>
        <a:lstStyle/>
        <a:p>
          <a:endParaRPr lang="en-US"/>
        </a:p>
      </dgm:t>
    </dgm:pt>
    <dgm:pt modelId="{B3E53153-CD08-4A96-B29B-E7639241331F}">
      <dgm:prSet/>
      <dgm:spPr/>
      <dgm:t>
        <a:bodyPr/>
        <a:lstStyle/>
        <a:p>
          <a:r>
            <a:rPr lang="en-GB" i="0"/>
            <a:t>Data-Driven</a:t>
          </a:r>
          <a:r>
            <a:rPr lang="en-IN" i="0"/>
            <a:t> </a:t>
          </a:r>
          <a:r>
            <a:rPr lang="en-GB" i="0"/>
            <a:t>Decision</a:t>
          </a:r>
          <a:r>
            <a:rPr lang="en-IN" i="0"/>
            <a:t> Making</a:t>
          </a:r>
          <a:endParaRPr lang="en-US"/>
        </a:p>
      </dgm:t>
    </dgm:pt>
    <dgm:pt modelId="{A7E47EB9-17B6-4A0D-8B1F-08B3DDE966F1}" type="parTrans" cxnId="{735219CC-171E-4D7E-BACA-8B3C49AF9A02}">
      <dgm:prSet/>
      <dgm:spPr/>
      <dgm:t>
        <a:bodyPr/>
        <a:lstStyle/>
        <a:p>
          <a:endParaRPr lang="en-US"/>
        </a:p>
      </dgm:t>
    </dgm:pt>
    <dgm:pt modelId="{99A6AF05-445F-44F1-A1DD-885ADA828C71}" type="sibTrans" cxnId="{735219CC-171E-4D7E-BACA-8B3C49AF9A02}">
      <dgm:prSet/>
      <dgm:spPr/>
      <dgm:t>
        <a:bodyPr/>
        <a:lstStyle/>
        <a:p>
          <a:endParaRPr lang="en-US"/>
        </a:p>
      </dgm:t>
    </dgm:pt>
    <dgm:pt modelId="{E821BB55-4CA1-46D2-B96E-B7F2393C81F1}">
      <dgm:prSet/>
      <dgm:spPr/>
      <dgm:t>
        <a:bodyPr/>
        <a:lstStyle/>
        <a:p>
          <a:r>
            <a:rPr lang="en-IN" i="0"/>
            <a:t>Cloud Computing</a:t>
          </a:r>
          <a:endParaRPr lang="en-US"/>
        </a:p>
      </dgm:t>
    </dgm:pt>
    <dgm:pt modelId="{9C4811A2-BF12-42B7-B3AF-8114D3D782AA}" type="parTrans" cxnId="{A5DBF50F-F176-49EF-B3DF-493A6A0A9714}">
      <dgm:prSet/>
      <dgm:spPr/>
      <dgm:t>
        <a:bodyPr/>
        <a:lstStyle/>
        <a:p>
          <a:endParaRPr lang="en-US"/>
        </a:p>
      </dgm:t>
    </dgm:pt>
    <dgm:pt modelId="{6EA9CB76-1DEE-4E21-9AFE-91B8D54ABB17}" type="sibTrans" cxnId="{A5DBF50F-F176-49EF-B3DF-493A6A0A9714}">
      <dgm:prSet/>
      <dgm:spPr/>
      <dgm:t>
        <a:bodyPr/>
        <a:lstStyle/>
        <a:p>
          <a:endParaRPr lang="en-US"/>
        </a:p>
      </dgm:t>
    </dgm:pt>
    <dgm:pt modelId="{E25A7525-9555-4D6B-A7ED-FB9AA357173D}">
      <dgm:prSet/>
      <dgm:spPr/>
      <dgm:t>
        <a:bodyPr/>
        <a:lstStyle/>
        <a:p>
          <a:r>
            <a:rPr lang="en-IN" i="0"/>
            <a:t>Cybersecurity Measures</a:t>
          </a:r>
          <a:endParaRPr lang="en-US"/>
        </a:p>
      </dgm:t>
    </dgm:pt>
    <dgm:pt modelId="{3442A253-C2B5-44A1-BC7C-65FDCC41E4B9}" type="parTrans" cxnId="{D4DFF505-C771-44A2-ACEE-B180CAF3D0E8}">
      <dgm:prSet/>
      <dgm:spPr/>
      <dgm:t>
        <a:bodyPr/>
        <a:lstStyle/>
        <a:p>
          <a:endParaRPr lang="en-US"/>
        </a:p>
      </dgm:t>
    </dgm:pt>
    <dgm:pt modelId="{15F6606F-E6C6-4956-BA6C-8F673009A1CB}" type="sibTrans" cxnId="{D4DFF505-C771-44A2-ACEE-B180CAF3D0E8}">
      <dgm:prSet/>
      <dgm:spPr/>
      <dgm:t>
        <a:bodyPr/>
        <a:lstStyle/>
        <a:p>
          <a:endParaRPr lang="en-US"/>
        </a:p>
      </dgm:t>
    </dgm:pt>
    <dgm:pt modelId="{BD1CF575-D37B-4AF6-9BD2-DA7FF03BD980}">
      <dgm:prSet/>
      <dgm:spPr/>
      <dgm:t>
        <a:bodyPr/>
        <a:lstStyle/>
        <a:p>
          <a:r>
            <a:rPr lang="en-IN" i="0"/>
            <a:t>Digital Transformation</a:t>
          </a:r>
          <a:endParaRPr lang="en-US"/>
        </a:p>
      </dgm:t>
    </dgm:pt>
    <dgm:pt modelId="{E0663CEB-13F5-42A1-A30B-9D044D0610A3}" type="parTrans" cxnId="{9B6D7247-1CB3-4167-A36E-FC5ABE2D93D4}">
      <dgm:prSet/>
      <dgm:spPr/>
      <dgm:t>
        <a:bodyPr/>
        <a:lstStyle/>
        <a:p>
          <a:endParaRPr lang="en-US"/>
        </a:p>
      </dgm:t>
    </dgm:pt>
    <dgm:pt modelId="{C5E6A611-02B7-4A97-A43B-803FB4894C77}" type="sibTrans" cxnId="{9B6D7247-1CB3-4167-A36E-FC5ABE2D93D4}">
      <dgm:prSet/>
      <dgm:spPr/>
      <dgm:t>
        <a:bodyPr/>
        <a:lstStyle/>
        <a:p>
          <a:endParaRPr lang="en-US"/>
        </a:p>
      </dgm:t>
    </dgm:pt>
    <dgm:pt modelId="{1A807327-A84C-0644-9DB1-174DDCC1CD49}" type="pres">
      <dgm:prSet presAssocID="{C37E9FE9-B565-4A0D-9A4E-F8F1EEF6A675}" presName="diagram" presStyleCnt="0">
        <dgm:presLayoutVars>
          <dgm:dir/>
          <dgm:resizeHandles val="exact"/>
        </dgm:presLayoutVars>
      </dgm:prSet>
      <dgm:spPr/>
    </dgm:pt>
    <dgm:pt modelId="{001E12C0-4DB3-0E42-9601-824F592B18A0}" type="pres">
      <dgm:prSet presAssocID="{7B85822B-FE54-483F-AA6E-90171477E5CB}" presName="node" presStyleLbl="node1" presStyleIdx="0" presStyleCnt="5">
        <dgm:presLayoutVars>
          <dgm:bulletEnabled val="1"/>
        </dgm:presLayoutVars>
      </dgm:prSet>
      <dgm:spPr/>
    </dgm:pt>
    <dgm:pt modelId="{17762D9B-478B-A54C-A669-EC4BA0E460A7}" type="pres">
      <dgm:prSet presAssocID="{3610B363-9D7E-41F1-A1AF-306843B52DEA}" presName="sibTrans" presStyleCnt="0"/>
      <dgm:spPr/>
    </dgm:pt>
    <dgm:pt modelId="{5E970E08-1E60-3549-B275-4032E5CC9A07}" type="pres">
      <dgm:prSet presAssocID="{B3E53153-CD08-4A96-B29B-E7639241331F}" presName="node" presStyleLbl="node1" presStyleIdx="1" presStyleCnt="5">
        <dgm:presLayoutVars>
          <dgm:bulletEnabled val="1"/>
        </dgm:presLayoutVars>
      </dgm:prSet>
      <dgm:spPr/>
    </dgm:pt>
    <dgm:pt modelId="{DA61053F-3346-C44B-AAA3-0E66AE3E85BF}" type="pres">
      <dgm:prSet presAssocID="{99A6AF05-445F-44F1-A1DD-885ADA828C71}" presName="sibTrans" presStyleCnt="0"/>
      <dgm:spPr/>
    </dgm:pt>
    <dgm:pt modelId="{954F3E63-2883-0343-BAB3-911B4F0DA9A8}" type="pres">
      <dgm:prSet presAssocID="{E821BB55-4CA1-46D2-B96E-B7F2393C81F1}" presName="node" presStyleLbl="node1" presStyleIdx="2" presStyleCnt="5">
        <dgm:presLayoutVars>
          <dgm:bulletEnabled val="1"/>
        </dgm:presLayoutVars>
      </dgm:prSet>
      <dgm:spPr/>
    </dgm:pt>
    <dgm:pt modelId="{25C75E53-D46E-D940-B7A5-856538B68ADA}" type="pres">
      <dgm:prSet presAssocID="{6EA9CB76-1DEE-4E21-9AFE-91B8D54ABB17}" presName="sibTrans" presStyleCnt="0"/>
      <dgm:spPr/>
    </dgm:pt>
    <dgm:pt modelId="{1C42F974-A583-CB4F-B215-526A28086F39}" type="pres">
      <dgm:prSet presAssocID="{E25A7525-9555-4D6B-A7ED-FB9AA357173D}" presName="node" presStyleLbl="node1" presStyleIdx="3" presStyleCnt="5">
        <dgm:presLayoutVars>
          <dgm:bulletEnabled val="1"/>
        </dgm:presLayoutVars>
      </dgm:prSet>
      <dgm:spPr/>
    </dgm:pt>
    <dgm:pt modelId="{72B9B419-BD35-EA47-AD37-60C13767C29B}" type="pres">
      <dgm:prSet presAssocID="{15F6606F-E6C6-4956-BA6C-8F673009A1CB}" presName="sibTrans" presStyleCnt="0"/>
      <dgm:spPr/>
    </dgm:pt>
    <dgm:pt modelId="{F7139D68-86D6-D34D-A785-2696ACA50FDC}" type="pres">
      <dgm:prSet presAssocID="{BD1CF575-D37B-4AF6-9BD2-DA7FF03BD980}" presName="node" presStyleLbl="node1" presStyleIdx="4" presStyleCnt="5">
        <dgm:presLayoutVars>
          <dgm:bulletEnabled val="1"/>
        </dgm:presLayoutVars>
      </dgm:prSet>
      <dgm:spPr/>
    </dgm:pt>
  </dgm:ptLst>
  <dgm:cxnLst>
    <dgm:cxn modelId="{D4DFF505-C771-44A2-ACEE-B180CAF3D0E8}" srcId="{C37E9FE9-B565-4A0D-9A4E-F8F1EEF6A675}" destId="{E25A7525-9555-4D6B-A7ED-FB9AA357173D}" srcOrd="3" destOrd="0" parTransId="{3442A253-C2B5-44A1-BC7C-65FDCC41E4B9}" sibTransId="{15F6606F-E6C6-4956-BA6C-8F673009A1CB}"/>
    <dgm:cxn modelId="{A5DBF50F-F176-49EF-B3DF-493A6A0A9714}" srcId="{C37E9FE9-B565-4A0D-9A4E-F8F1EEF6A675}" destId="{E821BB55-4CA1-46D2-B96E-B7F2393C81F1}" srcOrd="2" destOrd="0" parTransId="{9C4811A2-BF12-42B7-B3AF-8114D3D782AA}" sibTransId="{6EA9CB76-1DEE-4E21-9AFE-91B8D54ABB17}"/>
    <dgm:cxn modelId="{14B38814-B7B2-1547-8C50-0A26A98D5D5A}" type="presOf" srcId="{C37E9FE9-B565-4A0D-9A4E-F8F1EEF6A675}" destId="{1A807327-A84C-0644-9DB1-174DDCC1CD49}" srcOrd="0" destOrd="0" presId="urn:microsoft.com/office/officeart/2005/8/layout/default"/>
    <dgm:cxn modelId="{5DCDC214-475A-874D-BBC0-3A06057C6695}" type="presOf" srcId="{BD1CF575-D37B-4AF6-9BD2-DA7FF03BD980}" destId="{F7139D68-86D6-D34D-A785-2696ACA50FDC}" srcOrd="0" destOrd="0" presId="urn:microsoft.com/office/officeart/2005/8/layout/default"/>
    <dgm:cxn modelId="{9B6D7247-1CB3-4167-A36E-FC5ABE2D93D4}" srcId="{C37E9FE9-B565-4A0D-9A4E-F8F1EEF6A675}" destId="{BD1CF575-D37B-4AF6-9BD2-DA7FF03BD980}" srcOrd="4" destOrd="0" parTransId="{E0663CEB-13F5-42A1-A30B-9D044D0610A3}" sibTransId="{C5E6A611-02B7-4A97-A43B-803FB4894C77}"/>
    <dgm:cxn modelId="{9A2B768E-EB48-4A89-BEE1-E8BA42091B54}" srcId="{C37E9FE9-B565-4A0D-9A4E-F8F1EEF6A675}" destId="{7B85822B-FE54-483F-AA6E-90171477E5CB}" srcOrd="0" destOrd="0" parTransId="{C2237E11-0CB0-4FC7-B471-44D4C5B0FD40}" sibTransId="{3610B363-9D7E-41F1-A1AF-306843B52DEA}"/>
    <dgm:cxn modelId="{1E6297A2-7901-DD43-B8A4-77398F73EE82}" type="presOf" srcId="{E821BB55-4CA1-46D2-B96E-B7F2393C81F1}" destId="{954F3E63-2883-0343-BAB3-911B4F0DA9A8}" srcOrd="0" destOrd="0" presId="urn:microsoft.com/office/officeart/2005/8/layout/default"/>
    <dgm:cxn modelId="{E0321AC6-224B-744B-93CC-8C2283C8CD2B}" type="presOf" srcId="{E25A7525-9555-4D6B-A7ED-FB9AA357173D}" destId="{1C42F974-A583-CB4F-B215-526A28086F39}" srcOrd="0" destOrd="0" presId="urn:microsoft.com/office/officeart/2005/8/layout/default"/>
    <dgm:cxn modelId="{735219CC-171E-4D7E-BACA-8B3C49AF9A02}" srcId="{C37E9FE9-B565-4A0D-9A4E-F8F1EEF6A675}" destId="{B3E53153-CD08-4A96-B29B-E7639241331F}" srcOrd="1" destOrd="0" parTransId="{A7E47EB9-17B6-4A0D-8B1F-08B3DDE966F1}" sibTransId="{99A6AF05-445F-44F1-A1DD-885ADA828C71}"/>
    <dgm:cxn modelId="{E59CA6DF-1137-484A-808D-5103D6A81ABC}" type="presOf" srcId="{7B85822B-FE54-483F-AA6E-90171477E5CB}" destId="{001E12C0-4DB3-0E42-9601-824F592B18A0}" srcOrd="0" destOrd="0" presId="urn:microsoft.com/office/officeart/2005/8/layout/default"/>
    <dgm:cxn modelId="{87B503EC-6358-5949-85C2-0CA265BF6904}" type="presOf" srcId="{B3E53153-CD08-4A96-B29B-E7639241331F}" destId="{5E970E08-1E60-3549-B275-4032E5CC9A07}" srcOrd="0" destOrd="0" presId="urn:microsoft.com/office/officeart/2005/8/layout/default"/>
    <dgm:cxn modelId="{D1AB5FE2-5142-9F43-8F9C-26AD6766A3DA}" type="presParOf" srcId="{1A807327-A84C-0644-9DB1-174DDCC1CD49}" destId="{001E12C0-4DB3-0E42-9601-824F592B18A0}" srcOrd="0" destOrd="0" presId="urn:microsoft.com/office/officeart/2005/8/layout/default"/>
    <dgm:cxn modelId="{62047178-3D60-694D-AEAB-4640E9C1F49E}" type="presParOf" srcId="{1A807327-A84C-0644-9DB1-174DDCC1CD49}" destId="{17762D9B-478B-A54C-A669-EC4BA0E460A7}" srcOrd="1" destOrd="0" presId="urn:microsoft.com/office/officeart/2005/8/layout/default"/>
    <dgm:cxn modelId="{D0249FCE-CA39-B54E-96C2-7558B7495857}" type="presParOf" srcId="{1A807327-A84C-0644-9DB1-174DDCC1CD49}" destId="{5E970E08-1E60-3549-B275-4032E5CC9A07}" srcOrd="2" destOrd="0" presId="urn:microsoft.com/office/officeart/2005/8/layout/default"/>
    <dgm:cxn modelId="{C916D0C6-DB60-CB41-A6FE-BDBAF15606E9}" type="presParOf" srcId="{1A807327-A84C-0644-9DB1-174DDCC1CD49}" destId="{DA61053F-3346-C44B-AAA3-0E66AE3E85BF}" srcOrd="3" destOrd="0" presId="urn:microsoft.com/office/officeart/2005/8/layout/default"/>
    <dgm:cxn modelId="{B6CDABA9-F078-E245-BC13-210897B167B3}" type="presParOf" srcId="{1A807327-A84C-0644-9DB1-174DDCC1CD49}" destId="{954F3E63-2883-0343-BAB3-911B4F0DA9A8}" srcOrd="4" destOrd="0" presId="urn:microsoft.com/office/officeart/2005/8/layout/default"/>
    <dgm:cxn modelId="{FB514E5A-6CB2-FA4D-8F48-B80D9479BE30}" type="presParOf" srcId="{1A807327-A84C-0644-9DB1-174DDCC1CD49}" destId="{25C75E53-D46E-D940-B7A5-856538B68ADA}" srcOrd="5" destOrd="0" presId="urn:microsoft.com/office/officeart/2005/8/layout/default"/>
    <dgm:cxn modelId="{86D47702-CA4A-0D46-8DC1-64BB718DE379}" type="presParOf" srcId="{1A807327-A84C-0644-9DB1-174DDCC1CD49}" destId="{1C42F974-A583-CB4F-B215-526A28086F39}" srcOrd="6" destOrd="0" presId="urn:microsoft.com/office/officeart/2005/8/layout/default"/>
    <dgm:cxn modelId="{CE746246-BD87-274D-ABD7-AFDEED36CE42}" type="presParOf" srcId="{1A807327-A84C-0644-9DB1-174DDCC1CD49}" destId="{72B9B419-BD35-EA47-AD37-60C13767C29B}" srcOrd="7" destOrd="0" presId="urn:microsoft.com/office/officeart/2005/8/layout/default"/>
    <dgm:cxn modelId="{1668DD58-E07E-CD44-A417-A7768DECF740}" type="presParOf" srcId="{1A807327-A84C-0644-9DB1-174DDCC1CD49}" destId="{F7139D68-86D6-D34D-A785-2696ACA50FD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9C796D-7A59-42D5-B22A-617C008CB179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3AC87A2-51DC-49B0-BECD-9DD193AA46CD}">
      <dgm:prSet/>
      <dgm:spPr/>
      <dgm:t>
        <a:bodyPr/>
        <a:lstStyle/>
        <a:p>
          <a:pPr>
            <a:defRPr b="1"/>
          </a:pPr>
          <a:r>
            <a:rPr lang="en-US"/>
            <a:t>2024</a:t>
          </a:r>
        </a:p>
      </dgm:t>
    </dgm:pt>
    <dgm:pt modelId="{B1D1825B-A669-4A7A-8472-CBD3F3721DBE}" type="parTrans" cxnId="{60C6D35A-9A01-495D-85E9-3036CC43657A}">
      <dgm:prSet/>
      <dgm:spPr/>
      <dgm:t>
        <a:bodyPr/>
        <a:lstStyle/>
        <a:p>
          <a:endParaRPr lang="en-US"/>
        </a:p>
      </dgm:t>
    </dgm:pt>
    <dgm:pt modelId="{B1D3B844-3ECD-46D8-800B-B4BCAF5D8EDC}" type="sibTrans" cxnId="{60C6D35A-9A01-495D-85E9-3036CC43657A}">
      <dgm:prSet/>
      <dgm:spPr/>
      <dgm:t>
        <a:bodyPr/>
        <a:lstStyle/>
        <a:p>
          <a:endParaRPr lang="en-US"/>
        </a:p>
      </dgm:t>
    </dgm:pt>
    <dgm:pt modelId="{D2B4C77B-1494-4ED5-904E-9ED27561BB3F}">
      <dgm:prSet/>
      <dgm:spPr/>
      <dgm:t>
        <a:bodyPr/>
        <a:lstStyle/>
        <a:p>
          <a:r>
            <a:rPr lang="en-US"/>
            <a:t>Digital Transformation – Q1 2024</a:t>
          </a:r>
        </a:p>
      </dgm:t>
    </dgm:pt>
    <dgm:pt modelId="{AE154C47-D607-4904-A528-E09670A4ED17}" type="parTrans" cxnId="{43313F67-3177-474A-B181-95F33B0BAE7A}">
      <dgm:prSet/>
      <dgm:spPr/>
      <dgm:t>
        <a:bodyPr/>
        <a:lstStyle/>
        <a:p>
          <a:endParaRPr lang="en-US"/>
        </a:p>
      </dgm:t>
    </dgm:pt>
    <dgm:pt modelId="{34A32380-0DDF-468A-BBE1-1BB93462179A}" type="sibTrans" cxnId="{43313F67-3177-474A-B181-95F33B0BAE7A}">
      <dgm:prSet/>
      <dgm:spPr/>
      <dgm:t>
        <a:bodyPr/>
        <a:lstStyle/>
        <a:p>
          <a:endParaRPr lang="en-US"/>
        </a:p>
      </dgm:t>
    </dgm:pt>
    <dgm:pt modelId="{2CF30A61-9051-420C-A05D-D381DACA0727}">
      <dgm:prSet/>
      <dgm:spPr/>
      <dgm:t>
        <a:bodyPr/>
        <a:lstStyle/>
        <a:p>
          <a:pPr>
            <a:defRPr b="1"/>
          </a:pPr>
          <a:r>
            <a:rPr lang="en-US"/>
            <a:t>2024</a:t>
          </a:r>
        </a:p>
      </dgm:t>
    </dgm:pt>
    <dgm:pt modelId="{0AE3B7D5-884A-4FF1-B15D-DF3BFC8686D3}" type="parTrans" cxnId="{B0E7117C-7997-413C-89B3-97A20EF7CAD2}">
      <dgm:prSet/>
      <dgm:spPr/>
      <dgm:t>
        <a:bodyPr/>
        <a:lstStyle/>
        <a:p>
          <a:endParaRPr lang="en-US"/>
        </a:p>
      </dgm:t>
    </dgm:pt>
    <dgm:pt modelId="{AF497619-8F28-49C8-A304-3431046AEFF6}" type="sibTrans" cxnId="{B0E7117C-7997-413C-89B3-97A20EF7CAD2}">
      <dgm:prSet/>
      <dgm:spPr/>
      <dgm:t>
        <a:bodyPr/>
        <a:lstStyle/>
        <a:p>
          <a:endParaRPr lang="en-US"/>
        </a:p>
      </dgm:t>
    </dgm:pt>
    <dgm:pt modelId="{1A3BA1F5-4BA1-4A7B-B4A5-66303936E3BC}">
      <dgm:prSet/>
      <dgm:spPr/>
      <dgm:t>
        <a:bodyPr/>
        <a:lstStyle/>
        <a:p>
          <a:r>
            <a:rPr lang="en-US"/>
            <a:t>Agile Development – Q2 2024</a:t>
          </a:r>
        </a:p>
      </dgm:t>
    </dgm:pt>
    <dgm:pt modelId="{785394C9-7272-4D14-9971-F9EEB49E35B0}" type="parTrans" cxnId="{608C9C74-5AC6-464A-B0DE-D0628D9BB3ED}">
      <dgm:prSet/>
      <dgm:spPr/>
      <dgm:t>
        <a:bodyPr/>
        <a:lstStyle/>
        <a:p>
          <a:endParaRPr lang="en-US"/>
        </a:p>
      </dgm:t>
    </dgm:pt>
    <dgm:pt modelId="{CE167927-7C21-4C95-B96E-D8B217C9BD2A}" type="sibTrans" cxnId="{608C9C74-5AC6-464A-B0DE-D0628D9BB3ED}">
      <dgm:prSet/>
      <dgm:spPr/>
      <dgm:t>
        <a:bodyPr/>
        <a:lstStyle/>
        <a:p>
          <a:endParaRPr lang="en-US"/>
        </a:p>
      </dgm:t>
    </dgm:pt>
    <dgm:pt modelId="{0E6A10BA-B584-4224-BC44-EBB00AC19FC7}">
      <dgm:prSet/>
      <dgm:spPr/>
      <dgm:t>
        <a:bodyPr/>
        <a:lstStyle/>
        <a:p>
          <a:pPr>
            <a:defRPr b="1"/>
          </a:pPr>
          <a:r>
            <a:rPr lang="en-US"/>
            <a:t>2024</a:t>
          </a:r>
        </a:p>
      </dgm:t>
    </dgm:pt>
    <dgm:pt modelId="{AB3C35A6-8C9C-4C4B-9A73-C39FB2364B9B}" type="parTrans" cxnId="{ED140AB3-F365-4803-9D50-282EC3BA6049}">
      <dgm:prSet/>
      <dgm:spPr/>
      <dgm:t>
        <a:bodyPr/>
        <a:lstStyle/>
        <a:p>
          <a:endParaRPr lang="en-US"/>
        </a:p>
      </dgm:t>
    </dgm:pt>
    <dgm:pt modelId="{9BE8611A-C59F-4C7C-9912-877D50FE86A4}" type="sibTrans" cxnId="{ED140AB3-F365-4803-9D50-282EC3BA6049}">
      <dgm:prSet/>
      <dgm:spPr/>
      <dgm:t>
        <a:bodyPr/>
        <a:lstStyle/>
        <a:p>
          <a:endParaRPr lang="en-US"/>
        </a:p>
      </dgm:t>
    </dgm:pt>
    <dgm:pt modelId="{4B4B2EBF-E882-4943-BE2A-E248618ED7DB}">
      <dgm:prSet/>
      <dgm:spPr/>
      <dgm:t>
        <a:bodyPr/>
        <a:lstStyle/>
        <a:p>
          <a:r>
            <a:rPr lang="en-US"/>
            <a:t>Data-Driven Decision Making – Q3 2024</a:t>
          </a:r>
        </a:p>
      </dgm:t>
    </dgm:pt>
    <dgm:pt modelId="{06DD2585-319A-45A5-B0F1-7A1911EB9196}" type="parTrans" cxnId="{573F84DA-CC7C-4E58-870E-234A3604F8CA}">
      <dgm:prSet/>
      <dgm:spPr/>
      <dgm:t>
        <a:bodyPr/>
        <a:lstStyle/>
        <a:p>
          <a:endParaRPr lang="en-US"/>
        </a:p>
      </dgm:t>
    </dgm:pt>
    <dgm:pt modelId="{026E8467-88F5-456B-97B3-4C60DC6DCC18}" type="sibTrans" cxnId="{573F84DA-CC7C-4E58-870E-234A3604F8CA}">
      <dgm:prSet/>
      <dgm:spPr/>
      <dgm:t>
        <a:bodyPr/>
        <a:lstStyle/>
        <a:p>
          <a:endParaRPr lang="en-US"/>
        </a:p>
      </dgm:t>
    </dgm:pt>
    <dgm:pt modelId="{10512CCC-2E09-450A-9931-4C63D8859635}">
      <dgm:prSet/>
      <dgm:spPr/>
      <dgm:t>
        <a:bodyPr/>
        <a:lstStyle/>
        <a:p>
          <a:pPr>
            <a:defRPr b="1"/>
          </a:pPr>
          <a:r>
            <a:rPr lang="en-US"/>
            <a:t>2024</a:t>
          </a:r>
        </a:p>
      </dgm:t>
    </dgm:pt>
    <dgm:pt modelId="{7F750CA1-AD1C-45BA-9282-42575FFDCB9A}" type="parTrans" cxnId="{95F8ACF3-6A8B-477E-A0A5-63A53FBA6A9A}">
      <dgm:prSet/>
      <dgm:spPr/>
      <dgm:t>
        <a:bodyPr/>
        <a:lstStyle/>
        <a:p>
          <a:endParaRPr lang="en-US"/>
        </a:p>
      </dgm:t>
    </dgm:pt>
    <dgm:pt modelId="{84876254-13AC-466A-8E16-B935F7C5D9E5}" type="sibTrans" cxnId="{95F8ACF3-6A8B-477E-A0A5-63A53FBA6A9A}">
      <dgm:prSet/>
      <dgm:spPr/>
      <dgm:t>
        <a:bodyPr/>
        <a:lstStyle/>
        <a:p>
          <a:endParaRPr lang="en-US"/>
        </a:p>
      </dgm:t>
    </dgm:pt>
    <dgm:pt modelId="{623832A1-A94D-4D3D-B98B-AE49E913A07F}">
      <dgm:prSet/>
      <dgm:spPr/>
      <dgm:t>
        <a:bodyPr/>
        <a:lstStyle/>
        <a:p>
          <a:r>
            <a:rPr lang="en-US"/>
            <a:t>Cybersecurity Measures – Q4 2024</a:t>
          </a:r>
        </a:p>
      </dgm:t>
    </dgm:pt>
    <dgm:pt modelId="{DDB8C196-3F8D-4B04-9B6F-DCC269142D20}" type="parTrans" cxnId="{9989E3A8-59DC-4E6A-8C8E-C72854DB8F80}">
      <dgm:prSet/>
      <dgm:spPr/>
      <dgm:t>
        <a:bodyPr/>
        <a:lstStyle/>
        <a:p>
          <a:endParaRPr lang="en-US"/>
        </a:p>
      </dgm:t>
    </dgm:pt>
    <dgm:pt modelId="{5BCC4D87-947F-4D36-974A-50B6D4891417}" type="sibTrans" cxnId="{9989E3A8-59DC-4E6A-8C8E-C72854DB8F80}">
      <dgm:prSet/>
      <dgm:spPr/>
      <dgm:t>
        <a:bodyPr/>
        <a:lstStyle/>
        <a:p>
          <a:endParaRPr lang="en-US"/>
        </a:p>
      </dgm:t>
    </dgm:pt>
    <dgm:pt modelId="{1DF4CC24-465B-4504-8BD2-D7FB7C58EC77}">
      <dgm:prSet/>
      <dgm:spPr/>
      <dgm:t>
        <a:bodyPr/>
        <a:lstStyle/>
        <a:p>
          <a:pPr>
            <a:defRPr b="1"/>
          </a:pPr>
          <a:r>
            <a:rPr lang="en-US"/>
            <a:t>2025</a:t>
          </a:r>
        </a:p>
      </dgm:t>
    </dgm:pt>
    <dgm:pt modelId="{0C2AB485-6585-4739-9035-40B8577B8FC2}" type="parTrans" cxnId="{7E4C6EE8-59C5-4459-B35F-8A0335223CEF}">
      <dgm:prSet/>
      <dgm:spPr/>
      <dgm:t>
        <a:bodyPr/>
        <a:lstStyle/>
        <a:p>
          <a:endParaRPr lang="en-US"/>
        </a:p>
      </dgm:t>
    </dgm:pt>
    <dgm:pt modelId="{F649DD47-9630-44B0-A4DA-E711A9618A4E}" type="sibTrans" cxnId="{7E4C6EE8-59C5-4459-B35F-8A0335223CEF}">
      <dgm:prSet/>
      <dgm:spPr/>
      <dgm:t>
        <a:bodyPr/>
        <a:lstStyle/>
        <a:p>
          <a:endParaRPr lang="en-US"/>
        </a:p>
      </dgm:t>
    </dgm:pt>
    <dgm:pt modelId="{DD2DCAC7-A2B1-4718-B2FA-8084318C7021}">
      <dgm:prSet/>
      <dgm:spPr/>
      <dgm:t>
        <a:bodyPr/>
        <a:lstStyle/>
        <a:p>
          <a:r>
            <a:rPr lang="en-US"/>
            <a:t>Cloud Computing – Q1 2025</a:t>
          </a:r>
        </a:p>
      </dgm:t>
    </dgm:pt>
    <dgm:pt modelId="{2F4C765F-D70E-4A6F-9122-092C7E414795}" type="parTrans" cxnId="{B7EE1BCC-8759-4FFB-92C0-5B30501F32B8}">
      <dgm:prSet/>
      <dgm:spPr/>
      <dgm:t>
        <a:bodyPr/>
        <a:lstStyle/>
        <a:p>
          <a:endParaRPr lang="en-US"/>
        </a:p>
      </dgm:t>
    </dgm:pt>
    <dgm:pt modelId="{0EEC7D25-66C3-486A-8CEB-CCD58D92230E}" type="sibTrans" cxnId="{B7EE1BCC-8759-4FFB-92C0-5B30501F32B8}">
      <dgm:prSet/>
      <dgm:spPr/>
      <dgm:t>
        <a:bodyPr/>
        <a:lstStyle/>
        <a:p>
          <a:endParaRPr lang="en-US"/>
        </a:p>
      </dgm:t>
    </dgm:pt>
    <dgm:pt modelId="{C2278AED-F2AC-3A4A-B282-383E3FAA7D91}" type="pres">
      <dgm:prSet presAssocID="{E69C796D-7A59-42D5-B22A-617C008CB179}" presName="root" presStyleCnt="0">
        <dgm:presLayoutVars>
          <dgm:chMax/>
          <dgm:chPref/>
          <dgm:animLvl val="lvl"/>
        </dgm:presLayoutVars>
      </dgm:prSet>
      <dgm:spPr/>
    </dgm:pt>
    <dgm:pt modelId="{8775A41A-3E4E-F449-BF1D-5EDBE5F749D8}" type="pres">
      <dgm:prSet presAssocID="{E69C796D-7A59-42D5-B22A-617C008CB179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19164E75-36D0-D34C-85F7-57B4D52BCFFA}" type="pres">
      <dgm:prSet presAssocID="{E69C796D-7A59-42D5-B22A-617C008CB179}" presName="nodes" presStyleCnt="0">
        <dgm:presLayoutVars>
          <dgm:chMax/>
          <dgm:chPref/>
          <dgm:animLvl val="lvl"/>
        </dgm:presLayoutVars>
      </dgm:prSet>
      <dgm:spPr/>
    </dgm:pt>
    <dgm:pt modelId="{C3B54B34-1373-C14A-956B-E40E139DF6A9}" type="pres">
      <dgm:prSet presAssocID="{33AC87A2-51DC-49B0-BECD-9DD193AA46CD}" presName="composite" presStyleCnt="0"/>
      <dgm:spPr/>
    </dgm:pt>
    <dgm:pt modelId="{98F8905B-3922-3245-A7EF-B33DDC6487E2}" type="pres">
      <dgm:prSet presAssocID="{33AC87A2-51DC-49B0-BECD-9DD193AA46CD}" presName="ConnectorPoint" presStyleLbl="lnNode1" presStyleIdx="0" presStyleCnt="5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ADE9F6E7-9C00-CE4B-ADCA-1EB102130C23}" type="pres">
      <dgm:prSet presAssocID="{33AC87A2-51DC-49B0-BECD-9DD193AA46CD}" presName="DropPinPlaceHolder" presStyleCnt="0"/>
      <dgm:spPr/>
    </dgm:pt>
    <dgm:pt modelId="{11752DD1-74BA-C441-9884-E6D009A1D06B}" type="pres">
      <dgm:prSet presAssocID="{33AC87A2-51DC-49B0-BECD-9DD193AA46CD}" presName="DropPin" presStyleLbl="alignNode1" presStyleIdx="0" presStyleCnt="5"/>
      <dgm:spPr/>
    </dgm:pt>
    <dgm:pt modelId="{D98F7726-C8E2-1644-A2F5-40E3C6E161F3}" type="pres">
      <dgm:prSet presAssocID="{33AC87A2-51DC-49B0-BECD-9DD193AA46CD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5CD5E20F-64FC-E249-9CA0-28C84640B747}" type="pres">
      <dgm:prSet presAssocID="{33AC87A2-51DC-49B0-BECD-9DD193AA46CD}" presName="L2TextContainer" presStyleLbl="revTx" presStyleIdx="0" presStyleCnt="10">
        <dgm:presLayoutVars>
          <dgm:bulletEnabled val="1"/>
        </dgm:presLayoutVars>
      </dgm:prSet>
      <dgm:spPr/>
    </dgm:pt>
    <dgm:pt modelId="{7F82CCB2-FA29-8644-9536-5F0BFC5956AD}" type="pres">
      <dgm:prSet presAssocID="{33AC87A2-51DC-49B0-BECD-9DD193AA46CD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D01945A2-ED14-EA4B-AAA1-0ED9F3C31736}" type="pres">
      <dgm:prSet presAssocID="{33AC87A2-51DC-49B0-BECD-9DD193AA46CD}" presName="ConnectLine" presStyleLbl="sibTrans1D1" presStyleIdx="0" presStyleCnt="5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CFD026CD-D769-784B-BF88-C6F543061103}" type="pres">
      <dgm:prSet presAssocID="{33AC87A2-51DC-49B0-BECD-9DD193AA46CD}" presName="EmptyPlaceHolder" presStyleCnt="0"/>
      <dgm:spPr/>
    </dgm:pt>
    <dgm:pt modelId="{984D88A3-6EBD-2A4C-B567-9603DCD029B4}" type="pres">
      <dgm:prSet presAssocID="{B1D3B844-3ECD-46D8-800B-B4BCAF5D8EDC}" presName="spaceBetweenRectangles" presStyleCnt="0"/>
      <dgm:spPr/>
    </dgm:pt>
    <dgm:pt modelId="{7D03E971-37D9-9044-A880-7DBE10E4AC74}" type="pres">
      <dgm:prSet presAssocID="{2CF30A61-9051-420C-A05D-D381DACA0727}" presName="composite" presStyleCnt="0"/>
      <dgm:spPr/>
    </dgm:pt>
    <dgm:pt modelId="{B611E608-40DF-8D41-8C13-14E2BC71B55F}" type="pres">
      <dgm:prSet presAssocID="{2CF30A61-9051-420C-A05D-D381DACA0727}" presName="ConnectorPoint" presStyleLbl="lnNode1" presStyleIdx="1" presStyleCnt="5"/>
      <dgm:spPr>
        <a:solidFill>
          <a:schemeClr val="accent2">
            <a:hueOff val="-363841"/>
            <a:satOff val="-20982"/>
            <a:lumOff val="2157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9D738371-036C-544A-8491-95CFEFE6457F}" type="pres">
      <dgm:prSet presAssocID="{2CF30A61-9051-420C-A05D-D381DACA0727}" presName="DropPinPlaceHolder" presStyleCnt="0"/>
      <dgm:spPr/>
    </dgm:pt>
    <dgm:pt modelId="{275E3951-3D36-8543-B72C-6B347BDAFDE8}" type="pres">
      <dgm:prSet presAssocID="{2CF30A61-9051-420C-A05D-D381DACA0727}" presName="DropPin" presStyleLbl="alignNode1" presStyleIdx="1" presStyleCnt="5"/>
      <dgm:spPr/>
    </dgm:pt>
    <dgm:pt modelId="{6CB5995E-8495-4245-B745-56F2AF3B05D3}" type="pres">
      <dgm:prSet presAssocID="{2CF30A61-9051-420C-A05D-D381DACA0727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6EAAC79-6F19-AC4B-AB08-CDB805DED4DF}" type="pres">
      <dgm:prSet presAssocID="{2CF30A61-9051-420C-A05D-D381DACA0727}" presName="L2TextContainer" presStyleLbl="revTx" presStyleIdx="2" presStyleCnt="10">
        <dgm:presLayoutVars>
          <dgm:bulletEnabled val="1"/>
        </dgm:presLayoutVars>
      </dgm:prSet>
      <dgm:spPr/>
    </dgm:pt>
    <dgm:pt modelId="{AAF555F0-F873-1D42-9624-04150AC3CEBF}" type="pres">
      <dgm:prSet presAssocID="{2CF30A61-9051-420C-A05D-D381DACA0727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BBD54838-CB52-264D-B21B-112B72194391}" type="pres">
      <dgm:prSet presAssocID="{2CF30A61-9051-420C-A05D-D381DACA0727}" presName="ConnectLine" presStyleLbl="sibTrans1D1" presStyleIdx="1" presStyleCnt="5"/>
      <dgm:spPr>
        <a:noFill/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dash"/>
          <a:miter lim="800000"/>
        </a:ln>
        <a:effectLst/>
      </dgm:spPr>
    </dgm:pt>
    <dgm:pt modelId="{B2829F0B-DB5D-B248-8108-9EBE3B73C9B9}" type="pres">
      <dgm:prSet presAssocID="{2CF30A61-9051-420C-A05D-D381DACA0727}" presName="EmptyPlaceHolder" presStyleCnt="0"/>
      <dgm:spPr/>
    </dgm:pt>
    <dgm:pt modelId="{912E346E-D0DA-014F-A3A4-677472FD2FA7}" type="pres">
      <dgm:prSet presAssocID="{AF497619-8F28-49C8-A304-3431046AEFF6}" presName="spaceBetweenRectangles" presStyleCnt="0"/>
      <dgm:spPr/>
    </dgm:pt>
    <dgm:pt modelId="{6173078C-D807-B04F-901D-FEFE60F3EA38}" type="pres">
      <dgm:prSet presAssocID="{0E6A10BA-B584-4224-BC44-EBB00AC19FC7}" presName="composite" presStyleCnt="0"/>
      <dgm:spPr/>
    </dgm:pt>
    <dgm:pt modelId="{C61A62F0-FFB1-0A44-9B9D-6E3819ED2141}" type="pres">
      <dgm:prSet presAssocID="{0E6A10BA-B584-4224-BC44-EBB00AC19FC7}" presName="ConnectorPoint" presStyleLbl="lnNode1" presStyleIdx="2" presStyleCnt="5"/>
      <dgm:spPr>
        <a:solidFill>
          <a:schemeClr val="accent2">
            <a:hueOff val="-727682"/>
            <a:satOff val="-41964"/>
            <a:lumOff val="431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700D427-B1C9-5A43-97C8-7C36E2599C6B}" type="pres">
      <dgm:prSet presAssocID="{0E6A10BA-B584-4224-BC44-EBB00AC19FC7}" presName="DropPinPlaceHolder" presStyleCnt="0"/>
      <dgm:spPr/>
    </dgm:pt>
    <dgm:pt modelId="{7B9BF37B-6BEE-0642-9D45-B7F3950E36A3}" type="pres">
      <dgm:prSet presAssocID="{0E6A10BA-B584-4224-BC44-EBB00AC19FC7}" presName="DropPin" presStyleLbl="alignNode1" presStyleIdx="2" presStyleCnt="5"/>
      <dgm:spPr/>
    </dgm:pt>
    <dgm:pt modelId="{38554E7A-FD70-7046-AF2C-3C2D1A9D7D21}" type="pres">
      <dgm:prSet presAssocID="{0E6A10BA-B584-4224-BC44-EBB00AC19FC7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38651D77-CF2D-B545-8E3A-0343140AA1A4}" type="pres">
      <dgm:prSet presAssocID="{0E6A10BA-B584-4224-BC44-EBB00AC19FC7}" presName="L2TextContainer" presStyleLbl="revTx" presStyleIdx="4" presStyleCnt="10">
        <dgm:presLayoutVars>
          <dgm:bulletEnabled val="1"/>
        </dgm:presLayoutVars>
      </dgm:prSet>
      <dgm:spPr/>
    </dgm:pt>
    <dgm:pt modelId="{FA710912-A874-2C40-9203-9F56B54CE075}" type="pres">
      <dgm:prSet presAssocID="{0E6A10BA-B584-4224-BC44-EBB00AC19FC7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08C7A7F8-005C-FA4A-87F7-80424A3A84F0}" type="pres">
      <dgm:prSet presAssocID="{0E6A10BA-B584-4224-BC44-EBB00AC19FC7}" presName="ConnectLine" presStyleLbl="sibTrans1D1" presStyleIdx="2" presStyleCnt="5"/>
      <dgm:spPr>
        <a:noFill/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dash"/>
          <a:miter lim="800000"/>
        </a:ln>
        <a:effectLst/>
      </dgm:spPr>
    </dgm:pt>
    <dgm:pt modelId="{B89F7057-380C-294D-A522-AD3E02F6F2A6}" type="pres">
      <dgm:prSet presAssocID="{0E6A10BA-B584-4224-BC44-EBB00AC19FC7}" presName="EmptyPlaceHolder" presStyleCnt="0"/>
      <dgm:spPr/>
    </dgm:pt>
    <dgm:pt modelId="{89831DC9-BD79-7B42-BEC1-2D6074C19EE4}" type="pres">
      <dgm:prSet presAssocID="{9BE8611A-C59F-4C7C-9912-877D50FE86A4}" presName="spaceBetweenRectangles" presStyleCnt="0"/>
      <dgm:spPr/>
    </dgm:pt>
    <dgm:pt modelId="{759FBD75-DBE4-5141-AD9F-611A9BD862F4}" type="pres">
      <dgm:prSet presAssocID="{10512CCC-2E09-450A-9931-4C63D8859635}" presName="composite" presStyleCnt="0"/>
      <dgm:spPr/>
    </dgm:pt>
    <dgm:pt modelId="{C172E9B2-7BC0-B346-A618-C94373B1324D}" type="pres">
      <dgm:prSet presAssocID="{10512CCC-2E09-450A-9931-4C63D8859635}" presName="ConnectorPoint" presStyleLbl="lnNode1" presStyleIdx="3" presStyleCnt="5"/>
      <dgm:spPr>
        <a:solidFill>
          <a:schemeClr val="accent2">
            <a:hueOff val="-1091522"/>
            <a:satOff val="-62946"/>
            <a:lumOff val="6471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70A3589-9133-734A-83C9-53819662DF02}" type="pres">
      <dgm:prSet presAssocID="{10512CCC-2E09-450A-9931-4C63D8859635}" presName="DropPinPlaceHolder" presStyleCnt="0"/>
      <dgm:spPr/>
    </dgm:pt>
    <dgm:pt modelId="{F545C59E-3B1F-B447-9C25-4FF9D23E2B93}" type="pres">
      <dgm:prSet presAssocID="{10512CCC-2E09-450A-9931-4C63D8859635}" presName="DropPin" presStyleLbl="alignNode1" presStyleIdx="3" presStyleCnt="5"/>
      <dgm:spPr/>
    </dgm:pt>
    <dgm:pt modelId="{5300FEF0-C17B-624B-80A0-BF56072B16B0}" type="pres">
      <dgm:prSet presAssocID="{10512CCC-2E09-450A-9931-4C63D8859635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8B0F0A7A-8007-7D42-B191-2C4981E9F22A}" type="pres">
      <dgm:prSet presAssocID="{10512CCC-2E09-450A-9931-4C63D8859635}" presName="L2TextContainer" presStyleLbl="revTx" presStyleIdx="6" presStyleCnt="10">
        <dgm:presLayoutVars>
          <dgm:bulletEnabled val="1"/>
        </dgm:presLayoutVars>
      </dgm:prSet>
      <dgm:spPr/>
    </dgm:pt>
    <dgm:pt modelId="{0A61EF4A-B757-0748-984A-F3DFFDCDD99B}" type="pres">
      <dgm:prSet presAssocID="{10512CCC-2E09-450A-9931-4C63D8859635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58D3F9DF-06C7-2241-AE7A-D127EFBF9AE6}" type="pres">
      <dgm:prSet presAssocID="{10512CCC-2E09-450A-9931-4C63D8859635}" presName="ConnectLine" presStyleLbl="sibTrans1D1" presStyleIdx="3" presStyleCnt="5"/>
      <dgm:spPr>
        <a:noFill/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dash"/>
          <a:miter lim="800000"/>
        </a:ln>
        <a:effectLst/>
      </dgm:spPr>
    </dgm:pt>
    <dgm:pt modelId="{DB1FC541-504C-9240-A6A4-9F2CF0A9FDF8}" type="pres">
      <dgm:prSet presAssocID="{10512CCC-2E09-450A-9931-4C63D8859635}" presName="EmptyPlaceHolder" presStyleCnt="0"/>
      <dgm:spPr/>
    </dgm:pt>
    <dgm:pt modelId="{8A990337-F671-0044-99FC-9D4507C17528}" type="pres">
      <dgm:prSet presAssocID="{84876254-13AC-466A-8E16-B935F7C5D9E5}" presName="spaceBetweenRectangles" presStyleCnt="0"/>
      <dgm:spPr/>
    </dgm:pt>
    <dgm:pt modelId="{14BB4A03-9785-E84B-8862-8F5F2D4F1145}" type="pres">
      <dgm:prSet presAssocID="{1DF4CC24-465B-4504-8BD2-D7FB7C58EC77}" presName="composite" presStyleCnt="0"/>
      <dgm:spPr/>
    </dgm:pt>
    <dgm:pt modelId="{490CA58B-80E3-1247-9945-4BC98971A1B6}" type="pres">
      <dgm:prSet presAssocID="{1DF4CC24-465B-4504-8BD2-D7FB7C58EC77}" presName="ConnectorPoint" presStyleLbl="lnNode1" presStyleIdx="4" presStyleCnt="5"/>
      <dgm:spPr>
        <a:solidFill>
          <a:schemeClr val="accent2">
            <a:hueOff val="-1455363"/>
            <a:satOff val="-83928"/>
            <a:lumOff val="862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9E16DE67-2696-7943-B4A2-B0902A88E2E1}" type="pres">
      <dgm:prSet presAssocID="{1DF4CC24-465B-4504-8BD2-D7FB7C58EC77}" presName="DropPinPlaceHolder" presStyleCnt="0"/>
      <dgm:spPr/>
    </dgm:pt>
    <dgm:pt modelId="{9689310D-FBC6-384E-B33E-091E37986C9A}" type="pres">
      <dgm:prSet presAssocID="{1DF4CC24-465B-4504-8BD2-D7FB7C58EC77}" presName="DropPin" presStyleLbl="alignNode1" presStyleIdx="4" presStyleCnt="5"/>
      <dgm:spPr/>
    </dgm:pt>
    <dgm:pt modelId="{E530666B-0071-E841-9456-A9D23DE66072}" type="pres">
      <dgm:prSet presAssocID="{1DF4CC24-465B-4504-8BD2-D7FB7C58EC77}" presName="Ellipse" presStyleLbl="fgAcc1" presStyleIdx="5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16CA75EB-63F3-E94B-BFEC-D61D9FAC64C3}" type="pres">
      <dgm:prSet presAssocID="{1DF4CC24-465B-4504-8BD2-D7FB7C58EC77}" presName="L2TextContainer" presStyleLbl="revTx" presStyleIdx="8" presStyleCnt="10">
        <dgm:presLayoutVars>
          <dgm:bulletEnabled val="1"/>
        </dgm:presLayoutVars>
      </dgm:prSet>
      <dgm:spPr/>
    </dgm:pt>
    <dgm:pt modelId="{7B7A8ED1-3311-AA4D-98B2-E3058F47ACEA}" type="pres">
      <dgm:prSet presAssocID="{1DF4CC24-465B-4504-8BD2-D7FB7C58EC77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64DD3592-EF36-F249-96DF-45FC18164D8F}" type="pres">
      <dgm:prSet presAssocID="{1DF4CC24-465B-4504-8BD2-D7FB7C58EC77}" presName="ConnectLine" presStyleLbl="sibTrans1D1" presStyleIdx="4" presStyleCnt="5"/>
      <dgm:spPr>
        <a:noFill/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dash"/>
          <a:miter lim="800000"/>
        </a:ln>
        <a:effectLst/>
      </dgm:spPr>
    </dgm:pt>
    <dgm:pt modelId="{886CD4FE-4C2A-8D43-A9EE-6101BC75DF66}" type="pres">
      <dgm:prSet presAssocID="{1DF4CC24-465B-4504-8BD2-D7FB7C58EC77}" presName="EmptyPlaceHolder" presStyleCnt="0"/>
      <dgm:spPr/>
    </dgm:pt>
  </dgm:ptLst>
  <dgm:cxnLst>
    <dgm:cxn modelId="{9C87480D-F5C0-734E-80D4-CF63CACDF4DD}" type="presOf" srcId="{4B4B2EBF-E882-4943-BE2A-E248618ED7DB}" destId="{38651D77-CF2D-B545-8E3A-0343140AA1A4}" srcOrd="0" destOrd="0" presId="urn:microsoft.com/office/officeart/2017/3/layout/DropPinTimeline"/>
    <dgm:cxn modelId="{52384B2A-3F71-254E-92EA-E31FAB546BC1}" type="presOf" srcId="{E69C796D-7A59-42D5-B22A-617C008CB179}" destId="{C2278AED-F2AC-3A4A-B282-383E3FAA7D91}" srcOrd="0" destOrd="0" presId="urn:microsoft.com/office/officeart/2017/3/layout/DropPinTimeline"/>
    <dgm:cxn modelId="{60C6D35A-9A01-495D-85E9-3036CC43657A}" srcId="{E69C796D-7A59-42D5-B22A-617C008CB179}" destId="{33AC87A2-51DC-49B0-BECD-9DD193AA46CD}" srcOrd="0" destOrd="0" parTransId="{B1D1825B-A669-4A7A-8472-CBD3F3721DBE}" sibTransId="{B1D3B844-3ECD-46D8-800B-B4BCAF5D8EDC}"/>
    <dgm:cxn modelId="{8DF26261-D4B6-1A42-94DE-D0F173389A94}" type="presOf" srcId="{1DF4CC24-465B-4504-8BD2-D7FB7C58EC77}" destId="{7B7A8ED1-3311-AA4D-98B2-E3058F47ACEA}" srcOrd="0" destOrd="0" presId="urn:microsoft.com/office/officeart/2017/3/layout/DropPinTimeline"/>
    <dgm:cxn modelId="{43313F67-3177-474A-B181-95F33B0BAE7A}" srcId="{33AC87A2-51DC-49B0-BECD-9DD193AA46CD}" destId="{D2B4C77B-1494-4ED5-904E-9ED27561BB3F}" srcOrd="0" destOrd="0" parTransId="{AE154C47-D607-4904-A528-E09670A4ED17}" sibTransId="{34A32380-0DDF-468A-BBE1-1BB93462179A}"/>
    <dgm:cxn modelId="{608C9C74-5AC6-464A-B0DE-D0628D9BB3ED}" srcId="{2CF30A61-9051-420C-A05D-D381DACA0727}" destId="{1A3BA1F5-4BA1-4A7B-B4A5-66303936E3BC}" srcOrd="0" destOrd="0" parTransId="{785394C9-7272-4D14-9971-F9EEB49E35B0}" sibTransId="{CE167927-7C21-4C95-B96E-D8B217C9BD2A}"/>
    <dgm:cxn modelId="{89C4E079-A8F0-9D4F-9884-500D051B5697}" type="presOf" srcId="{0E6A10BA-B584-4224-BC44-EBB00AC19FC7}" destId="{FA710912-A874-2C40-9203-9F56B54CE075}" srcOrd="0" destOrd="0" presId="urn:microsoft.com/office/officeart/2017/3/layout/DropPinTimeline"/>
    <dgm:cxn modelId="{B0E7117C-7997-413C-89B3-97A20EF7CAD2}" srcId="{E69C796D-7A59-42D5-B22A-617C008CB179}" destId="{2CF30A61-9051-420C-A05D-D381DACA0727}" srcOrd="1" destOrd="0" parTransId="{0AE3B7D5-884A-4FF1-B15D-DF3BFC8686D3}" sibTransId="{AF497619-8F28-49C8-A304-3431046AEFF6}"/>
    <dgm:cxn modelId="{2D8F4097-37AB-7D44-866C-ABEB99334D3B}" type="presOf" srcId="{623832A1-A94D-4D3D-B98B-AE49E913A07F}" destId="{8B0F0A7A-8007-7D42-B191-2C4981E9F22A}" srcOrd="0" destOrd="0" presId="urn:microsoft.com/office/officeart/2017/3/layout/DropPinTimeline"/>
    <dgm:cxn modelId="{DFCD419C-538C-104E-A025-218C70E1182C}" type="presOf" srcId="{1A3BA1F5-4BA1-4A7B-B4A5-66303936E3BC}" destId="{96EAAC79-6F19-AC4B-AB08-CDB805DED4DF}" srcOrd="0" destOrd="0" presId="urn:microsoft.com/office/officeart/2017/3/layout/DropPinTimeline"/>
    <dgm:cxn modelId="{C8FF46A3-D13F-EF46-BB1C-06870F316150}" type="presOf" srcId="{D2B4C77B-1494-4ED5-904E-9ED27561BB3F}" destId="{5CD5E20F-64FC-E249-9CA0-28C84640B747}" srcOrd="0" destOrd="0" presId="urn:microsoft.com/office/officeart/2017/3/layout/DropPinTimeline"/>
    <dgm:cxn modelId="{9989E3A8-59DC-4E6A-8C8E-C72854DB8F80}" srcId="{10512CCC-2E09-450A-9931-4C63D8859635}" destId="{623832A1-A94D-4D3D-B98B-AE49E913A07F}" srcOrd="0" destOrd="0" parTransId="{DDB8C196-3F8D-4B04-9B6F-DCC269142D20}" sibTransId="{5BCC4D87-947F-4D36-974A-50B6D4891417}"/>
    <dgm:cxn modelId="{ED140AB3-F365-4803-9D50-282EC3BA6049}" srcId="{E69C796D-7A59-42D5-B22A-617C008CB179}" destId="{0E6A10BA-B584-4224-BC44-EBB00AC19FC7}" srcOrd="2" destOrd="0" parTransId="{AB3C35A6-8C9C-4C4B-9A73-C39FB2364B9B}" sibTransId="{9BE8611A-C59F-4C7C-9912-877D50FE86A4}"/>
    <dgm:cxn modelId="{9DFF99B3-C4EB-3C49-A711-F5F5408CAE14}" type="presOf" srcId="{10512CCC-2E09-450A-9931-4C63D8859635}" destId="{0A61EF4A-B757-0748-984A-F3DFFDCDD99B}" srcOrd="0" destOrd="0" presId="urn:microsoft.com/office/officeart/2017/3/layout/DropPinTimeline"/>
    <dgm:cxn modelId="{1E60F1C2-EF5E-4C40-BC22-FEA130180DDC}" type="presOf" srcId="{DD2DCAC7-A2B1-4718-B2FA-8084318C7021}" destId="{16CA75EB-63F3-E94B-BFEC-D61D9FAC64C3}" srcOrd="0" destOrd="0" presId="urn:microsoft.com/office/officeart/2017/3/layout/DropPinTimeline"/>
    <dgm:cxn modelId="{DC869DC3-9F86-6848-997A-8C46435B607C}" type="presOf" srcId="{33AC87A2-51DC-49B0-BECD-9DD193AA46CD}" destId="{7F82CCB2-FA29-8644-9536-5F0BFC5956AD}" srcOrd="0" destOrd="0" presId="urn:microsoft.com/office/officeart/2017/3/layout/DropPinTimeline"/>
    <dgm:cxn modelId="{B7EE1BCC-8759-4FFB-92C0-5B30501F32B8}" srcId="{1DF4CC24-465B-4504-8BD2-D7FB7C58EC77}" destId="{DD2DCAC7-A2B1-4718-B2FA-8084318C7021}" srcOrd="0" destOrd="0" parTransId="{2F4C765F-D70E-4A6F-9122-092C7E414795}" sibTransId="{0EEC7D25-66C3-486A-8CEB-CCD58D92230E}"/>
    <dgm:cxn modelId="{573F84DA-CC7C-4E58-870E-234A3604F8CA}" srcId="{0E6A10BA-B584-4224-BC44-EBB00AC19FC7}" destId="{4B4B2EBF-E882-4943-BE2A-E248618ED7DB}" srcOrd="0" destOrd="0" parTransId="{06DD2585-319A-45A5-B0F1-7A1911EB9196}" sibTransId="{026E8467-88F5-456B-97B3-4C60DC6DCC18}"/>
    <dgm:cxn modelId="{2D30E3E6-7A2D-D442-8F35-ECE4802A465F}" type="presOf" srcId="{2CF30A61-9051-420C-A05D-D381DACA0727}" destId="{AAF555F0-F873-1D42-9624-04150AC3CEBF}" srcOrd="0" destOrd="0" presId="urn:microsoft.com/office/officeart/2017/3/layout/DropPinTimeline"/>
    <dgm:cxn modelId="{7E4C6EE8-59C5-4459-B35F-8A0335223CEF}" srcId="{E69C796D-7A59-42D5-B22A-617C008CB179}" destId="{1DF4CC24-465B-4504-8BD2-D7FB7C58EC77}" srcOrd="4" destOrd="0" parTransId="{0C2AB485-6585-4739-9035-40B8577B8FC2}" sibTransId="{F649DD47-9630-44B0-A4DA-E711A9618A4E}"/>
    <dgm:cxn modelId="{95F8ACF3-6A8B-477E-A0A5-63A53FBA6A9A}" srcId="{E69C796D-7A59-42D5-B22A-617C008CB179}" destId="{10512CCC-2E09-450A-9931-4C63D8859635}" srcOrd="3" destOrd="0" parTransId="{7F750CA1-AD1C-45BA-9282-42575FFDCB9A}" sibTransId="{84876254-13AC-466A-8E16-B935F7C5D9E5}"/>
    <dgm:cxn modelId="{A882A174-71AC-DE45-A6F6-3F57AF67D6A2}" type="presParOf" srcId="{C2278AED-F2AC-3A4A-B282-383E3FAA7D91}" destId="{8775A41A-3E4E-F449-BF1D-5EDBE5F749D8}" srcOrd="0" destOrd="0" presId="urn:microsoft.com/office/officeart/2017/3/layout/DropPinTimeline"/>
    <dgm:cxn modelId="{6452447B-3E05-524B-9C30-A3674894DD83}" type="presParOf" srcId="{C2278AED-F2AC-3A4A-B282-383E3FAA7D91}" destId="{19164E75-36D0-D34C-85F7-57B4D52BCFFA}" srcOrd="1" destOrd="0" presId="urn:microsoft.com/office/officeart/2017/3/layout/DropPinTimeline"/>
    <dgm:cxn modelId="{D4286D98-E89B-E345-93B6-5E03C88D0F3E}" type="presParOf" srcId="{19164E75-36D0-D34C-85F7-57B4D52BCFFA}" destId="{C3B54B34-1373-C14A-956B-E40E139DF6A9}" srcOrd="0" destOrd="0" presId="urn:microsoft.com/office/officeart/2017/3/layout/DropPinTimeline"/>
    <dgm:cxn modelId="{9AC20768-82EA-6E48-87CB-E304AEA7D792}" type="presParOf" srcId="{C3B54B34-1373-C14A-956B-E40E139DF6A9}" destId="{98F8905B-3922-3245-A7EF-B33DDC6487E2}" srcOrd="0" destOrd="0" presId="urn:microsoft.com/office/officeart/2017/3/layout/DropPinTimeline"/>
    <dgm:cxn modelId="{DA2654F5-0C75-374B-A083-52476D5C5636}" type="presParOf" srcId="{C3B54B34-1373-C14A-956B-E40E139DF6A9}" destId="{ADE9F6E7-9C00-CE4B-ADCA-1EB102130C23}" srcOrd="1" destOrd="0" presId="urn:microsoft.com/office/officeart/2017/3/layout/DropPinTimeline"/>
    <dgm:cxn modelId="{F87BC58F-3A16-F74C-8340-2A7DAEA5B3C9}" type="presParOf" srcId="{ADE9F6E7-9C00-CE4B-ADCA-1EB102130C23}" destId="{11752DD1-74BA-C441-9884-E6D009A1D06B}" srcOrd="0" destOrd="0" presId="urn:microsoft.com/office/officeart/2017/3/layout/DropPinTimeline"/>
    <dgm:cxn modelId="{170636FE-575D-AA47-A901-154E0F64E420}" type="presParOf" srcId="{ADE9F6E7-9C00-CE4B-ADCA-1EB102130C23}" destId="{D98F7726-C8E2-1644-A2F5-40E3C6E161F3}" srcOrd="1" destOrd="0" presId="urn:microsoft.com/office/officeart/2017/3/layout/DropPinTimeline"/>
    <dgm:cxn modelId="{FC8A269D-4BC2-2B47-A625-93046A7CE35F}" type="presParOf" srcId="{C3B54B34-1373-C14A-956B-E40E139DF6A9}" destId="{5CD5E20F-64FC-E249-9CA0-28C84640B747}" srcOrd="2" destOrd="0" presId="urn:microsoft.com/office/officeart/2017/3/layout/DropPinTimeline"/>
    <dgm:cxn modelId="{FC900F95-DAB8-264D-ABB4-F26BDB2FA1E8}" type="presParOf" srcId="{C3B54B34-1373-C14A-956B-E40E139DF6A9}" destId="{7F82CCB2-FA29-8644-9536-5F0BFC5956AD}" srcOrd="3" destOrd="0" presId="urn:microsoft.com/office/officeart/2017/3/layout/DropPinTimeline"/>
    <dgm:cxn modelId="{62CFA2C8-9120-9B41-8709-C111BED0ED18}" type="presParOf" srcId="{C3B54B34-1373-C14A-956B-E40E139DF6A9}" destId="{D01945A2-ED14-EA4B-AAA1-0ED9F3C31736}" srcOrd="4" destOrd="0" presId="urn:microsoft.com/office/officeart/2017/3/layout/DropPinTimeline"/>
    <dgm:cxn modelId="{A3548170-CA84-2041-AA6C-D0D54B21AD21}" type="presParOf" srcId="{C3B54B34-1373-C14A-956B-E40E139DF6A9}" destId="{CFD026CD-D769-784B-BF88-C6F543061103}" srcOrd="5" destOrd="0" presId="urn:microsoft.com/office/officeart/2017/3/layout/DropPinTimeline"/>
    <dgm:cxn modelId="{A37E26D0-BE60-0846-9636-6035BCA07CD2}" type="presParOf" srcId="{19164E75-36D0-D34C-85F7-57B4D52BCFFA}" destId="{984D88A3-6EBD-2A4C-B567-9603DCD029B4}" srcOrd="1" destOrd="0" presId="urn:microsoft.com/office/officeart/2017/3/layout/DropPinTimeline"/>
    <dgm:cxn modelId="{6F4A72A5-7D00-8546-8705-38BF39BB887D}" type="presParOf" srcId="{19164E75-36D0-D34C-85F7-57B4D52BCFFA}" destId="{7D03E971-37D9-9044-A880-7DBE10E4AC74}" srcOrd="2" destOrd="0" presId="urn:microsoft.com/office/officeart/2017/3/layout/DropPinTimeline"/>
    <dgm:cxn modelId="{B75EB919-79FF-6F48-8B72-F6782DC38851}" type="presParOf" srcId="{7D03E971-37D9-9044-A880-7DBE10E4AC74}" destId="{B611E608-40DF-8D41-8C13-14E2BC71B55F}" srcOrd="0" destOrd="0" presId="urn:microsoft.com/office/officeart/2017/3/layout/DropPinTimeline"/>
    <dgm:cxn modelId="{0E6FBF6A-D0D9-0D44-8D24-792F5D5F37DF}" type="presParOf" srcId="{7D03E971-37D9-9044-A880-7DBE10E4AC74}" destId="{9D738371-036C-544A-8491-95CFEFE6457F}" srcOrd="1" destOrd="0" presId="urn:microsoft.com/office/officeart/2017/3/layout/DropPinTimeline"/>
    <dgm:cxn modelId="{8B3A4461-6070-1241-B550-38B498CFB4D8}" type="presParOf" srcId="{9D738371-036C-544A-8491-95CFEFE6457F}" destId="{275E3951-3D36-8543-B72C-6B347BDAFDE8}" srcOrd="0" destOrd="0" presId="urn:microsoft.com/office/officeart/2017/3/layout/DropPinTimeline"/>
    <dgm:cxn modelId="{ADCF0257-2F5A-3543-B95C-16E8058A1A2F}" type="presParOf" srcId="{9D738371-036C-544A-8491-95CFEFE6457F}" destId="{6CB5995E-8495-4245-B745-56F2AF3B05D3}" srcOrd="1" destOrd="0" presId="urn:microsoft.com/office/officeart/2017/3/layout/DropPinTimeline"/>
    <dgm:cxn modelId="{B0098649-77D7-2443-A85E-3AE70BE05473}" type="presParOf" srcId="{7D03E971-37D9-9044-A880-7DBE10E4AC74}" destId="{96EAAC79-6F19-AC4B-AB08-CDB805DED4DF}" srcOrd="2" destOrd="0" presId="urn:microsoft.com/office/officeart/2017/3/layout/DropPinTimeline"/>
    <dgm:cxn modelId="{C5B48F55-A32F-C848-85E2-F13C8B06B0D3}" type="presParOf" srcId="{7D03E971-37D9-9044-A880-7DBE10E4AC74}" destId="{AAF555F0-F873-1D42-9624-04150AC3CEBF}" srcOrd="3" destOrd="0" presId="urn:microsoft.com/office/officeart/2017/3/layout/DropPinTimeline"/>
    <dgm:cxn modelId="{C3F80C5E-BDAA-EB41-A076-6C1429FED9C2}" type="presParOf" srcId="{7D03E971-37D9-9044-A880-7DBE10E4AC74}" destId="{BBD54838-CB52-264D-B21B-112B72194391}" srcOrd="4" destOrd="0" presId="urn:microsoft.com/office/officeart/2017/3/layout/DropPinTimeline"/>
    <dgm:cxn modelId="{54C9957D-B6D1-2949-8BF7-39FBFCD142BC}" type="presParOf" srcId="{7D03E971-37D9-9044-A880-7DBE10E4AC74}" destId="{B2829F0B-DB5D-B248-8108-9EBE3B73C9B9}" srcOrd="5" destOrd="0" presId="urn:microsoft.com/office/officeart/2017/3/layout/DropPinTimeline"/>
    <dgm:cxn modelId="{EAF02F71-7D0B-C744-ACB2-B8F967FC7D96}" type="presParOf" srcId="{19164E75-36D0-D34C-85F7-57B4D52BCFFA}" destId="{912E346E-D0DA-014F-A3A4-677472FD2FA7}" srcOrd="3" destOrd="0" presId="urn:microsoft.com/office/officeart/2017/3/layout/DropPinTimeline"/>
    <dgm:cxn modelId="{02C5D8D0-2DAA-DE4A-9047-02826D61A3C8}" type="presParOf" srcId="{19164E75-36D0-D34C-85F7-57B4D52BCFFA}" destId="{6173078C-D807-B04F-901D-FEFE60F3EA38}" srcOrd="4" destOrd="0" presId="urn:microsoft.com/office/officeart/2017/3/layout/DropPinTimeline"/>
    <dgm:cxn modelId="{54C1A9D5-CE4A-B848-9882-A290C1D24906}" type="presParOf" srcId="{6173078C-D807-B04F-901D-FEFE60F3EA38}" destId="{C61A62F0-FFB1-0A44-9B9D-6E3819ED2141}" srcOrd="0" destOrd="0" presId="urn:microsoft.com/office/officeart/2017/3/layout/DropPinTimeline"/>
    <dgm:cxn modelId="{93DFEB80-0D51-C940-8D3D-848AEAAA1A43}" type="presParOf" srcId="{6173078C-D807-B04F-901D-FEFE60F3EA38}" destId="{E700D427-B1C9-5A43-97C8-7C36E2599C6B}" srcOrd="1" destOrd="0" presId="urn:microsoft.com/office/officeart/2017/3/layout/DropPinTimeline"/>
    <dgm:cxn modelId="{7ADDC066-AF45-4F4A-B7E9-F6A6FADBFC6B}" type="presParOf" srcId="{E700D427-B1C9-5A43-97C8-7C36E2599C6B}" destId="{7B9BF37B-6BEE-0642-9D45-B7F3950E36A3}" srcOrd="0" destOrd="0" presId="urn:microsoft.com/office/officeart/2017/3/layout/DropPinTimeline"/>
    <dgm:cxn modelId="{F6FA928E-2A64-9446-A5E2-DE22D3ADBDDC}" type="presParOf" srcId="{E700D427-B1C9-5A43-97C8-7C36E2599C6B}" destId="{38554E7A-FD70-7046-AF2C-3C2D1A9D7D21}" srcOrd="1" destOrd="0" presId="urn:microsoft.com/office/officeart/2017/3/layout/DropPinTimeline"/>
    <dgm:cxn modelId="{0DD39531-17F0-3241-B6C2-174507CE0800}" type="presParOf" srcId="{6173078C-D807-B04F-901D-FEFE60F3EA38}" destId="{38651D77-CF2D-B545-8E3A-0343140AA1A4}" srcOrd="2" destOrd="0" presId="urn:microsoft.com/office/officeart/2017/3/layout/DropPinTimeline"/>
    <dgm:cxn modelId="{ECDAE8FC-D3E6-594A-BD3E-C1FFF4C4E5AD}" type="presParOf" srcId="{6173078C-D807-B04F-901D-FEFE60F3EA38}" destId="{FA710912-A874-2C40-9203-9F56B54CE075}" srcOrd="3" destOrd="0" presId="urn:microsoft.com/office/officeart/2017/3/layout/DropPinTimeline"/>
    <dgm:cxn modelId="{70959D80-3E55-AD4A-8D79-A3A9E8D5A4D2}" type="presParOf" srcId="{6173078C-D807-B04F-901D-FEFE60F3EA38}" destId="{08C7A7F8-005C-FA4A-87F7-80424A3A84F0}" srcOrd="4" destOrd="0" presId="urn:microsoft.com/office/officeart/2017/3/layout/DropPinTimeline"/>
    <dgm:cxn modelId="{B0978ADB-AF17-B448-AF14-AB1EAF49D966}" type="presParOf" srcId="{6173078C-D807-B04F-901D-FEFE60F3EA38}" destId="{B89F7057-380C-294D-A522-AD3E02F6F2A6}" srcOrd="5" destOrd="0" presId="urn:microsoft.com/office/officeart/2017/3/layout/DropPinTimeline"/>
    <dgm:cxn modelId="{0601876A-EEFC-614D-98EA-1C2383316F7D}" type="presParOf" srcId="{19164E75-36D0-D34C-85F7-57B4D52BCFFA}" destId="{89831DC9-BD79-7B42-BEC1-2D6074C19EE4}" srcOrd="5" destOrd="0" presId="urn:microsoft.com/office/officeart/2017/3/layout/DropPinTimeline"/>
    <dgm:cxn modelId="{E624B572-09D7-2449-899F-4B60341E31F7}" type="presParOf" srcId="{19164E75-36D0-D34C-85F7-57B4D52BCFFA}" destId="{759FBD75-DBE4-5141-AD9F-611A9BD862F4}" srcOrd="6" destOrd="0" presId="urn:microsoft.com/office/officeart/2017/3/layout/DropPinTimeline"/>
    <dgm:cxn modelId="{10E08C79-2913-A146-BDA1-6D912876E618}" type="presParOf" srcId="{759FBD75-DBE4-5141-AD9F-611A9BD862F4}" destId="{C172E9B2-7BC0-B346-A618-C94373B1324D}" srcOrd="0" destOrd="0" presId="urn:microsoft.com/office/officeart/2017/3/layout/DropPinTimeline"/>
    <dgm:cxn modelId="{8FC9A264-8839-C643-B030-F8C0D8C4EEDE}" type="presParOf" srcId="{759FBD75-DBE4-5141-AD9F-611A9BD862F4}" destId="{070A3589-9133-734A-83C9-53819662DF02}" srcOrd="1" destOrd="0" presId="urn:microsoft.com/office/officeart/2017/3/layout/DropPinTimeline"/>
    <dgm:cxn modelId="{5E706EC5-2AD4-5543-B219-D83129943CC3}" type="presParOf" srcId="{070A3589-9133-734A-83C9-53819662DF02}" destId="{F545C59E-3B1F-B447-9C25-4FF9D23E2B93}" srcOrd="0" destOrd="0" presId="urn:microsoft.com/office/officeart/2017/3/layout/DropPinTimeline"/>
    <dgm:cxn modelId="{EA97745C-3917-6142-8CC3-74ADB794C485}" type="presParOf" srcId="{070A3589-9133-734A-83C9-53819662DF02}" destId="{5300FEF0-C17B-624B-80A0-BF56072B16B0}" srcOrd="1" destOrd="0" presId="urn:microsoft.com/office/officeart/2017/3/layout/DropPinTimeline"/>
    <dgm:cxn modelId="{090A82B8-22F2-6649-953B-ECFF18FFFD56}" type="presParOf" srcId="{759FBD75-DBE4-5141-AD9F-611A9BD862F4}" destId="{8B0F0A7A-8007-7D42-B191-2C4981E9F22A}" srcOrd="2" destOrd="0" presId="urn:microsoft.com/office/officeart/2017/3/layout/DropPinTimeline"/>
    <dgm:cxn modelId="{EF5B06E0-A242-954D-936C-0C0A518148E8}" type="presParOf" srcId="{759FBD75-DBE4-5141-AD9F-611A9BD862F4}" destId="{0A61EF4A-B757-0748-984A-F3DFFDCDD99B}" srcOrd="3" destOrd="0" presId="urn:microsoft.com/office/officeart/2017/3/layout/DropPinTimeline"/>
    <dgm:cxn modelId="{6975B0F9-1E03-124F-B584-8639050195CA}" type="presParOf" srcId="{759FBD75-DBE4-5141-AD9F-611A9BD862F4}" destId="{58D3F9DF-06C7-2241-AE7A-D127EFBF9AE6}" srcOrd="4" destOrd="0" presId="urn:microsoft.com/office/officeart/2017/3/layout/DropPinTimeline"/>
    <dgm:cxn modelId="{BAF8B02E-F668-EF4E-8698-50820CE4394F}" type="presParOf" srcId="{759FBD75-DBE4-5141-AD9F-611A9BD862F4}" destId="{DB1FC541-504C-9240-A6A4-9F2CF0A9FDF8}" srcOrd="5" destOrd="0" presId="urn:microsoft.com/office/officeart/2017/3/layout/DropPinTimeline"/>
    <dgm:cxn modelId="{5D2061D8-C324-EF4B-90ED-089F3C07818D}" type="presParOf" srcId="{19164E75-36D0-D34C-85F7-57B4D52BCFFA}" destId="{8A990337-F671-0044-99FC-9D4507C17528}" srcOrd="7" destOrd="0" presId="urn:microsoft.com/office/officeart/2017/3/layout/DropPinTimeline"/>
    <dgm:cxn modelId="{49C32180-E77E-FC42-8400-5EC3AD9F9A1B}" type="presParOf" srcId="{19164E75-36D0-D34C-85F7-57B4D52BCFFA}" destId="{14BB4A03-9785-E84B-8862-8F5F2D4F1145}" srcOrd="8" destOrd="0" presId="urn:microsoft.com/office/officeart/2017/3/layout/DropPinTimeline"/>
    <dgm:cxn modelId="{95FFA962-E00A-3448-9FC5-52DC4DCE56C2}" type="presParOf" srcId="{14BB4A03-9785-E84B-8862-8F5F2D4F1145}" destId="{490CA58B-80E3-1247-9945-4BC98971A1B6}" srcOrd="0" destOrd="0" presId="urn:microsoft.com/office/officeart/2017/3/layout/DropPinTimeline"/>
    <dgm:cxn modelId="{136E1376-D961-0F45-94A4-6C0B15E5B335}" type="presParOf" srcId="{14BB4A03-9785-E84B-8862-8F5F2D4F1145}" destId="{9E16DE67-2696-7943-B4A2-B0902A88E2E1}" srcOrd="1" destOrd="0" presId="urn:microsoft.com/office/officeart/2017/3/layout/DropPinTimeline"/>
    <dgm:cxn modelId="{A05B8E83-D89E-1F43-BB88-0D17B7177F28}" type="presParOf" srcId="{9E16DE67-2696-7943-B4A2-B0902A88E2E1}" destId="{9689310D-FBC6-384E-B33E-091E37986C9A}" srcOrd="0" destOrd="0" presId="urn:microsoft.com/office/officeart/2017/3/layout/DropPinTimeline"/>
    <dgm:cxn modelId="{F926EC57-11F6-DC4B-B7A0-D31505B18A3C}" type="presParOf" srcId="{9E16DE67-2696-7943-B4A2-B0902A88E2E1}" destId="{E530666B-0071-E841-9456-A9D23DE66072}" srcOrd="1" destOrd="0" presId="urn:microsoft.com/office/officeart/2017/3/layout/DropPinTimeline"/>
    <dgm:cxn modelId="{081FFE48-F84C-4945-BB41-482492E6F458}" type="presParOf" srcId="{14BB4A03-9785-E84B-8862-8F5F2D4F1145}" destId="{16CA75EB-63F3-E94B-BFEC-D61D9FAC64C3}" srcOrd="2" destOrd="0" presId="urn:microsoft.com/office/officeart/2017/3/layout/DropPinTimeline"/>
    <dgm:cxn modelId="{BE8C5B26-FBCD-154F-A259-60C545CDBD60}" type="presParOf" srcId="{14BB4A03-9785-E84B-8862-8F5F2D4F1145}" destId="{7B7A8ED1-3311-AA4D-98B2-E3058F47ACEA}" srcOrd="3" destOrd="0" presId="urn:microsoft.com/office/officeart/2017/3/layout/DropPinTimeline"/>
    <dgm:cxn modelId="{04BE9494-436D-3640-9BB7-62022C8C92E7}" type="presParOf" srcId="{14BB4A03-9785-E84B-8862-8F5F2D4F1145}" destId="{64DD3592-EF36-F249-96DF-45FC18164D8F}" srcOrd="4" destOrd="0" presId="urn:microsoft.com/office/officeart/2017/3/layout/DropPinTimeline"/>
    <dgm:cxn modelId="{C268338A-43A5-B046-97F9-B99FA6539C63}" type="presParOf" srcId="{14BB4A03-9785-E84B-8862-8F5F2D4F1145}" destId="{886CD4FE-4C2A-8D43-A9EE-6101BC75DF66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1296DD-C2FD-4DDC-AD93-BD068F30F5E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D1B1DC1-D946-425F-9C8E-18B901BAE7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Cultural adherence to Tradition </a:t>
          </a:r>
        </a:p>
      </dgm:t>
    </dgm:pt>
    <dgm:pt modelId="{A09EE4B6-2176-4259-A662-83ECD4BB38CF}" type="parTrans" cxnId="{0749C350-B4C4-4861-A5FC-A598F229528B}">
      <dgm:prSet/>
      <dgm:spPr/>
      <dgm:t>
        <a:bodyPr/>
        <a:lstStyle/>
        <a:p>
          <a:endParaRPr lang="en-US"/>
        </a:p>
      </dgm:t>
    </dgm:pt>
    <dgm:pt modelId="{F19A38A1-0993-4375-B462-239726B3FD81}" type="sibTrans" cxnId="{0749C350-B4C4-4861-A5FC-A598F229528B}">
      <dgm:prSet/>
      <dgm:spPr/>
      <dgm:t>
        <a:bodyPr/>
        <a:lstStyle/>
        <a:p>
          <a:endParaRPr lang="en-US"/>
        </a:p>
      </dgm:t>
    </dgm:pt>
    <dgm:pt modelId="{5A262C6A-CCB9-42E3-9512-F65C9F5D5F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Hierarchical Decision-Making Culture</a:t>
          </a:r>
        </a:p>
      </dgm:t>
    </dgm:pt>
    <dgm:pt modelId="{C964CBCF-205B-49DC-BC74-0C9F45202390}" type="parTrans" cxnId="{32A048CE-D554-46F8-A782-2E8507FB76C6}">
      <dgm:prSet/>
      <dgm:spPr/>
      <dgm:t>
        <a:bodyPr/>
        <a:lstStyle/>
        <a:p>
          <a:endParaRPr lang="en-US"/>
        </a:p>
      </dgm:t>
    </dgm:pt>
    <dgm:pt modelId="{586267D6-99F7-471C-B7AE-D4F111C9F184}" type="sibTrans" cxnId="{32A048CE-D554-46F8-A782-2E8507FB76C6}">
      <dgm:prSet/>
      <dgm:spPr/>
      <dgm:t>
        <a:bodyPr/>
        <a:lstStyle/>
        <a:p>
          <a:endParaRPr lang="en-US"/>
        </a:p>
      </dgm:t>
    </dgm:pt>
    <dgm:pt modelId="{843FD768-7AC3-480B-BDE8-8BCDB46DE3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Employee Empowerment and Engagement </a:t>
          </a:r>
        </a:p>
      </dgm:t>
    </dgm:pt>
    <dgm:pt modelId="{1A102CCC-73A8-46C7-85D1-9FCE9C335573}" type="parTrans" cxnId="{A231C182-3E68-4F2E-B9F9-00AE84FF148D}">
      <dgm:prSet/>
      <dgm:spPr/>
      <dgm:t>
        <a:bodyPr/>
        <a:lstStyle/>
        <a:p>
          <a:endParaRPr lang="en-US"/>
        </a:p>
      </dgm:t>
    </dgm:pt>
    <dgm:pt modelId="{1AAC67DE-98A9-4EE8-A130-1D773C151274}" type="sibTrans" cxnId="{A231C182-3E68-4F2E-B9F9-00AE84FF148D}">
      <dgm:prSet/>
      <dgm:spPr/>
      <dgm:t>
        <a:bodyPr/>
        <a:lstStyle/>
        <a:p>
          <a:endParaRPr lang="en-US"/>
        </a:p>
      </dgm:t>
    </dgm:pt>
    <dgm:pt modelId="{C01BF224-C8D9-4ED8-8989-0D04D12D2B19}" type="pres">
      <dgm:prSet presAssocID="{D91296DD-C2FD-4DDC-AD93-BD068F30F5EE}" presName="root" presStyleCnt="0">
        <dgm:presLayoutVars>
          <dgm:dir/>
          <dgm:resizeHandles val="exact"/>
        </dgm:presLayoutVars>
      </dgm:prSet>
      <dgm:spPr/>
    </dgm:pt>
    <dgm:pt modelId="{84814142-3095-4EAF-8574-5CECC6A68952}" type="pres">
      <dgm:prSet presAssocID="{5D1B1DC1-D946-425F-9C8E-18B901BAE7EC}" presName="compNode" presStyleCnt="0"/>
      <dgm:spPr/>
    </dgm:pt>
    <dgm:pt modelId="{B40BAE92-128F-45D1-A364-1A8AFEF9523E}" type="pres">
      <dgm:prSet presAssocID="{5D1B1DC1-D946-425F-9C8E-18B901BAE7E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6ECB8AF3-69FB-4215-BEA8-5FAA31D32F04}" type="pres">
      <dgm:prSet presAssocID="{5D1B1DC1-D946-425F-9C8E-18B901BAE7EC}" presName="spaceRect" presStyleCnt="0"/>
      <dgm:spPr/>
    </dgm:pt>
    <dgm:pt modelId="{5C095BC0-FDD5-49B2-8B3C-E216C9B40278}" type="pres">
      <dgm:prSet presAssocID="{5D1B1DC1-D946-425F-9C8E-18B901BAE7EC}" presName="textRect" presStyleLbl="revTx" presStyleIdx="0" presStyleCnt="3">
        <dgm:presLayoutVars>
          <dgm:chMax val="1"/>
          <dgm:chPref val="1"/>
        </dgm:presLayoutVars>
      </dgm:prSet>
      <dgm:spPr/>
    </dgm:pt>
    <dgm:pt modelId="{810E3A1D-1300-4165-A14B-0FE26CE9427F}" type="pres">
      <dgm:prSet presAssocID="{F19A38A1-0993-4375-B462-239726B3FD81}" presName="sibTrans" presStyleCnt="0"/>
      <dgm:spPr/>
    </dgm:pt>
    <dgm:pt modelId="{1664933E-ADA8-46D8-90CF-78F8C1764485}" type="pres">
      <dgm:prSet presAssocID="{5A262C6A-CCB9-42E3-9512-F65C9F5D5FC3}" presName="compNode" presStyleCnt="0"/>
      <dgm:spPr/>
    </dgm:pt>
    <dgm:pt modelId="{58C7092C-3C93-4F50-AE0A-41FE1C8BF29C}" type="pres">
      <dgm:prSet presAssocID="{5A262C6A-CCB9-42E3-9512-F65C9F5D5FC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7FEB128-9BF2-44FB-99B3-45953F088D21}" type="pres">
      <dgm:prSet presAssocID="{5A262C6A-CCB9-42E3-9512-F65C9F5D5FC3}" presName="spaceRect" presStyleCnt="0"/>
      <dgm:spPr/>
    </dgm:pt>
    <dgm:pt modelId="{B0D9ECA5-BD4D-488A-8779-84E5F5BE1946}" type="pres">
      <dgm:prSet presAssocID="{5A262C6A-CCB9-42E3-9512-F65C9F5D5FC3}" presName="textRect" presStyleLbl="revTx" presStyleIdx="1" presStyleCnt="3">
        <dgm:presLayoutVars>
          <dgm:chMax val="1"/>
          <dgm:chPref val="1"/>
        </dgm:presLayoutVars>
      </dgm:prSet>
      <dgm:spPr/>
    </dgm:pt>
    <dgm:pt modelId="{FA7B51D3-1CB1-442F-BE9A-D8BA8E2E7861}" type="pres">
      <dgm:prSet presAssocID="{586267D6-99F7-471C-B7AE-D4F111C9F184}" presName="sibTrans" presStyleCnt="0"/>
      <dgm:spPr/>
    </dgm:pt>
    <dgm:pt modelId="{62E142AA-DE8A-46D0-9EBF-7289CD328167}" type="pres">
      <dgm:prSet presAssocID="{843FD768-7AC3-480B-BDE8-8BCDB46DE3B1}" presName="compNode" presStyleCnt="0"/>
      <dgm:spPr/>
    </dgm:pt>
    <dgm:pt modelId="{202CB48C-A03A-479C-BF92-B41F59EA45F3}" type="pres">
      <dgm:prSet presAssocID="{843FD768-7AC3-480B-BDE8-8BCDB46DE3B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427DF091-EE2F-442B-96F6-FCC3A02C9CAE}" type="pres">
      <dgm:prSet presAssocID="{843FD768-7AC3-480B-BDE8-8BCDB46DE3B1}" presName="spaceRect" presStyleCnt="0"/>
      <dgm:spPr/>
    </dgm:pt>
    <dgm:pt modelId="{F20E1382-C0AE-45C7-9729-2AB3342969C0}" type="pres">
      <dgm:prSet presAssocID="{843FD768-7AC3-480B-BDE8-8BCDB46DE3B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F12612D-B67E-0B42-B43F-41A2C69823A2}" type="presOf" srcId="{D91296DD-C2FD-4DDC-AD93-BD068F30F5EE}" destId="{C01BF224-C8D9-4ED8-8989-0D04D12D2B19}" srcOrd="0" destOrd="0" presId="urn:microsoft.com/office/officeart/2018/2/layout/IconLabelList"/>
    <dgm:cxn modelId="{0749C350-B4C4-4861-A5FC-A598F229528B}" srcId="{D91296DD-C2FD-4DDC-AD93-BD068F30F5EE}" destId="{5D1B1DC1-D946-425F-9C8E-18B901BAE7EC}" srcOrd="0" destOrd="0" parTransId="{A09EE4B6-2176-4259-A662-83ECD4BB38CF}" sibTransId="{F19A38A1-0993-4375-B462-239726B3FD81}"/>
    <dgm:cxn modelId="{8BB7656C-0FD4-D44D-B5FC-E878AAD15B07}" type="presOf" srcId="{5D1B1DC1-D946-425F-9C8E-18B901BAE7EC}" destId="{5C095BC0-FDD5-49B2-8B3C-E216C9B40278}" srcOrd="0" destOrd="0" presId="urn:microsoft.com/office/officeart/2018/2/layout/IconLabelList"/>
    <dgm:cxn modelId="{A231C182-3E68-4F2E-B9F9-00AE84FF148D}" srcId="{D91296DD-C2FD-4DDC-AD93-BD068F30F5EE}" destId="{843FD768-7AC3-480B-BDE8-8BCDB46DE3B1}" srcOrd="2" destOrd="0" parTransId="{1A102CCC-73A8-46C7-85D1-9FCE9C335573}" sibTransId="{1AAC67DE-98A9-4EE8-A130-1D773C151274}"/>
    <dgm:cxn modelId="{942F118D-7A31-DA43-918B-CE7FC163782D}" type="presOf" srcId="{5A262C6A-CCB9-42E3-9512-F65C9F5D5FC3}" destId="{B0D9ECA5-BD4D-488A-8779-84E5F5BE1946}" srcOrd="0" destOrd="0" presId="urn:microsoft.com/office/officeart/2018/2/layout/IconLabelList"/>
    <dgm:cxn modelId="{0755A69C-C0B2-7C4C-AD56-190CE915793A}" type="presOf" srcId="{843FD768-7AC3-480B-BDE8-8BCDB46DE3B1}" destId="{F20E1382-C0AE-45C7-9729-2AB3342969C0}" srcOrd="0" destOrd="0" presId="urn:microsoft.com/office/officeart/2018/2/layout/IconLabelList"/>
    <dgm:cxn modelId="{32A048CE-D554-46F8-A782-2E8507FB76C6}" srcId="{D91296DD-C2FD-4DDC-AD93-BD068F30F5EE}" destId="{5A262C6A-CCB9-42E3-9512-F65C9F5D5FC3}" srcOrd="1" destOrd="0" parTransId="{C964CBCF-205B-49DC-BC74-0C9F45202390}" sibTransId="{586267D6-99F7-471C-B7AE-D4F111C9F184}"/>
    <dgm:cxn modelId="{1597538B-E4D1-174A-940B-F90172630EE1}" type="presParOf" srcId="{C01BF224-C8D9-4ED8-8989-0D04D12D2B19}" destId="{84814142-3095-4EAF-8574-5CECC6A68952}" srcOrd="0" destOrd="0" presId="urn:microsoft.com/office/officeart/2018/2/layout/IconLabelList"/>
    <dgm:cxn modelId="{65E508C9-0C12-DC40-9572-789048FCB466}" type="presParOf" srcId="{84814142-3095-4EAF-8574-5CECC6A68952}" destId="{B40BAE92-128F-45D1-A364-1A8AFEF9523E}" srcOrd="0" destOrd="0" presId="urn:microsoft.com/office/officeart/2018/2/layout/IconLabelList"/>
    <dgm:cxn modelId="{C1DAF173-ADC0-2744-B852-09B7990E9F45}" type="presParOf" srcId="{84814142-3095-4EAF-8574-5CECC6A68952}" destId="{6ECB8AF3-69FB-4215-BEA8-5FAA31D32F04}" srcOrd="1" destOrd="0" presId="urn:microsoft.com/office/officeart/2018/2/layout/IconLabelList"/>
    <dgm:cxn modelId="{F53DA142-4EB6-C343-8B2C-F6DD0753008F}" type="presParOf" srcId="{84814142-3095-4EAF-8574-5CECC6A68952}" destId="{5C095BC0-FDD5-49B2-8B3C-E216C9B40278}" srcOrd="2" destOrd="0" presId="urn:microsoft.com/office/officeart/2018/2/layout/IconLabelList"/>
    <dgm:cxn modelId="{C5F1F9E7-BAAA-CF49-B0B2-8CD4563B94BE}" type="presParOf" srcId="{C01BF224-C8D9-4ED8-8989-0D04D12D2B19}" destId="{810E3A1D-1300-4165-A14B-0FE26CE9427F}" srcOrd="1" destOrd="0" presId="urn:microsoft.com/office/officeart/2018/2/layout/IconLabelList"/>
    <dgm:cxn modelId="{C00380CD-516E-3740-8A6B-FE7FD7F2DFF7}" type="presParOf" srcId="{C01BF224-C8D9-4ED8-8989-0D04D12D2B19}" destId="{1664933E-ADA8-46D8-90CF-78F8C1764485}" srcOrd="2" destOrd="0" presId="urn:microsoft.com/office/officeart/2018/2/layout/IconLabelList"/>
    <dgm:cxn modelId="{9D420093-D952-D94E-B42F-1B82EB2394E9}" type="presParOf" srcId="{1664933E-ADA8-46D8-90CF-78F8C1764485}" destId="{58C7092C-3C93-4F50-AE0A-41FE1C8BF29C}" srcOrd="0" destOrd="0" presId="urn:microsoft.com/office/officeart/2018/2/layout/IconLabelList"/>
    <dgm:cxn modelId="{63D0C391-C2C6-814C-A8B9-8EDD080DB642}" type="presParOf" srcId="{1664933E-ADA8-46D8-90CF-78F8C1764485}" destId="{27FEB128-9BF2-44FB-99B3-45953F088D21}" srcOrd="1" destOrd="0" presId="urn:microsoft.com/office/officeart/2018/2/layout/IconLabelList"/>
    <dgm:cxn modelId="{DFD9F1F4-14F9-584B-8159-3E8B5B75D114}" type="presParOf" srcId="{1664933E-ADA8-46D8-90CF-78F8C1764485}" destId="{B0D9ECA5-BD4D-488A-8779-84E5F5BE1946}" srcOrd="2" destOrd="0" presId="urn:microsoft.com/office/officeart/2018/2/layout/IconLabelList"/>
    <dgm:cxn modelId="{CAFA905B-C9CE-7F49-801A-4A0D999FB8CE}" type="presParOf" srcId="{C01BF224-C8D9-4ED8-8989-0D04D12D2B19}" destId="{FA7B51D3-1CB1-442F-BE9A-D8BA8E2E7861}" srcOrd="3" destOrd="0" presId="urn:microsoft.com/office/officeart/2018/2/layout/IconLabelList"/>
    <dgm:cxn modelId="{F8FA263B-CAE8-E141-9AED-EC78BC818764}" type="presParOf" srcId="{C01BF224-C8D9-4ED8-8989-0D04D12D2B19}" destId="{62E142AA-DE8A-46D0-9EBF-7289CD328167}" srcOrd="4" destOrd="0" presId="urn:microsoft.com/office/officeart/2018/2/layout/IconLabelList"/>
    <dgm:cxn modelId="{868F85B3-B3B6-A646-BD00-63943922ABCB}" type="presParOf" srcId="{62E142AA-DE8A-46D0-9EBF-7289CD328167}" destId="{202CB48C-A03A-479C-BF92-B41F59EA45F3}" srcOrd="0" destOrd="0" presId="urn:microsoft.com/office/officeart/2018/2/layout/IconLabelList"/>
    <dgm:cxn modelId="{5EA58884-5AEB-2E4E-900E-C892E0884267}" type="presParOf" srcId="{62E142AA-DE8A-46D0-9EBF-7289CD328167}" destId="{427DF091-EE2F-442B-96F6-FCC3A02C9CAE}" srcOrd="1" destOrd="0" presId="urn:microsoft.com/office/officeart/2018/2/layout/IconLabelList"/>
    <dgm:cxn modelId="{7EF49F33-B754-864D-B361-B0308E18FF66}" type="presParOf" srcId="{62E142AA-DE8A-46D0-9EBF-7289CD328167}" destId="{F20E1382-C0AE-45C7-9729-2AB3342969C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531D647-4A71-49A6-AC1F-3B045530CAA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670BB29-D7DA-4779-A7F0-29F67554782F}">
      <dgm:prSet/>
      <dgm:spPr/>
      <dgm:t>
        <a:bodyPr/>
        <a:lstStyle/>
        <a:p>
          <a:pPr>
            <a:defRPr cap="all"/>
          </a:pPr>
          <a:r>
            <a:rPr lang="en-IN" i="0"/>
            <a:t>Stakeholder Engagement</a:t>
          </a:r>
          <a:endParaRPr lang="en-US"/>
        </a:p>
      </dgm:t>
    </dgm:pt>
    <dgm:pt modelId="{FD384C88-6980-4EC0-8CEB-C403B603F94F}" type="parTrans" cxnId="{BE6FB707-AA78-4192-B73A-2E607D09695A}">
      <dgm:prSet/>
      <dgm:spPr/>
      <dgm:t>
        <a:bodyPr/>
        <a:lstStyle/>
        <a:p>
          <a:endParaRPr lang="en-US"/>
        </a:p>
      </dgm:t>
    </dgm:pt>
    <dgm:pt modelId="{B28AD8A6-40C8-4CDA-BC14-AA1F2323BEF6}" type="sibTrans" cxnId="{BE6FB707-AA78-4192-B73A-2E607D09695A}">
      <dgm:prSet/>
      <dgm:spPr/>
      <dgm:t>
        <a:bodyPr/>
        <a:lstStyle/>
        <a:p>
          <a:endParaRPr lang="en-US"/>
        </a:p>
      </dgm:t>
    </dgm:pt>
    <dgm:pt modelId="{0BC81F1F-090F-49C6-9B83-459E94F089AD}">
      <dgm:prSet/>
      <dgm:spPr/>
      <dgm:t>
        <a:bodyPr/>
        <a:lstStyle/>
        <a:p>
          <a:pPr>
            <a:defRPr cap="all"/>
          </a:pPr>
          <a:r>
            <a:rPr lang="en-IN" i="0"/>
            <a:t>Transparent Communication</a:t>
          </a:r>
          <a:endParaRPr lang="en-US"/>
        </a:p>
      </dgm:t>
    </dgm:pt>
    <dgm:pt modelId="{DC73155C-36AF-4F9C-AE58-A675E401EDA4}" type="parTrans" cxnId="{26A3535C-EB8E-47D0-904E-65EEC20DF8D4}">
      <dgm:prSet/>
      <dgm:spPr/>
      <dgm:t>
        <a:bodyPr/>
        <a:lstStyle/>
        <a:p>
          <a:endParaRPr lang="en-US"/>
        </a:p>
      </dgm:t>
    </dgm:pt>
    <dgm:pt modelId="{4AEB5C9C-1754-4255-A107-199539243D21}" type="sibTrans" cxnId="{26A3535C-EB8E-47D0-904E-65EEC20DF8D4}">
      <dgm:prSet/>
      <dgm:spPr/>
      <dgm:t>
        <a:bodyPr/>
        <a:lstStyle/>
        <a:p>
          <a:endParaRPr lang="en-US"/>
        </a:p>
      </dgm:t>
    </dgm:pt>
    <dgm:pt modelId="{614691B6-0509-4471-91DB-9BE4334E0015}">
      <dgm:prSet/>
      <dgm:spPr/>
      <dgm:t>
        <a:bodyPr/>
        <a:lstStyle/>
        <a:p>
          <a:pPr>
            <a:defRPr cap="all"/>
          </a:pPr>
          <a:r>
            <a:rPr lang="en-IN" i="0"/>
            <a:t>Engagement Workshops</a:t>
          </a:r>
          <a:endParaRPr lang="en-US"/>
        </a:p>
      </dgm:t>
    </dgm:pt>
    <dgm:pt modelId="{19B6E21F-4FA3-43BB-B466-69294F913FE4}" type="parTrans" cxnId="{5D2897B3-AD3F-47A6-86C4-332FE6D80438}">
      <dgm:prSet/>
      <dgm:spPr/>
      <dgm:t>
        <a:bodyPr/>
        <a:lstStyle/>
        <a:p>
          <a:endParaRPr lang="en-US"/>
        </a:p>
      </dgm:t>
    </dgm:pt>
    <dgm:pt modelId="{821D1B50-E744-452F-84FC-3EDB3072231B}" type="sibTrans" cxnId="{5D2897B3-AD3F-47A6-86C4-332FE6D80438}">
      <dgm:prSet/>
      <dgm:spPr/>
      <dgm:t>
        <a:bodyPr/>
        <a:lstStyle/>
        <a:p>
          <a:endParaRPr lang="en-US"/>
        </a:p>
      </dgm:t>
    </dgm:pt>
    <dgm:pt modelId="{7AF4BC3C-B9CF-4ECA-93EB-F6DB9696E37C}">
      <dgm:prSet/>
      <dgm:spPr/>
      <dgm:t>
        <a:bodyPr/>
        <a:lstStyle/>
        <a:p>
          <a:pPr>
            <a:defRPr cap="all"/>
          </a:pPr>
          <a:r>
            <a:rPr lang="en-IN" i="0"/>
            <a:t>Dedicated Support Teams</a:t>
          </a:r>
          <a:endParaRPr lang="en-US"/>
        </a:p>
      </dgm:t>
    </dgm:pt>
    <dgm:pt modelId="{EAE5867A-4286-45E4-9A99-B157D0CB629D}" type="parTrans" cxnId="{E61290CA-8BDC-484D-95FA-19062B417692}">
      <dgm:prSet/>
      <dgm:spPr/>
      <dgm:t>
        <a:bodyPr/>
        <a:lstStyle/>
        <a:p>
          <a:endParaRPr lang="en-US"/>
        </a:p>
      </dgm:t>
    </dgm:pt>
    <dgm:pt modelId="{340ACCF1-633B-4C99-86C3-AEFAEAD0CCE5}" type="sibTrans" cxnId="{E61290CA-8BDC-484D-95FA-19062B417692}">
      <dgm:prSet/>
      <dgm:spPr/>
      <dgm:t>
        <a:bodyPr/>
        <a:lstStyle/>
        <a:p>
          <a:endParaRPr lang="en-US"/>
        </a:p>
      </dgm:t>
    </dgm:pt>
    <dgm:pt modelId="{096BE0CC-2538-3D4A-A2C5-28989B2C32A1}" type="pres">
      <dgm:prSet presAssocID="{F531D647-4A71-49A6-AC1F-3B045530CAA7}" presName="linear" presStyleCnt="0">
        <dgm:presLayoutVars>
          <dgm:animLvl val="lvl"/>
          <dgm:resizeHandles val="exact"/>
        </dgm:presLayoutVars>
      </dgm:prSet>
      <dgm:spPr/>
    </dgm:pt>
    <dgm:pt modelId="{73FC62B9-640B-ED46-ADB8-7254CEFA94F9}" type="pres">
      <dgm:prSet presAssocID="{1670BB29-D7DA-4779-A7F0-29F67554782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AA1F6F5-900A-594D-BEF0-A85339271BC2}" type="pres">
      <dgm:prSet presAssocID="{B28AD8A6-40C8-4CDA-BC14-AA1F2323BEF6}" presName="spacer" presStyleCnt="0"/>
      <dgm:spPr/>
    </dgm:pt>
    <dgm:pt modelId="{88329F37-407B-4349-B33C-BF3341706B31}" type="pres">
      <dgm:prSet presAssocID="{0BC81F1F-090F-49C6-9B83-459E94F089A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FBCECAA-C2A8-4341-8445-CAE50ED06F1E}" type="pres">
      <dgm:prSet presAssocID="{4AEB5C9C-1754-4255-A107-199539243D21}" presName="spacer" presStyleCnt="0"/>
      <dgm:spPr/>
    </dgm:pt>
    <dgm:pt modelId="{B7437136-DBDF-9843-AAA0-7C830CC303AF}" type="pres">
      <dgm:prSet presAssocID="{614691B6-0509-4471-91DB-9BE4334E001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B606B57-7953-8646-807C-EC1761A4BCCD}" type="pres">
      <dgm:prSet presAssocID="{821D1B50-E744-452F-84FC-3EDB3072231B}" presName="spacer" presStyleCnt="0"/>
      <dgm:spPr/>
    </dgm:pt>
    <dgm:pt modelId="{44D410EF-1692-1F40-A190-0FA9664E2442}" type="pres">
      <dgm:prSet presAssocID="{7AF4BC3C-B9CF-4ECA-93EB-F6DB9696E37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E6FB707-AA78-4192-B73A-2E607D09695A}" srcId="{F531D647-4A71-49A6-AC1F-3B045530CAA7}" destId="{1670BB29-D7DA-4779-A7F0-29F67554782F}" srcOrd="0" destOrd="0" parTransId="{FD384C88-6980-4EC0-8CEB-C403B603F94F}" sibTransId="{B28AD8A6-40C8-4CDA-BC14-AA1F2323BEF6}"/>
    <dgm:cxn modelId="{2A2CDD2D-006E-C042-9DFD-BE059601711C}" type="presOf" srcId="{7AF4BC3C-B9CF-4ECA-93EB-F6DB9696E37C}" destId="{44D410EF-1692-1F40-A190-0FA9664E2442}" srcOrd="0" destOrd="0" presId="urn:microsoft.com/office/officeart/2005/8/layout/vList2"/>
    <dgm:cxn modelId="{099DB657-6EEB-7B43-9099-544DEDC6CE7A}" type="presOf" srcId="{0BC81F1F-090F-49C6-9B83-459E94F089AD}" destId="{88329F37-407B-4349-B33C-BF3341706B31}" srcOrd="0" destOrd="0" presId="urn:microsoft.com/office/officeart/2005/8/layout/vList2"/>
    <dgm:cxn modelId="{26A3535C-EB8E-47D0-904E-65EEC20DF8D4}" srcId="{F531D647-4A71-49A6-AC1F-3B045530CAA7}" destId="{0BC81F1F-090F-49C6-9B83-459E94F089AD}" srcOrd="1" destOrd="0" parTransId="{DC73155C-36AF-4F9C-AE58-A675E401EDA4}" sibTransId="{4AEB5C9C-1754-4255-A107-199539243D21}"/>
    <dgm:cxn modelId="{F976605F-3311-3948-9A0F-F036BBBA72FC}" type="presOf" srcId="{614691B6-0509-4471-91DB-9BE4334E0015}" destId="{B7437136-DBDF-9843-AAA0-7C830CC303AF}" srcOrd="0" destOrd="0" presId="urn:microsoft.com/office/officeart/2005/8/layout/vList2"/>
    <dgm:cxn modelId="{9876938B-CE4D-0E42-B52E-325CFABE25A2}" type="presOf" srcId="{F531D647-4A71-49A6-AC1F-3B045530CAA7}" destId="{096BE0CC-2538-3D4A-A2C5-28989B2C32A1}" srcOrd="0" destOrd="0" presId="urn:microsoft.com/office/officeart/2005/8/layout/vList2"/>
    <dgm:cxn modelId="{A6476BAE-92B4-D745-9FD3-6783D1E15448}" type="presOf" srcId="{1670BB29-D7DA-4779-A7F0-29F67554782F}" destId="{73FC62B9-640B-ED46-ADB8-7254CEFA94F9}" srcOrd="0" destOrd="0" presId="urn:microsoft.com/office/officeart/2005/8/layout/vList2"/>
    <dgm:cxn modelId="{5D2897B3-AD3F-47A6-86C4-332FE6D80438}" srcId="{F531D647-4A71-49A6-AC1F-3B045530CAA7}" destId="{614691B6-0509-4471-91DB-9BE4334E0015}" srcOrd="2" destOrd="0" parTransId="{19B6E21F-4FA3-43BB-B466-69294F913FE4}" sibTransId="{821D1B50-E744-452F-84FC-3EDB3072231B}"/>
    <dgm:cxn modelId="{E61290CA-8BDC-484D-95FA-19062B417692}" srcId="{F531D647-4A71-49A6-AC1F-3B045530CAA7}" destId="{7AF4BC3C-B9CF-4ECA-93EB-F6DB9696E37C}" srcOrd="3" destOrd="0" parTransId="{EAE5867A-4286-45E4-9A99-B157D0CB629D}" sibTransId="{340ACCF1-633B-4C99-86C3-AEFAEAD0CCE5}"/>
    <dgm:cxn modelId="{E0196DDC-0059-FA4A-A235-4939C90BE03B}" type="presParOf" srcId="{096BE0CC-2538-3D4A-A2C5-28989B2C32A1}" destId="{73FC62B9-640B-ED46-ADB8-7254CEFA94F9}" srcOrd="0" destOrd="0" presId="urn:microsoft.com/office/officeart/2005/8/layout/vList2"/>
    <dgm:cxn modelId="{DB06F536-4FFC-2C4D-AB2F-567542A8D628}" type="presParOf" srcId="{096BE0CC-2538-3D4A-A2C5-28989B2C32A1}" destId="{1AA1F6F5-900A-594D-BEF0-A85339271BC2}" srcOrd="1" destOrd="0" presId="urn:microsoft.com/office/officeart/2005/8/layout/vList2"/>
    <dgm:cxn modelId="{90BB27C9-465E-BF45-BC56-52D46DB208F2}" type="presParOf" srcId="{096BE0CC-2538-3D4A-A2C5-28989B2C32A1}" destId="{88329F37-407B-4349-B33C-BF3341706B31}" srcOrd="2" destOrd="0" presId="urn:microsoft.com/office/officeart/2005/8/layout/vList2"/>
    <dgm:cxn modelId="{1E5893A0-0D22-E948-83A0-D940FA7B05E0}" type="presParOf" srcId="{096BE0CC-2538-3D4A-A2C5-28989B2C32A1}" destId="{DFBCECAA-C2A8-4341-8445-CAE50ED06F1E}" srcOrd="3" destOrd="0" presId="urn:microsoft.com/office/officeart/2005/8/layout/vList2"/>
    <dgm:cxn modelId="{FA41B1CD-7A26-D34D-9C60-8589FA89D4FC}" type="presParOf" srcId="{096BE0CC-2538-3D4A-A2C5-28989B2C32A1}" destId="{B7437136-DBDF-9843-AAA0-7C830CC303AF}" srcOrd="4" destOrd="0" presId="urn:microsoft.com/office/officeart/2005/8/layout/vList2"/>
    <dgm:cxn modelId="{4D000399-7F44-6243-9CD9-E2EC05480D1B}" type="presParOf" srcId="{096BE0CC-2538-3D4A-A2C5-28989B2C32A1}" destId="{5B606B57-7953-8646-807C-EC1761A4BCCD}" srcOrd="5" destOrd="0" presId="urn:microsoft.com/office/officeart/2005/8/layout/vList2"/>
    <dgm:cxn modelId="{70194869-6B72-0B4D-84C8-DCA0AC9EC585}" type="presParOf" srcId="{096BE0CC-2538-3D4A-A2C5-28989B2C32A1}" destId="{44D410EF-1692-1F40-A190-0FA9664E244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183D8B4-59B2-4625-9936-A9694587B98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56BC29A-E611-47AA-8758-21386AA08A8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i="0"/>
            <a:t>Skills Assessment and Training</a:t>
          </a:r>
          <a:endParaRPr lang="en-US"/>
        </a:p>
      </dgm:t>
    </dgm:pt>
    <dgm:pt modelId="{ADBE65DC-A339-4210-B8D9-2849E25D9B27}" type="parTrans" cxnId="{12F92A1D-EF54-490E-8D25-4D995815C843}">
      <dgm:prSet/>
      <dgm:spPr/>
      <dgm:t>
        <a:bodyPr/>
        <a:lstStyle/>
        <a:p>
          <a:endParaRPr lang="en-US"/>
        </a:p>
      </dgm:t>
    </dgm:pt>
    <dgm:pt modelId="{F59CF46D-1BFB-4771-B96B-450D000D8F39}" type="sibTrans" cxnId="{12F92A1D-EF54-490E-8D25-4D995815C843}">
      <dgm:prSet/>
      <dgm:spPr/>
      <dgm:t>
        <a:bodyPr/>
        <a:lstStyle/>
        <a:p>
          <a:endParaRPr lang="en-US"/>
        </a:p>
      </dgm:t>
    </dgm:pt>
    <dgm:pt modelId="{96887618-29AE-41EB-910D-DC00DA52EC7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i="0"/>
            <a:t>Strategic Hiring</a:t>
          </a:r>
          <a:endParaRPr lang="en-US"/>
        </a:p>
      </dgm:t>
    </dgm:pt>
    <dgm:pt modelId="{E3F52BC6-DFF7-479B-9D55-F2BFF0F62068}" type="parTrans" cxnId="{51559BCB-A521-420A-85EC-FD17B1B0E2F5}">
      <dgm:prSet/>
      <dgm:spPr/>
      <dgm:t>
        <a:bodyPr/>
        <a:lstStyle/>
        <a:p>
          <a:endParaRPr lang="en-US"/>
        </a:p>
      </dgm:t>
    </dgm:pt>
    <dgm:pt modelId="{A12541B5-B029-4C55-8451-CD1121FB6B77}" type="sibTrans" cxnId="{51559BCB-A521-420A-85EC-FD17B1B0E2F5}">
      <dgm:prSet/>
      <dgm:spPr/>
      <dgm:t>
        <a:bodyPr/>
        <a:lstStyle/>
        <a:p>
          <a:endParaRPr lang="en-US"/>
        </a:p>
      </dgm:t>
    </dgm:pt>
    <dgm:pt modelId="{54DFA1F0-963E-43D6-AE60-EADDC5C41D0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i="0"/>
            <a:t>Flexible Workforce</a:t>
          </a:r>
          <a:endParaRPr lang="en-US"/>
        </a:p>
      </dgm:t>
    </dgm:pt>
    <dgm:pt modelId="{5D6CB246-5D55-4325-9E26-06F5B5C7CBDE}" type="parTrans" cxnId="{8FB18717-FE39-4031-8B11-4EDB62ADAE38}">
      <dgm:prSet/>
      <dgm:spPr/>
      <dgm:t>
        <a:bodyPr/>
        <a:lstStyle/>
        <a:p>
          <a:endParaRPr lang="en-US"/>
        </a:p>
      </dgm:t>
    </dgm:pt>
    <dgm:pt modelId="{79FD3ECC-D195-431D-96D5-64FB37674658}" type="sibTrans" cxnId="{8FB18717-FE39-4031-8B11-4EDB62ADAE38}">
      <dgm:prSet/>
      <dgm:spPr/>
      <dgm:t>
        <a:bodyPr/>
        <a:lstStyle/>
        <a:p>
          <a:endParaRPr lang="en-US"/>
        </a:p>
      </dgm:t>
    </dgm:pt>
    <dgm:pt modelId="{81FD7B94-E4BA-4930-B266-7886369807C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i="0"/>
            <a:t>Clear Communication and Change Management</a:t>
          </a:r>
          <a:endParaRPr lang="en-US"/>
        </a:p>
      </dgm:t>
    </dgm:pt>
    <dgm:pt modelId="{FC04687E-C02E-4EF6-951F-525F175B8343}" type="parTrans" cxnId="{912E1F88-654D-444F-96F6-B73CA5D5C469}">
      <dgm:prSet/>
      <dgm:spPr/>
      <dgm:t>
        <a:bodyPr/>
        <a:lstStyle/>
        <a:p>
          <a:endParaRPr lang="en-US"/>
        </a:p>
      </dgm:t>
    </dgm:pt>
    <dgm:pt modelId="{83154D4D-91A4-4F3D-9956-E0481A89E1E2}" type="sibTrans" cxnId="{912E1F88-654D-444F-96F6-B73CA5D5C469}">
      <dgm:prSet/>
      <dgm:spPr/>
      <dgm:t>
        <a:bodyPr/>
        <a:lstStyle/>
        <a:p>
          <a:endParaRPr lang="en-US"/>
        </a:p>
      </dgm:t>
    </dgm:pt>
    <dgm:pt modelId="{30AC0E13-CA31-4383-9140-16C58CE5CB1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i="0"/>
            <a:t>Feedback Mechanism and Recognition</a:t>
          </a:r>
          <a:endParaRPr lang="en-US"/>
        </a:p>
      </dgm:t>
    </dgm:pt>
    <dgm:pt modelId="{06A13800-E897-47A1-9A54-83F5B8254CD0}" type="parTrans" cxnId="{EC254AC5-254F-4895-BE29-A66F32728551}">
      <dgm:prSet/>
      <dgm:spPr/>
      <dgm:t>
        <a:bodyPr/>
        <a:lstStyle/>
        <a:p>
          <a:endParaRPr lang="en-US"/>
        </a:p>
      </dgm:t>
    </dgm:pt>
    <dgm:pt modelId="{B27E8FCE-C205-4E19-9F3D-BE8130526784}" type="sibTrans" cxnId="{EC254AC5-254F-4895-BE29-A66F32728551}">
      <dgm:prSet/>
      <dgm:spPr/>
      <dgm:t>
        <a:bodyPr/>
        <a:lstStyle/>
        <a:p>
          <a:endParaRPr lang="en-US"/>
        </a:p>
      </dgm:t>
    </dgm:pt>
    <dgm:pt modelId="{1668E3EC-DD5A-EC4D-B5A1-CB9D04CE9302}" type="pres">
      <dgm:prSet presAssocID="{6183D8B4-59B2-4625-9936-A9694587B98F}" presName="linear" presStyleCnt="0">
        <dgm:presLayoutVars>
          <dgm:animLvl val="lvl"/>
          <dgm:resizeHandles val="exact"/>
        </dgm:presLayoutVars>
      </dgm:prSet>
      <dgm:spPr/>
    </dgm:pt>
    <dgm:pt modelId="{8AEED963-C3BB-F848-80E7-62185361D6CF}" type="pres">
      <dgm:prSet presAssocID="{356BC29A-E611-47AA-8758-21386AA08A8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4F8B6A2-5E51-6B4F-909D-ECC5843C29FD}" type="pres">
      <dgm:prSet presAssocID="{F59CF46D-1BFB-4771-B96B-450D000D8F39}" presName="spacer" presStyleCnt="0"/>
      <dgm:spPr/>
    </dgm:pt>
    <dgm:pt modelId="{F74243FF-5DA8-DE4D-B11F-185FB61AA823}" type="pres">
      <dgm:prSet presAssocID="{96887618-29AE-41EB-910D-DC00DA52EC7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B11CA72-91FD-F843-9D10-5322B032B5D5}" type="pres">
      <dgm:prSet presAssocID="{A12541B5-B029-4C55-8451-CD1121FB6B77}" presName="spacer" presStyleCnt="0"/>
      <dgm:spPr/>
    </dgm:pt>
    <dgm:pt modelId="{586AAA7D-BE8D-FA4D-AB5A-0A23177E5D0F}" type="pres">
      <dgm:prSet presAssocID="{54DFA1F0-963E-43D6-AE60-EADDC5C41D0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D09F7E8-C89A-6C47-9463-034CE23F02B0}" type="pres">
      <dgm:prSet presAssocID="{79FD3ECC-D195-431D-96D5-64FB37674658}" presName="spacer" presStyleCnt="0"/>
      <dgm:spPr/>
    </dgm:pt>
    <dgm:pt modelId="{00275D2B-E655-BB49-AC0D-58DD58E3AFBE}" type="pres">
      <dgm:prSet presAssocID="{81FD7B94-E4BA-4930-B266-7886369807C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596D861-06C7-CF43-9981-101134BA67E6}" type="pres">
      <dgm:prSet presAssocID="{83154D4D-91A4-4F3D-9956-E0481A89E1E2}" presName="spacer" presStyleCnt="0"/>
      <dgm:spPr/>
    </dgm:pt>
    <dgm:pt modelId="{AF136BAC-6C85-6046-B0E2-3C18FFCCB95C}" type="pres">
      <dgm:prSet presAssocID="{30AC0E13-CA31-4383-9140-16C58CE5CB1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FB18717-FE39-4031-8B11-4EDB62ADAE38}" srcId="{6183D8B4-59B2-4625-9936-A9694587B98F}" destId="{54DFA1F0-963E-43D6-AE60-EADDC5C41D09}" srcOrd="2" destOrd="0" parTransId="{5D6CB246-5D55-4325-9E26-06F5B5C7CBDE}" sibTransId="{79FD3ECC-D195-431D-96D5-64FB37674658}"/>
    <dgm:cxn modelId="{12F92A1D-EF54-490E-8D25-4D995815C843}" srcId="{6183D8B4-59B2-4625-9936-A9694587B98F}" destId="{356BC29A-E611-47AA-8758-21386AA08A88}" srcOrd="0" destOrd="0" parTransId="{ADBE65DC-A339-4210-B8D9-2849E25D9B27}" sibTransId="{F59CF46D-1BFB-4771-B96B-450D000D8F39}"/>
    <dgm:cxn modelId="{C8E44245-16AD-DF43-BA14-611FFF14C4C8}" type="presOf" srcId="{54DFA1F0-963E-43D6-AE60-EADDC5C41D09}" destId="{586AAA7D-BE8D-FA4D-AB5A-0A23177E5D0F}" srcOrd="0" destOrd="0" presId="urn:microsoft.com/office/officeart/2005/8/layout/vList2"/>
    <dgm:cxn modelId="{38326163-474F-644D-AB37-96FF779ED40C}" type="presOf" srcId="{81FD7B94-E4BA-4930-B266-7886369807CF}" destId="{00275D2B-E655-BB49-AC0D-58DD58E3AFBE}" srcOrd="0" destOrd="0" presId="urn:microsoft.com/office/officeart/2005/8/layout/vList2"/>
    <dgm:cxn modelId="{35F10E71-2293-7740-9784-083F55E97CD0}" type="presOf" srcId="{30AC0E13-CA31-4383-9140-16C58CE5CB1F}" destId="{AF136BAC-6C85-6046-B0E2-3C18FFCCB95C}" srcOrd="0" destOrd="0" presId="urn:microsoft.com/office/officeart/2005/8/layout/vList2"/>
    <dgm:cxn modelId="{03ADFB76-C007-9F4A-81D4-275072195273}" type="presOf" srcId="{6183D8B4-59B2-4625-9936-A9694587B98F}" destId="{1668E3EC-DD5A-EC4D-B5A1-CB9D04CE9302}" srcOrd="0" destOrd="0" presId="urn:microsoft.com/office/officeart/2005/8/layout/vList2"/>
    <dgm:cxn modelId="{8053CA7E-DCB5-2B4E-80AE-9867B9942E55}" type="presOf" srcId="{356BC29A-E611-47AA-8758-21386AA08A88}" destId="{8AEED963-C3BB-F848-80E7-62185361D6CF}" srcOrd="0" destOrd="0" presId="urn:microsoft.com/office/officeart/2005/8/layout/vList2"/>
    <dgm:cxn modelId="{912E1F88-654D-444F-96F6-B73CA5D5C469}" srcId="{6183D8B4-59B2-4625-9936-A9694587B98F}" destId="{81FD7B94-E4BA-4930-B266-7886369807CF}" srcOrd="3" destOrd="0" parTransId="{FC04687E-C02E-4EF6-951F-525F175B8343}" sibTransId="{83154D4D-91A4-4F3D-9956-E0481A89E1E2}"/>
    <dgm:cxn modelId="{2F3A77AF-8EDD-2E4A-A9B2-65C42EDC0938}" type="presOf" srcId="{96887618-29AE-41EB-910D-DC00DA52EC7C}" destId="{F74243FF-5DA8-DE4D-B11F-185FB61AA823}" srcOrd="0" destOrd="0" presId="urn:microsoft.com/office/officeart/2005/8/layout/vList2"/>
    <dgm:cxn modelId="{EC254AC5-254F-4895-BE29-A66F32728551}" srcId="{6183D8B4-59B2-4625-9936-A9694587B98F}" destId="{30AC0E13-CA31-4383-9140-16C58CE5CB1F}" srcOrd="4" destOrd="0" parTransId="{06A13800-E897-47A1-9A54-83F5B8254CD0}" sibTransId="{B27E8FCE-C205-4E19-9F3D-BE8130526784}"/>
    <dgm:cxn modelId="{51559BCB-A521-420A-85EC-FD17B1B0E2F5}" srcId="{6183D8B4-59B2-4625-9936-A9694587B98F}" destId="{96887618-29AE-41EB-910D-DC00DA52EC7C}" srcOrd="1" destOrd="0" parTransId="{E3F52BC6-DFF7-479B-9D55-F2BFF0F62068}" sibTransId="{A12541B5-B029-4C55-8451-CD1121FB6B77}"/>
    <dgm:cxn modelId="{E07FE644-0246-7241-904F-6BF586F5A4ED}" type="presParOf" srcId="{1668E3EC-DD5A-EC4D-B5A1-CB9D04CE9302}" destId="{8AEED963-C3BB-F848-80E7-62185361D6CF}" srcOrd="0" destOrd="0" presId="urn:microsoft.com/office/officeart/2005/8/layout/vList2"/>
    <dgm:cxn modelId="{733B0284-9A2C-004A-92AE-BA815DC4D570}" type="presParOf" srcId="{1668E3EC-DD5A-EC4D-B5A1-CB9D04CE9302}" destId="{C4F8B6A2-5E51-6B4F-909D-ECC5843C29FD}" srcOrd="1" destOrd="0" presId="urn:microsoft.com/office/officeart/2005/8/layout/vList2"/>
    <dgm:cxn modelId="{F232359C-622A-8241-B750-F4987946C6DB}" type="presParOf" srcId="{1668E3EC-DD5A-EC4D-B5A1-CB9D04CE9302}" destId="{F74243FF-5DA8-DE4D-B11F-185FB61AA823}" srcOrd="2" destOrd="0" presId="urn:microsoft.com/office/officeart/2005/8/layout/vList2"/>
    <dgm:cxn modelId="{60579768-0BD7-8B44-BC52-F510614EAEFA}" type="presParOf" srcId="{1668E3EC-DD5A-EC4D-B5A1-CB9D04CE9302}" destId="{BB11CA72-91FD-F843-9D10-5322B032B5D5}" srcOrd="3" destOrd="0" presId="urn:microsoft.com/office/officeart/2005/8/layout/vList2"/>
    <dgm:cxn modelId="{99F3EE30-91AD-924B-9A3C-71A90ECF53A6}" type="presParOf" srcId="{1668E3EC-DD5A-EC4D-B5A1-CB9D04CE9302}" destId="{586AAA7D-BE8D-FA4D-AB5A-0A23177E5D0F}" srcOrd="4" destOrd="0" presId="urn:microsoft.com/office/officeart/2005/8/layout/vList2"/>
    <dgm:cxn modelId="{E4E35EA7-326D-A54B-9A93-BF052B11F33D}" type="presParOf" srcId="{1668E3EC-DD5A-EC4D-B5A1-CB9D04CE9302}" destId="{CD09F7E8-C89A-6C47-9463-034CE23F02B0}" srcOrd="5" destOrd="0" presId="urn:microsoft.com/office/officeart/2005/8/layout/vList2"/>
    <dgm:cxn modelId="{2F30336F-52CB-F94F-8425-AF953A44E6C0}" type="presParOf" srcId="{1668E3EC-DD5A-EC4D-B5A1-CB9D04CE9302}" destId="{00275D2B-E655-BB49-AC0D-58DD58E3AFBE}" srcOrd="6" destOrd="0" presId="urn:microsoft.com/office/officeart/2005/8/layout/vList2"/>
    <dgm:cxn modelId="{C1005D6A-F1A7-EE41-BD87-D55170A2F6CA}" type="presParOf" srcId="{1668E3EC-DD5A-EC4D-B5A1-CB9D04CE9302}" destId="{3596D861-06C7-CF43-9981-101134BA67E6}" srcOrd="7" destOrd="0" presId="urn:microsoft.com/office/officeart/2005/8/layout/vList2"/>
    <dgm:cxn modelId="{8AD4C529-136E-FC46-943A-A9DACA3AB8B2}" type="presParOf" srcId="{1668E3EC-DD5A-EC4D-B5A1-CB9D04CE9302}" destId="{AF136BAC-6C85-6046-B0E2-3C18FFCCB95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61B79-7799-0F47-B202-CC55B39B80F3}">
      <dsp:nvSpPr>
        <dsp:cNvPr id="0" name=""/>
        <dsp:cNvSpPr/>
      </dsp:nvSpPr>
      <dsp:spPr>
        <a:xfrm>
          <a:off x="0" y="0"/>
          <a:ext cx="382218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FB8067-303E-CA42-B0C2-6C74C982CF0D}">
      <dsp:nvSpPr>
        <dsp:cNvPr id="0" name=""/>
        <dsp:cNvSpPr/>
      </dsp:nvSpPr>
      <dsp:spPr>
        <a:xfrm>
          <a:off x="0" y="0"/>
          <a:ext cx="3822189" cy="935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i="0" kern="1200"/>
            <a:t>Diversification Strategy into AR</a:t>
          </a:r>
          <a:endParaRPr lang="en-US" sz="2600" kern="1200"/>
        </a:p>
      </dsp:txBody>
      <dsp:txXfrm>
        <a:off x="0" y="0"/>
        <a:ext cx="3822189" cy="935690"/>
      </dsp:txXfrm>
    </dsp:sp>
    <dsp:sp modelId="{4C7E903D-0E0D-4A41-9580-919F8B1D0F61}">
      <dsp:nvSpPr>
        <dsp:cNvPr id="0" name=""/>
        <dsp:cNvSpPr/>
      </dsp:nvSpPr>
      <dsp:spPr>
        <a:xfrm>
          <a:off x="0" y="935690"/>
          <a:ext cx="382218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890279-02C3-A04F-B256-7E445CB619DC}">
      <dsp:nvSpPr>
        <dsp:cNvPr id="0" name=""/>
        <dsp:cNvSpPr/>
      </dsp:nvSpPr>
      <dsp:spPr>
        <a:xfrm>
          <a:off x="0" y="935690"/>
          <a:ext cx="3822189" cy="935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AR kit and Third-Party Development  </a:t>
          </a:r>
          <a:endParaRPr lang="en-US" sz="2600" kern="1200"/>
        </a:p>
      </dsp:txBody>
      <dsp:txXfrm>
        <a:off x="0" y="935690"/>
        <a:ext cx="3822189" cy="935690"/>
      </dsp:txXfrm>
    </dsp:sp>
    <dsp:sp modelId="{E311A4A7-8425-A647-9F81-C31D45575B4C}">
      <dsp:nvSpPr>
        <dsp:cNvPr id="0" name=""/>
        <dsp:cNvSpPr/>
      </dsp:nvSpPr>
      <dsp:spPr>
        <a:xfrm>
          <a:off x="0" y="1871381"/>
          <a:ext cx="382218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6B1C16-D2A6-B448-ACEC-7CB3B48811D4}">
      <dsp:nvSpPr>
        <dsp:cNvPr id="0" name=""/>
        <dsp:cNvSpPr/>
      </dsp:nvSpPr>
      <dsp:spPr>
        <a:xfrm>
          <a:off x="0" y="1871381"/>
          <a:ext cx="3822189" cy="935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i="0" kern="1200"/>
            <a:t>Customer-Centric Approach</a:t>
          </a:r>
          <a:endParaRPr lang="en-US" sz="2600" kern="1200"/>
        </a:p>
      </dsp:txBody>
      <dsp:txXfrm>
        <a:off x="0" y="1871381"/>
        <a:ext cx="3822189" cy="935690"/>
      </dsp:txXfrm>
    </dsp:sp>
    <dsp:sp modelId="{BD52FA28-B6D6-3E4A-B225-147BFD1DDDE6}">
      <dsp:nvSpPr>
        <dsp:cNvPr id="0" name=""/>
        <dsp:cNvSpPr/>
      </dsp:nvSpPr>
      <dsp:spPr>
        <a:xfrm>
          <a:off x="0" y="2807071"/>
          <a:ext cx="382218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796679-88FF-9746-87D5-1B6ABB38BB70}">
      <dsp:nvSpPr>
        <dsp:cNvPr id="0" name=""/>
        <dsp:cNvSpPr/>
      </dsp:nvSpPr>
      <dsp:spPr>
        <a:xfrm>
          <a:off x="0" y="2807071"/>
          <a:ext cx="3822189" cy="935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i="0" kern="1200"/>
            <a:t>Forward-Thinking Vision</a:t>
          </a:r>
          <a:br>
            <a:rPr lang="en-IN" sz="2600" kern="1200"/>
          </a:br>
          <a:endParaRPr lang="en-US" sz="2600" kern="1200"/>
        </a:p>
      </dsp:txBody>
      <dsp:txXfrm>
        <a:off x="0" y="2807071"/>
        <a:ext cx="3822189" cy="9356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E12C0-4DB3-0E42-9601-824F592B18A0}">
      <dsp:nvSpPr>
        <dsp:cNvPr id="0" name=""/>
        <dsp:cNvSpPr/>
      </dsp:nvSpPr>
      <dsp:spPr>
        <a:xfrm>
          <a:off x="0" y="618445"/>
          <a:ext cx="1771021" cy="106261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i="0" kern="1200"/>
            <a:t>Agile Methodology</a:t>
          </a:r>
          <a:endParaRPr lang="en-US" sz="2000" kern="1200"/>
        </a:p>
      </dsp:txBody>
      <dsp:txXfrm>
        <a:off x="0" y="618445"/>
        <a:ext cx="1771021" cy="1062612"/>
      </dsp:txXfrm>
    </dsp:sp>
    <dsp:sp modelId="{5E970E08-1E60-3549-B275-4032E5CC9A07}">
      <dsp:nvSpPr>
        <dsp:cNvPr id="0" name=""/>
        <dsp:cNvSpPr/>
      </dsp:nvSpPr>
      <dsp:spPr>
        <a:xfrm>
          <a:off x="1948123" y="618445"/>
          <a:ext cx="1771021" cy="106261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i="0" kern="1200"/>
            <a:t>Data-Driven</a:t>
          </a:r>
          <a:r>
            <a:rPr lang="en-IN" sz="2000" i="0" kern="1200"/>
            <a:t> </a:t>
          </a:r>
          <a:r>
            <a:rPr lang="en-GB" sz="2000" i="0" kern="1200"/>
            <a:t>Decision</a:t>
          </a:r>
          <a:r>
            <a:rPr lang="en-IN" sz="2000" i="0" kern="1200"/>
            <a:t> Making</a:t>
          </a:r>
          <a:endParaRPr lang="en-US" sz="2000" kern="1200"/>
        </a:p>
      </dsp:txBody>
      <dsp:txXfrm>
        <a:off x="1948123" y="618445"/>
        <a:ext cx="1771021" cy="1062612"/>
      </dsp:txXfrm>
    </dsp:sp>
    <dsp:sp modelId="{954F3E63-2883-0343-BAB3-911B4F0DA9A8}">
      <dsp:nvSpPr>
        <dsp:cNvPr id="0" name=""/>
        <dsp:cNvSpPr/>
      </dsp:nvSpPr>
      <dsp:spPr>
        <a:xfrm>
          <a:off x="3896247" y="618445"/>
          <a:ext cx="1771021" cy="106261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i="0" kern="1200"/>
            <a:t>Cloud Computing</a:t>
          </a:r>
          <a:endParaRPr lang="en-US" sz="2000" kern="1200"/>
        </a:p>
      </dsp:txBody>
      <dsp:txXfrm>
        <a:off x="3896247" y="618445"/>
        <a:ext cx="1771021" cy="1062612"/>
      </dsp:txXfrm>
    </dsp:sp>
    <dsp:sp modelId="{1C42F974-A583-CB4F-B215-526A28086F39}">
      <dsp:nvSpPr>
        <dsp:cNvPr id="0" name=""/>
        <dsp:cNvSpPr/>
      </dsp:nvSpPr>
      <dsp:spPr>
        <a:xfrm>
          <a:off x="974061" y="1858161"/>
          <a:ext cx="1771021" cy="106261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i="0" kern="1200"/>
            <a:t>Cybersecurity Measures</a:t>
          </a:r>
          <a:endParaRPr lang="en-US" sz="2000" kern="1200"/>
        </a:p>
      </dsp:txBody>
      <dsp:txXfrm>
        <a:off x="974061" y="1858161"/>
        <a:ext cx="1771021" cy="1062612"/>
      </dsp:txXfrm>
    </dsp:sp>
    <dsp:sp modelId="{F7139D68-86D6-D34D-A785-2696ACA50FDC}">
      <dsp:nvSpPr>
        <dsp:cNvPr id="0" name=""/>
        <dsp:cNvSpPr/>
      </dsp:nvSpPr>
      <dsp:spPr>
        <a:xfrm>
          <a:off x="2922185" y="1858161"/>
          <a:ext cx="1771021" cy="106261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i="0" kern="1200"/>
            <a:t>Digital Transformation</a:t>
          </a:r>
          <a:endParaRPr lang="en-US" sz="2000" kern="1200"/>
        </a:p>
      </dsp:txBody>
      <dsp:txXfrm>
        <a:off x="2922185" y="1858161"/>
        <a:ext cx="1771021" cy="10626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5A41A-3E4E-F449-BF1D-5EDBE5F749D8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752DD1-74BA-C441-9884-E6D009A1D06B}">
      <dsp:nvSpPr>
        <dsp:cNvPr id="0" name=""/>
        <dsp:cNvSpPr/>
      </dsp:nvSpPr>
      <dsp:spPr>
        <a:xfrm rot="8100000">
          <a:off x="66922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F7726-C8E2-1644-A2F5-40E3C6E161F3}">
      <dsp:nvSpPr>
        <dsp:cNvPr id="0" name=""/>
        <dsp:cNvSpPr/>
      </dsp:nvSpPr>
      <dsp:spPr>
        <a:xfrm>
          <a:off x="102470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D5E20F-64FC-E249-9CA0-28C84640B747}">
      <dsp:nvSpPr>
        <dsp:cNvPr id="0" name=""/>
        <dsp:cNvSpPr/>
      </dsp:nvSpPr>
      <dsp:spPr>
        <a:xfrm>
          <a:off x="453188" y="887672"/>
          <a:ext cx="2916487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Digital Transformation – Q1 2024</a:t>
          </a:r>
        </a:p>
      </dsp:txBody>
      <dsp:txXfrm>
        <a:off x="453188" y="887672"/>
        <a:ext cx="2916487" cy="1287996"/>
      </dsp:txXfrm>
    </dsp:sp>
    <dsp:sp modelId="{7F82CCB2-FA29-8644-9536-5F0BFC5956AD}">
      <dsp:nvSpPr>
        <dsp:cNvPr id="0" name=""/>
        <dsp:cNvSpPr/>
      </dsp:nvSpPr>
      <dsp:spPr>
        <a:xfrm>
          <a:off x="453188" y="435133"/>
          <a:ext cx="2916487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2024</a:t>
          </a:r>
        </a:p>
      </dsp:txBody>
      <dsp:txXfrm>
        <a:off x="453188" y="435133"/>
        <a:ext cx="2916487" cy="452539"/>
      </dsp:txXfrm>
    </dsp:sp>
    <dsp:sp modelId="{D01945A2-ED14-EA4B-AAA1-0ED9F3C31736}">
      <dsp:nvSpPr>
        <dsp:cNvPr id="0" name=""/>
        <dsp:cNvSpPr/>
      </dsp:nvSpPr>
      <dsp:spPr>
        <a:xfrm>
          <a:off x="226918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F8905B-3922-3245-A7EF-B33DDC6487E2}">
      <dsp:nvSpPr>
        <dsp:cNvPr id="0" name=""/>
        <dsp:cNvSpPr/>
      </dsp:nvSpPr>
      <dsp:spPr>
        <a:xfrm>
          <a:off x="185317" y="2134940"/>
          <a:ext cx="81457" cy="814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E3951-3D36-8543-B72C-6B347BDAFDE8}">
      <dsp:nvSpPr>
        <dsp:cNvPr id="0" name=""/>
        <dsp:cNvSpPr/>
      </dsp:nvSpPr>
      <dsp:spPr>
        <a:xfrm rot="18900000">
          <a:off x="1817037" y="3529937"/>
          <a:ext cx="319993" cy="319993"/>
        </a:xfrm>
        <a:prstGeom prst="teardrop">
          <a:avLst>
            <a:gd name="adj" fmla="val 115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5995E-8495-4245-B745-56F2AF3B05D3}">
      <dsp:nvSpPr>
        <dsp:cNvPr id="0" name=""/>
        <dsp:cNvSpPr/>
      </dsp:nvSpPr>
      <dsp:spPr>
        <a:xfrm>
          <a:off x="1852585" y="3565486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EAAC79-6F19-AC4B-AB08-CDB805DED4DF}">
      <dsp:nvSpPr>
        <dsp:cNvPr id="0" name=""/>
        <dsp:cNvSpPr/>
      </dsp:nvSpPr>
      <dsp:spPr>
        <a:xfrm>
          <a:off x="2203303" y="2175669"/>
          <a:ext cx="2916487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Agile Development – Q2 2024</a:t>
          </a:r>
        </a:p>
      </dsp:txBody>
      <dsp:txXfrm>
        <a:off x="2203303" y="2175669"/>
        <a:ext cx="2916487" cy="1287996"/>
      </dsp:txXfrm>
    </dsp:sp>
    <dsp:sp modelId="{AAF555F0-F873-1D42-9624-04150AC3CEBF}">
      <dsp:nvSpPr>
        <dsp:cNvPr id="0" name=""/>
        <dsp:cNvSpPr/>
      </dsp:nvSpPr>
      <dsp:spPr>
        <a:xfrm>
          <a:off x="2203303" y="3463665"/>
          <a:ext cx="2916487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2024</a:t>
          </a:r>
        </a:p>
      </dsp:txBody>
      <dsp:txXfrm>
        <a:off x="2203303" y="3463665"/>
        <a:ext cx="2916487" cy="452539"/>
      </dsp:txXfrm>
    </dsp:sp>
    <dsp:sp modelId="{BBD54838-CB52-264D-B21B-112B72194391}">
      <dsp:nvSpPr>
        <dsp:cNvPr id="0" name=""/>
        <dsp:cNvSpPr/>
      </dsp:nvSpPr>
      <dsp:spPr>
        <a:xfrm>
          <a:off x="1977034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11E608-40DF-8D41-8C13-14E2BC71B55F}">
      <dsp:nvSpPr>
        <dsp:cNvPr id="0" name=""/>
        <dsp:cNvSpPr/>
      </dsp:nvSpPr>
      <dsp:spPr>
        <a:xfrm>
          <a:off x="1935432" y="2134940"/>
          <a:ext cx="81457" cy="81457"/>
        </a:xfrm>
        <a:prstGeom prst="ellips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9BF37B-6BEE-0642-9D45-B7F3950E36A3}">
      <dsp:nvSpPr>
        <dsp:cNvPr id="0" name=""/>
        <dsp:cNvSpPr/>
      </dsp:nvSpPr>
      <dsp:spPr>
        <a:xfrm rot="8100000">
          <a:off x="3567152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54E7A-FD70-7046-AF2C-3C2D1A9D7D21}">
      <dsp:nvSpPr>
        <dsp:cNvPr id="0" name=""/>
        <dsp:cNvSpPr/>
      </dsp:nvSpPr>
      <dsp:spPr>
        <a:xfrm>
          <a:off x="3602701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651D77-CF2D-B545-8E3A-0343140AA1A4}">
      <dsp:nvSpPr>
        <dsp:cNvPr id="0" name=""/>
        <dsp:cNvSpPr/>
      </dsp:nvSpPr>
      <dsp:spPr>
        <a:xfrm>
          <a:off x="3953419" y="887672"/>
          <a:ext cx="2916487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Data-Driven Decision Making – Q3 2024</a:t>
          </a:r>
        </a:p>
      </dsp:txBody>
      <dsp:txXfrm>
        <a:off x="3953419" y="887672"/>
        <a:ext cx="2916487" cy="1287996"/>
      </dsp:txXfrm>
    </dsp:sp>
    <dsp:sp modelId="{FA710912-A874-2C40-9203-9F56B54CE075}">
      <dsp:nvSpPr>
        <dsp:cNvPr id="0" name=""/>
        <dsp:cNvSpPr/>
      </dsp:nvSpPr>
      <dsp:spPr>
        <a:xfrm>
          <a:off x="3953419" y="435133"/>
          <a:ext cx="2916487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2024</a:t>
          </a:r>
        </a:p>
      </dsp:txBody>
      <dsp:txXfrm>
        <a:off x="3953419" y="435133"/>
        <a:ext cx="2916487" cy="452539"/>
      </dsp:txXfrm>
    </dsp:sp>
    <dsp:sp modelId="{08C7A7F8-005C-FA4A-87F7-80424A3A84F0}">
      <dsp:nvSpPr>
        <dsp:cNvPr id="0" name=""/>
        <dsp:cNvSpPr/>
      </dsp:nvSpPr>
      <dsp:spPr>
        <a:xfrm>
          <a:off x="3727149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1A62F0-FFB1-0A44-9B9D-6E3819ED2141}">
      <dsp:nvSpPr>
        <dsp:cNvPr id="0" name=""/>
        <dsp:cNvSpPr/>
      </dsp:nvSpPr>
      <dsp:spPr>
        <a:xfrm>
          <a:off x="3685547" y="2134940"/>
          <a:ext cx="81457" cy="81457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5C59E-3B1F-B447-9C25-4FF9D23E2B93}">
      <dsp:nvSpPr>
        <dsp:cNvPr id="0" name=""/>
        <dsp:cNvSpPr/>
      </dsp:nvSpPr>
      <dsp:spPr>
        <a:xfrm rot="18900000">
          <a:off x="5317268" y="3529937"/>
          <a:ext cx="319993" cy="319993"/>
        </a:xfrm>
        <a:prstGeom prst="teardrop">
          <a:avLst>
            <a:gd name="adj" fmla="val 115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0FEF0-C17B-624B-80A0-BF56072B16B0}">
      <dsp:nvSpPr>
        <dsp:cNvPr id="0" name=""/>
        <dsp:cNvSpPr/>
      </dsp:nvSpPr>
      <dsp:spPr>
        <a:xfrm>
          <a:off x="5352816" y="3565486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0F0A7A-8007-7D42-B191-2C4981E9F22A}">
      <dsp:nvSpPr>
        <dsp:cNvPr id="0" name=""/>
        <dsp:cNvSpPr/>
      </dsp:nvSpPr>
      <dsp:spPr>
        <a:xfrm>
          <a:off x="5703534" y="2175669"/>
          <a:ext cx="2916487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Cybersecurity Measures – Q4 2024</a:t>
          </a:r>
        </a:p>
      </dsp:txBody>
      <dsp:txXfrm>
        <a:off x="5703534" y="2175669"/>
        <a:ext cx="2916487" cy="1287996"/>
      </dsp:txXfrm>
    </dsp:sp>
    <dsp:sp modelId="{0A61EF4A-B757-0748-984A-F3DFFDCDD99B}">
      <dsp:nvSpPr>
        <dsp:cNvPr id="0" name=""/>
        <dsp:cNvSpPr/>
      </dsp:nvSpPr>
      <dsp:spPr>
        <a:xfrm>
          <a:off x="5703534" y="3463665"/>
          <a:ext cx="2916487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2024</a:t>
          </a:r>
        </a:p>
      </dsp:txBody>
      <dsp:txXfrm>
        <a:off x="5703534" y="3463665"/>
        <a:ext cx="2916487" cy="452539"/>
      </dsp:txXfrm>
    </dsp:sp>
    <dsp:sp modelId="{58D3F9DF-06C7-2241-AE7A-D127EFBF9AE6}">
      <dsp:nvSpPr>
        <dsp:cNvPr id="0" name=""/>
        <dsp:cNvSpPr/>
      </dsp:nvSpPr>
      <dsp:spPr>
        <a:xfrm>
          <a:off x="5477264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72E9B2-7BC0-B346-A618-C94373B1324D}">
      <dsp:nvSpPr>
        <dsp:cNvPr id="0" name=""/>
        <dsp:cNvSpPr/>
      </dsp:nvSpPr>
      <dsp:spPr>
        <a:xfrm>
          <a:off x="5435663" y="2134940"/>
          <a:ext cx="81457" cy="81457"/>
        </a:xfrm>
        <a:prstGeom prst="ellips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9310D-FBC6-384E-B33E-091E37986C9A}">
      <dsp:nvSpPr>
        <dsp:cNvPr id="0" name=""/>
        <dsp:cNvSpPr/>
      </dsp:nvSpPr>
      <dsp:spPr>
        <a:xfrm rot="8100000">
          <a:off x="7067383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30666B-0071-E841-9456-A9D23DE66072}">
      <dsp:nvSpPr>
        <dsp:cNvPr id="0" name=""/>
        <dsp:cNvSpPr/>
      </dsp:nvSpPr>
      <dsp:spPr>
        <a:xfrm>
          <a:off x="7102931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CA75EB-63F3-E94B-BFEC-D61D9FAC64C3}">
      <dsp:nvSpPr>
        <dsp:cNvPr id="0" name=""/>
        <dsp:cNvSpPr/>
      </dsp:nvSpPr>
      <dsp:spPr>
        <a:xfrm>
          <a:off x="7453649" y="887672"/>
          <a:ext cx="2916487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Cloud Computing – Q1 2025</a:t>
          </a:r>
        </a:p>
      </dsp:txBody>
      <dsp:txXfrm>
        <a:off x="7453649" y="887672"/>
        <a:ext cx="2916487" cy="1287996"/>
      </dsp:txXfrm>
    </dsp:sp>
    <dsp:sp modelId="{7B7A8ED1-3311-AA4D-98B2-E3058F47ACEA}">
      <dsp:nvSpPr>
        <dsp:cNvPr id="0" name=""/>
        <dsp:cNvSpPr/>
      </dsp:nvSpPr>
      <dsp:spPr>
        <a:xfrm>
          <a:off x="7453649" y="435133"/>
          <a:ext cx="2916487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2025</a:t>
          </a:r>
        </a:p>
      </dsp:txBody>
      <dsp:txXfrm>
        <a:off x="7453649" y="435133"/>
        <a:ext cx="2916487" cy="452539"/>
      </dsp:txXfrm>
    </dsp:sp>
    <dsp:sp modelId="{64DD3592-EF36-F249-96DF-45FC18164D8F}">
      <dsp:nvSpPr>
        <dsp:cNvPr id="0" name=""/>
        <dsp:cNvSpPr/>
      </dsp:nvSpPr>
      <dsp:spPr>
        <a:xfrm>
          <a:off x="7227380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0CA58B-80E3-1247-9945-4BC98971A1B6}">
      <dsp:nvSpPr>
        <dsp:cNvPr id="0" name=""/>
        <dsp:cNvSpPr/>
      </dsp:nvSpPr>
      <dsp:spPr>
        <a:xfrm>
          <a:off x="7185778" y="2134940"/>
          <a:ext cx="81457" cy="81457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0BAE92-128F-45D1-A364-1A8AFEF9523E}">
      <dsp:nvSpPr>
        <dsp:cNvPr id="0" name=""/>
        <dsp:cNvSpPr/>
      </dsp:nvSpPr>
      <dsp:spPr>
        <a:xfrm>
          <a:off x="659971" y="138888"/>
          <a:ext cx="692929" cy="6929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95BC0-FDD5-49B2-8B3C-E216C9B40278}">
      <dsp:nvSpPr>
        <dsp:cNvPr id="0" name=""/>
        <dsp:cNvSpPr/>
      </dsp:nvSpPr>
      <dsp:spPr>
        <a:xfrm>
          <a:off x="236514" y="1062963"/>
          <a:ext cx="1539843" cy="61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Cultural adherence to Tradition </a:t>
          </a:r>
        </a:p>
      </dsp:txBody>
      <dsp:txXfrm>
        <a:off x="236514" y="1062963"/>
        <a:ext cx="1539843" cy="615937"/>
      </dsp:txXfrm>
    </dsp:sp>
    <dsp:sp modelId="{58C7092C-3C93-4F50-AE0A-41FE1C8BF29C}">
      <dsp:nvSpPr>
        <dsp:cNvPr id="0" name=""/>
        <dsp:cNvSpPr/>
      </dsp:nvSpPr>
      <dsp:spPr>
        <a:xfrm>
          <a:off x="2469287" y="138888"/>
          <a:ext cx="692929" cy="6929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9ECA5-BD4D-488A-8779-84E5F5BE1946}">
      <dsp:nvSpPr>
        <dsp:cNvPr id="0" name=""/>
        <dsp:cNvSpPr/>
      </dsp:nvSpPr>
      <dsp:spPr>
        <a:xfrm>
          <a:off x="2045830" y="1062963"/>
          <a:ext cx="1539843" cy="61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Hierarchical Decision-Making Culture</a:t>
          </a:r>
        </a:p>
      </dsp:txBody>
      <dsp:txXfrm>
        <a:off x="2045830" y="1062963"/>
        <a:ext cx="1539843" cy="615937"/>
      </dsp:txXfrm>
    </dsp:sp>
    <dsp:sp modelId="{202CB48C-A03A-479C-BF92-B41F59EA45F3}">
      <dsp:nvSpPr>
        <dsp:cNvPr id="0" name=""/>
        <dsp:cNvSpPr/>
      </dsp:nvSpPr>
      <dsp:spPr>
        <a:xfrm>
          <a:off x="1564629" y="2063861"/>
          <a:ext cx="692929" cy="6929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0E1382-C0AE-45C7-9729-2AB3342969C0}">
      <dsp:nvSpPr>
        <dsp:cNvPr id="0" name=""/>
        <dsp:cNvSpPr/>
      </dsp:nvSpPr>
      <dsp:spPr>
        <a:xfrm>
          <a:off x="1141172" y="2987935"/>
          <a:ext cx="1539843" cy="61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Employee Empowerment and Engagement </a:t>
          </a:r>
        </a:p>
      </dsp:txBody>
      <dsp:txXfrm>
        <a:off x="1141172" y="2987935"/>
        <a:ext cx="1539843" cy="6159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FC62B9-640B-ED46-ADB8-7254CEFA94F9}">
      <dsp:nvSpPr>
        <dsp:cNvPr id="0" name=""/>
        <dsp:cNvSpPr/>
      </dsp:nvSpPr>
      <dsp:spPr>
        <a:xfrm>
          <a:off x="0" y="750224"/>
          <a:ext cx="6253721" cy="8154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3400" i="0" kern="1200"/>
            <a:t>Stakeholder Engagement</a:t>
          </a:r>
          <a:endParaRPr lang="en-US" sz="3400" kern="1200"/>
        </a:p>
      </dsp:txBody>
      <dsp:txXfrm>
        <a:off x="39809" y="790033"/>
        <a:ext cx="6174103" cy="735872"/>
      </dsp:txXfrm>
    </dsp:sp>
    <dsp:sp modelId="{88329F37-407B-4349-B33C-BF3341706B31}">
      <dsp:nvSpPr>
        <dsp:cNvPr id="0" name=""/>
        <dsp:cNvSpPr/>
      </dsp:nvSpPr>
      <dsp:spPr>
        <a:xfrm>
          <a:off x="0" y="1663634"/>
          <a:ext cx="6253721" cy="81549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3400" i="0" kern="1200"/>
            <a:t>Transparent Communication</a:t>
          </a:r>
          <a:endParaRPr lang="en-US" sz="3400" kern="1200"/>
        </a:p>
      </dsp:txBody>
      <dsp:txXfrm>
        <a:off x="39809" y="1703443"/>
        <a:ext cx="6174103" cy="735872"/>
      </dsp:txXfrm>
    </dsp:sp>
    <dsp:sp modelId="{B7437136-DBDF-9843-AAA0-7C830CC303AF}">
      <dsp:nvSpPr>
        <dsp:cNvPr id="0" name=""/>
        <dsp:cNvSpPr/>
      </dsp:nvSpPr>
      <dsp:spPr>
        <a:xfrm>
          <a:off x="0" y="2577044"/>
          <a:ext cx="6253721" cy="81549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3400" i="0" kern="1200"/>
            <a:t>Engagement Workshops</a:t>
          </a:r>
          <a:endParaRPr lang="en-US" sz="3400" kern="1200"/>
        </a:p>
      </dsp:txBody>
      <dsp:txXfrm>
        <a:off x="39809" y="2616853"/>
        <a:ext cx="6174103" cy="735872"/>
      </dsp:txXfrm>
    </dsp:sp>
    <dsp:sp modelId="{44D410EF-1692-1F40-A190-0FA9664E2442}">
      <dsp:nvSpPr>
        <dsp:cNvPr id="0" name=""/>
        <dsp:cNvSpPr/>
      </dsp:nvSpPr>
      <dsp:spPr>
        <a:xfrm>
          <a:off x="0" y="3490455"/>
          <a:ext cx="6253721" cy="8154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3400" i="0" kern="1200"/>
            <a:t>Dedicated Support Teams</a:t>
          </a:r>
          <a:endParaRPr lang="en-US" sz="3400" kern="1200"/>
        </a:p>
      </dsp:txBody>
      <dsp:txXfrm>
        <a:off x="39809" y="3530264"/>
        <a:ext cx="6174103" cy="7358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ED963-C3BB-F848-80E7-62185361D6CF}">
      <dsp:nvSpPr>
        <dsp:cNvPr id="0" name=""/>
        <dsp:cNvSpPr/>
      </dsp:nvSpPr>
      <dsp:spPr>
        <a:xfrm>
          <a:off x="0" y="12371"/>
          <a:ext cx="6253721" cy="9555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200" i="0" kern="1200"/>
            <a:t>Skills Assessment and Training</a:t>
          </a:r>
          <a:endParaRPr lang="en-US" sz="2200" kern="1200"/>
        </a:p>
      </dsp:txBody>
      <dsp:txXfrm>
        <a:off x="46648" y="59019"/>
        <a:ext cx="6160425" cy="862301"/>
      </dsp:txXfrm>
    </dsp:sp>
    <dsp:sp modelId="{F74243FF-5DA8-DE4D-B11F-185FB61AA823}">
      <dsp:nvSpPr>
        <dsp:cNvPr id="0" name=""/>
        <dsp:cNvSpPr/>
      </dsp:nvSpPr>
      <dsp:spPr>
        <a:xfrm>
          <a:off x="0" y="1031328"/>
          <a:ext cx="6253721" cy="955597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200" i="0" kern="1200"/>
            <a:t>Strategic Hiring</a:t>
          </a:r>
          <a:endParaRPr lang="en-US" sz="2200" kern="1200"/>
        </a:p>
      </dsp:txBody>
      <dsp:txXfrm>
        <a:off x="46648" y="1077976"/>
        <a:ext cx="6160425" cy="862301"/>
      </dsp:txXfrm>
    </dsp:sp>
    <dsp:sp modelId="{586AAA7D-BE8D-FA4D-AB5A-0A23177E5D0F}">
      <dsp:nvSpPr>
        <dsp:cNvPr id="0" name=""/>
        <dsp:cNvSpPr/>
      </dsp:nvSpPr>
      <dsp:spPr>
        <a:xfrm>
          <a:off x="0" y="2050286"/>
          <a:ext cx="6253721" cy="955597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200" i="0" kern="1200"/>
            <a:t>Flexible Workforce</a:t>
          </a:r>
          <a:endParaRPr lang="en-US" sz="2200" kern="1200"/>
        </a:p>
      </dsp:txBody>
      <dsp:txXfrm>
        <a:off x="46648" y="2096934"/>
        <a:ext cx="6160425" cy="862301"/>
      </dsp:txXfrm>
    </dsp:sp>
    <dsp:sp modelId="{00275D2B-E655-BB49-AC0D-58DD58E3AFBE}">
      <dsp:nvSpPr>
        <dsp:cNvPr id="0" name=""/>
        <dsp:cNvSpPr/>
      </dsp:nvSpPr>
      <dsp:spPr>
        <a:xfrm>
          <a:off x="0" y="3069243"/>
          <a:ext cx="6253721" cy="955597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200" i="0" kern="1200"/>
            <a:t>Clear Communication and Change Management</a:t>
          </a:r>
          <a:endParaRPr lang="en-US" sz="2200" kern="1200"/>
        </a:p>
      </dsp:txBody>
      <dsp:txXfrm>
        <a:off x="46648" y="3115891"/>
        <a:ext cx="6160425" cy="862301"/>
      </dsp:txXfrm>
    </dsp:sp>
    <dsp:sp modelId="{AF136BAC-6C85-6046-B0E2-3C18FFCCB95C}">
      <dsp:nvSpPr>
        <dsp:cNvPr id="0" name=""/>
        <dsp:cNvSpPr/>
      </dsp:nvSpPr>
      <dsp:spPr>
        <a:xfrm>
          <a:off x="0" y="4088201"/>
          <a:ext cx="6253721" cy="955597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200" i="0" kern="1200"/>
            <a:t>Feedback Mechanism and Recognition</a:t>
          </a:r>
          <a:endParaRPr lang="en-US" sz="2200" kern="1200"/>
        </a:p>
      </dsp:txBody>
      <dsp:txXfrm>
        <a:off x="46648" y="4134849"/>
        <a:ext cx="6160425" cy="8623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732C1-D344-1440-8214-CA8D51326965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A43DB-EA64-5147-9CC2-96BD9E4C1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5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A43DB-EA64-5147-9CC2-96BD9E4C10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16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Diversification Strategy into AR</a:t>
            </a:r>
          </a:p>
          <a:p>
            <a:r>
              <a:rPr lang="en-US" dirty="0"/>
              <a:t>   - Recognition of the need to diversify beyond smartphones.</a:t>
            </a:r>
          </a:p>
          <a:p>
            <a:r>
              <a:rPr lang="en-US" dirty="0"/>
              <a:t>   - Emphasis on innovative technologies like AR and wearables.</a:t>
            </a:r>
          </a:p>
          <a:p>
            <a:endParaRPr lang="en-US" dirty="0"/>
          </a:p>
          <a:p>
            <a:r>
              <a:rPr lang="en-US" dirty="0"/>
              <a:t>2. AR kit and Third-Party development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The introduction of </a:t>
            </a:r>
            <a:r>
              <a:rPr lang="en-IN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ARKit</a:t>
            </a: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 in 2017 reflects Apple's approach to fostering innovation through third-party developers. By providing a software development platform, Apple aims to encourage the creation of a variety of AR applications for its devices.</a:t>
            </a:r>
          </a:p>
          <a:p>
            <a:endParaRPr lang="en-US" dirty="0"/>
          </a:p>
          <a:p>
            <a:r>
              <a:rPr lang="en-US" dirty="0"/>
              <a:t>3. Customer-Centric Approach</a:t>
            </a:r>
          </a:p>
          <a:p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Apple's exploration of AR is aligned with the broader trend of tech companies investing in immersive technologies. However, the text raises questions about how AR will generate mass-market appeal beyond certain applications and whether it can replicate the widespread success seen with products like the iPhone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4. Forward-Thinking Vision</a:t>
            </a:r>
          </a:p>
          <a:p>
            <a:r>
              <a:rPr lang="en-US" dirty="0"/>
              <a:t>   - Anticipation of industry trends and consumer needs.</a:t>
            </a:r>
          </a:p>
          <a:p>
            <a:r>
              <a:rPr lang="en-US" dirty="0"/>
              <a:t>   - Positioning for long-term growth and market leadership.</a:t>
            </a:r>
          </a:p>
          <a:p>
            <a:endParaRPr lang="en-US" dirty="0"/>
          </a:p>
          <a:p>
            <a:r>
              <a:rPr lang="en-US" dirty="0"/>
              <a:t>Closing Message: Apple's transformative business approach ensures adaptability, customer loyalty, and sustained innovation for future success.</a:t>
            </a:r>
          </a:p>
          <a:p>
            <a:r>
              <a:rPr lang="en-US" dirty="0"/>
              <a:t>Personal Story – Recent launch of Apple AR headset (Apple Vision Pro)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A43DB-EA64-5147-9CC2-96BD9E4C10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80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IN" b="1" i="0" u="none" strike="noStrike" dirty="0">
                <a:solidFill>
                  <a:srgbClr val="0D0D0D"/>
                </a:solidFill>
                <a:effectLst/>
                <a:latin typeface="Söhne"/>
              </a:rPr>
              <a:t>1. Agile Methodology 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Adopt Agile methodologies for software development to enhance flexibility, responsiveness, and iterative development in AR projects.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Promote cross-functional collaboration and frequent feedback loops.</a:t>
            </a:r>
          </a:p>
          <a:p>
            <a:pPr algn="l">
              <a:buFont typeface="+mj-lt"/>
              <a:buNone/>
            </a:pPr>
            <a:r>
              <a:rPr lang="en-IN" b="1" i="0" u="none" strike="noStrike" dirty="0">
                <a:solidFill>
                  <a:srgbClr val="0D0D0D"/>
                </a:solidFill>
                <a:effectLst/>
                <a:latin typeface="Söhne"/>
              </a:rPr>
              <a:t>2. Data-Driven Decision Making</a:t>
            </a:r>
            <a:endParaRPr lang="en-IN" b="0" i="0" u="none" strike="noStrike" dirty="0">
              <a:solidFill>
                <a:srgbClr val="0D0D0D"/>
              </a:solidFill>
              <a:effectLst/>
              <a:latin typeface="Söhne"/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Utilize data analytics tools to gain insights into user </a:t>
            </a:r>
            <a:r>
              <a:rPr lang="en-IN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behavior</a:t>
            </a: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, preferences, and trends related to AR usage.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Apply data-driven decision-making to enhance AR applications and features.</a:t>
            </a:r>
          </a:p>
          <a:p>
            <a:pPr algn="l">
              <a:buFont typeface="+mj-lt"/>
              <a:buNone/>
            </a:pPr>
            <a:r>
              <a:rPr lang="en-IN" b="1" i="0" u="none" strike="noStrike" dirty="0">
                <a:solidFill>
                  <a:srgbClr val="0D0D0D"/>
                </a:solidFill>
                <a:effectLst/>
                <a:latin typeface="Söhne"/>
              </a:rPr>
              <a:t>3. Cloud Computing</a:t>
            </a:r>
            <a:endParaRPr lang="en-IN" b="0" i="0" u="none" strike="noStrike" dirty="0">
              <a:solidFill>
                <a:srgbClr val="0D0D0D"/>
              </a:solidFill>
              <a:effectLst/>
              <a:latin typeface="Söhne"/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Leverage cloud computing services to ensure scalability and efficient storage for the increasing volume of AR content.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Utilize cloud resources for real-time processing and rendering of AR experiences</a:t>
            </a:r>
          </a:p>
          <a:p>
            <a:pPr algn="l">
              <a:buFont typeface="+mj-lt"/>
              <a:buNone/>
            </a:pPr>
            <a:r>
              <a:rPr lang="en-IN" b="1" i="0" u="none" strike="noStrike" dirty="0">
                <a:solidFill>
                  <a:srgbClr val="0D0D0D"/>
                </a:solidFill>
                <a:effectLst/>
                <a:latin typeface="Söhne"/>
              </a:rPr>
              <a:t>4. Cybersecurity Measures</a:t>
            </a:r>
            <a:endParaRPr lang="en-IN" b="0" i="0" u="none" strike="noStrike" dirty="0">
              <a:solidFill>
                <a:srgbClr val="0D0D0D"/>
              </a:solidFill>
              <a:effectLst/>
              <a:latin typeface="Söhne"/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Prioritize cybersecurity to protect user data and ensure the secure functioning of AR devices and applications.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Implement robust privacy measures to address concerns related to AR data collection and usage.</a:t>
            </a:r>
          </a:p>
          <a:p>
            <a:pPr algn="l">
              <a:buFont typeface="+mj-lt"/>
              <a:buNone/>
            </a:pPr>
            <a:r>
              <a:rPr lang="en-IN" b="1" i="0" u="none" strike="noStrike" dirty="0">
                <a:solidFill>
                  <a:srgbClr val="0D0D0D"/>
                </a:solidFill>
                <a:effectLst/>
                <a:latin typeface="Söhne"/>
              </a:rPr>
              <a:t>5. Digital Transformation</a:t>
            </a:r>
            <a:endParaRPr lang="en-IN" b="0" i="0" u="none" strike="noStrike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Drive digital transformation with emerging technologies.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Create new revenue streams and improve operational effectiveness.</a:t>
            </a:r>
          </a:p>
          <a:p>
            <a:pPr algn="l"/>
            <a:r>
              <a:rPr lang="en-IN" b="0" i="1" u="none" strike="noStrike" dirty="0">
                <a:solidFill>
                  <a:srgbClr val="0D0D0D"/>
                </a:solidFill>
                <a:effectLst/>
                <a:latin typeface="Söhne"/>
              </a:rPr>
              <a:t>Closing Message: These strategies create a dynamic, agile, and customer-centric environment, fostering innovation and sustainable growth at Apple.</a:t>
            </a:r>
          </a:p>
          <a:p>
            <a:pPr algn="l"/>
            <a:endParaRPr lang="en-IN" b="0" i="1" u="none" strike="noStrike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IN" b="0" i="1" u="none" strike="noStrike" dirty="0">
                <a:solidFill>
                  <a:srgbClr val="0D0D0D"/>
                </a:solidFill>
                <a:effectLst/>
                <a:latin typeface="Söhne"/>
              </a:rPr>
              <a:t>References from Course – Jim </a:t>
            </a:r>
            <a:r>
              <a:rPr lang="en-IN" b="0" i="1" u="none" strike="noStrike" dirty="0" err="1">
                <a:solidFill>
                  <a:srgbClr val="0D0D0D"/>
                </a:solidFill>
                <a:effectLst/>
                <a:latin typeface="Söhne"/>
              </a:rPr>
              <a:t>Maholic</a:t>
            </a:r>
            <a:r>
              <a:rPr lang="en-IN" b="0" i="1" u="none" strike="noStrike" dirty="0">
                <a:solidFill>
                  <a:srgbClr val="0D0D0D"/>
                </a:solidFill>
                <a:effectLst/>
                <a:latin typeface="Söhne"/>
              </a:rPr>
              <a:t> – Roles of CIO </a:t>
            </a:r>
            <a:endParaRPr lang="en-IN" b="0" i="0" u="none" strike="noStrike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A43DB-EA64-5147-9CC2-96BD9E4C10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31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Digital Transformation:</a:t>
            </a:r>
          </a:p>
          <a:p>
            <a:r>
              <a:rPr lang="en-US" dirty="0"/>
              <a:t>   - Start: Q1 2024</a:t>
            </a:r>
          </a:p>
          <a:p>
            <a:r>
              <a:rPr lang="en-US" dirty="0"/>
              <a:t>   - Milestones:</a:t>
            </a:r>
          </a:p>
          <a:p>
            <a:r>
              <a:rPr lang="en-US" dirty="0"/>
              <a:t>      - Assessment and innovation lab setup - Q1 2024</a:t>
            </a:r>
          </a:p>
          <a:p>
            <a:r>
              <a:rPr lang="en-US" dirty="0"/>
              <a:t>      - Pilot AI, machine learning, and IoT - Q2-Q4 2024</a:t>
            </a:r>
          </a:p>
          <a:p>
            <a:endParaRPr lang="en-US" dirty="0"/>
          </a:p>
          <a:p>
            <a:r>
              <a:rPr lang="en-US" dirty="0"/>
              <a:t>2. Agile Development and Rapid Deployment</a:t>
            </a:r>
          </a:p>
          <a:p>
            <a:r>
              <a:rPr lang="en-US" dirty="0"/>
              <a:t>   - Start: Q2 2024</a:t>
            </a:r>
          </a:p>
          <a:p>
            <a:r>
              <a:rPr lang="en-US" dirty="0"/>
              <a:t>   - Milestones:</a:t>
            </a:r>
          </a:p>
          <a:p>
            <a:r>
              <a:rPr lang="en-US" dirty="0"/>
              <a:t>      - Implement agile and DevOps - Q2 2024</a:t>
            </a:r>
          </a:p>
          <a:p>
            <a:r>
              <a:rPr lang="en-US" dirty="0"/>
              <a:t>      - Achieve 20% reduction in development time - Q4 2024</a:t>
            </a:r>
          </a:p>
          <a:p>
            <a:endParaRPr lang="en-US" dirty="0"/>
          </a:p>
          <a:p>
            <a:r>
              <a:rPr lang="en-US" dirty="0"/>
              <a:t>3. Data-Driven Decision Making:</a:t>
            </a:r>
          </a:p>
          <a:p>
            <a:r>
              <a:rPr lang="en-US" dirty="0"/>
              <a:t>   - Start - Q3 2024</a:t>
            </a:r>
          </a:p>
          <a:p>
            <a:r>
              <a:rPr lang="en-US" dirty="0"/>
              <a:t>   - Milestones:</a:t>
            </a:r>
          </a:p>
          <a:p>
            <a:r>
              <a:rPr lang="en-US" dirty="0"/>
              <a:t>      - Enhance analytics and implement BI - Q3-Q4 2024</a:t>
            </a:r>
          </a:p>
          <a:p>
            <a:r>
              <a:rPr lang="en-US" dirty="0"/>
              <a:t>      - Achieve 15% increase in data-driven decisions - Q1 2025</a:t>
            </a:r>
          </a:p>
          <a:p>
            <a:endParaRPr lang="en-US" dirty="0"/>
          </a:p>
          <a:p>
            <a:r>
              <a:rPr lang="en-US" dirty="0"/>
              <a:t>4. Cybersecurity Measures:</a:t>
            </a:r>
          </a:p>
          <a:p>
            <a:r>
              <a:rPr lang="en-US" dirty="0"/>
              <a:t>   - Start: Q4 2024</a:t>
            </a:r>
          </a:p>
          <a:p>
            <a:r>
              <a:rPr lang="en-US" dirty="0"/>
              <a:t>   - Milestones:</a:t>
            </a:r>
          </a:p>
          <a:p>
            <a:r>
              <a:rPr lang="en-US" dirty="0"/>
              <a:t>      - Conduct cybersecurity audit and implement measures - Q4 2024-Q2 2025</a:t>
            </a:r>
          </a:p>
          <a:p>
            <a:endParaRPr lang="en-US" dirty="0"/>
          </a:p>
          <a:p>
            <a:r>
              <a:rPr lang="en-US" dirty="0"/>
              <a:t>5. Cloud Computing:</a:t>
            </a:r>
          </a:p>
          <a:p>
            <a:r>
              <a:rPr lang="en-US" dirty="0"/>
              <a:t>   - Start: Q1 2025</a:t>
            </a:r>
          </a:p>
          <a:p>
            <a:r>
              <a:rPr lang="en-US" dirty="0"/>
              <a:t>   - Milestones:</a:t>
            </a:r>
          </a:p>
          <a:p>
            <a:r>
              <a:rPr lang="en-US" dirty="0"/>
              <a:t>      - Evaluate, select, and migrate to cloud provider - Q1-Q3 2025</a:t>
            </a:r>
          </a:p>
          <a:p>
            <a:r>
              <a:rPr lang="en-US" dirty="0"/>
              <a:t>      - Achieve 50% cloud infrastructure utilization - Q3 2025</a:t>
            </a:r>
          </a:p>
          <a:p>
            <a:endParaRPr lang="en-US" dirty="0"/>
          </a:p>
          <a:p>
            <a:r>
              <a:rPr lang="en-US" dirty="0"/>
              <a:t>Rationale:</a:t>
            </a:r>
          </a:p>
          <a:p>
            <a:r>
              <a:rPr lang="en-US" dirty="0"/>
              <a:t>   - Sequential steps prioritize foundational technology integration, agile practices, data-driven decisions, cybersecurity, and strategic cloud adoption for scalability and collaboration.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A43DB-EA64-5147-9CC2-96BD9E4C10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38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IN" b="1" i="0" u="none" strike="noStrike" dirty="0">
                <a:solidFill>
                  <a:srgbClr val="0D0D0D"/>
                </a:solidFill>
                <a:effectLst/>
                <a:latin typeface="Söhne"/>
              </a:rPr>
              <a:t>Cultural Adherence to Tradition:</a:t>
            </a: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 Employees may resist changes to established workflows, methodologies, and team structures.</a:t>
            </a:r>
          </a:p>
          <a:p>
            <a:pPr algn="l">
              <a:buFont typeface="+mj-lt"/>
              <a:buAutoNum type="arabicPeriod"/>
            </a:pPr>
            <a:r>
              <a:rPr lang="en-IN" b="1" i="0" u="none" strike="noStrike" dirty="0">
                <a:solidFill>
                  <a:srgbClr val="0D0D0D"/>
                </a:solidFill>
                <a:effectLst/>
                <a:latin typeface="Söhne"/>
              </a:rPr>
              <a:t>Hierarchical Decision-Making Culture: </a:t>
            </a: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Apple's hierarchical decision-making may hinder the agility required for the proposed support model.</a:t>
            </a:r>
          </a:p>
          <a:p>
            <a:pPr algn="l">
              <a:buFont typeface="+mj-lt"/>
              <a:buAutoNum type="arabicPeriod"/>
            </a:pPr>
            <a:r>
              <a:rPr lang="en-IN" b="1" i="0" u="none" strike="noStrike" dirty="0">
                <a:solidFill>
                  <a:srgbClr val="0D0D0D"/>
                </a:solidFill>
                <a:effectLst/>
                <a:latin typeface="Söhne"/>
              </a:rPr>
              <a:t>Employee Empowerment and Engagement: </a:t>
            </a: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Maintaining employee morale and engagement during the transition may be challenging.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A43DB-EA64-5147-9CC2-96BD9E4C10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82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N" b="1" i="0" u="none" strike="noStrike" dirty="0">
                <a:solidFill>
                  <a:srgbClr val="0D0D0D"/>
                </a:solidFill>
                <a:effectLst/>
                <a:latin typeface="Söhne"/>
              </a:rPr>
              <a:t>Stakeholder Engagement:</a:t>
            </a:r>
            <a:endParaRPr lang="en-IN" b="0" i="0" u="none" strike="noStrike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1" u="none" strike="noStrike" dirty="0">
                <a:solidFill>
                  <a:srgbClr val="0D0D0D"/>
                </a:solidFill>
                <a:effectLst/>
                <a:latin typeface="Söhne"/>
              </a:rPr>
              <a:t>How:</a:t>
            </a: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 Identify key stakeholders through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1" u="none" strike="noStrike" dirty="0">
                <a:solidFill>
                  <a:srgbClr val="0D0D0D"/>
                </a:solidFill>
                <a:effectLst/>
                <a:latin typeface="Söhne"/>
              </a:rPr>
              <a:t>With Whom:</a:t>
            </a: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 Collaborate with cross-functional teams.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1" u="none" strike="noStrike" dirty="0">
                <a:solidFill>
                  <a:srgbClr val="0D0D0D"/>
                </a:solidFill>
                <a:effectLst/>
                <a:latin typeface="Söhne"/>
              </a:rPr>
              <a:t>Approach:</a:t>
            </a: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 Use focus groups and surveys to gather insights, address concerns, and tailor communication plans.</a:t>
            </a:r>
          </a:p>
          <a:p>
            <a:pPr algn="l"/>
            <a:r>
              <a:rPr lang="en-IN" b="1" i="0" u="none" strike="noStrike" dirty="0">
                <a:solidFill>
                  <a:srgbClr val="0D0D0D"/>
                </a:solidFill>
                <a:effectLst/>
                <a:latin typeface="Söhne"/>
              </a:rPr>
              <a:t>Transparent Communication:</a:t>
            </a:r>
            <a:endParaRPr lang="en-IN" b="0" i="0" u="none" strike="noStrike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1" u="none" strike="noStrike" dirty="0">
                <a:solidFill>
                  <a:srgbClr val="0D0D0D"/>
                </a:solidFill>
                <a:effectLst/>
                <a:latin typeface="Söhne"/>
              </a:rPr>
              <a:t>How:</a:t>
            </a: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 Establish clear communication channels.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1" u="none" strike="noStrike" dirty="0">
                <a:solidFill>
                  <a:srgbClr val="0D0D0D"/>
                </a:solidFill>
                <a:effectLst/>
                <a:latin typeface="Söhne"/>
              </a:rPr>
              <a:t>With Whom:</a:t>
            </a: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 Work with internal communications teams and project managers.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1" u="none" strike="noStrike" dirty="0">
                <a:solidFill>
                  <a:srgbClr val="0D0D0D"/>
                </a:solidFill>
                <a:effectLst/>
                <a:latin typeface="Söhne"/>
              </a:rPr>
              <a:t>Approach:</a:t>
            </a: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 Utilize town hall meetings, newsletters, and updates for progress sharing and two-way communication.</a:t>
            </a:r>
          </a:p>
          <a:p>
            <a:pPr algn="l"/>
            <a:r>
              <a:rPr lang="en-IN" b="1" i="0" u="none" strike="noStrike" dirty="0">
                <a:solidFill>
                  <a:srgbClr val="0D0D0D"/>
                </a:solidFill>
                <a:effectLst/>
                <a:latin typeface="Söhne"/>
              </a:rPr>
              <a:t>Engagement Workshops:</a:t>
            </a:r>
            <a:endParaRPr lang="en-IN" b="0" i="0" u="none" strike="noStrike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1" u="none" strike="noStrike" dirty="0">
                <a:solidFill>
                  <a:srgbClr val="0D0D0D"/>
                </a:solidFill>
                <a:effectLst/>
                <a:latin typeface="Söhne"/>
              </a:rPr>
              <a:t>How:</a:t>
            </a: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 Organize educational workshops and training sessions.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1" u="none" strike="noStrike" dirty="0">
                <a:solidFill>
                  <a:srgbClr val="0D0D0D"/>
                </a:solidFill>
                <a:effectLst/>
                <a:latin typeface="Söhne"/>
              </a:rPr>
              <a:t>With Whom:</a:t>
            </a: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 Partner with training teams and subject matter experts.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1" u="none" strike="noStrike" dirty="0">
                <a:solidFill>
                  <a:srgbClr val="0D0D0D"/>
                </a:solidFill>
                <a:effectLst/>
                <a:latin typeface="Söhne"/>
              </a:rPr>
              <a:t>Approach:</a:t>
            </a: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 Conduct hands-on sessions, webinars, and demonstrations, encouraging questions and interactive discussions.</a:t>
            </a:r>
          </a:p>
          <a:p>
            <a:pPr algn="l"/>
            <a:r>
              <a:rPr lang="en-IN" b="1" i="0" u="none" strike="noStrike" dirty="0">
                <a:solidFill>
                  <a:srgbClr val="0D0D0D"/>
                </a:solidFill>
                <a:effectLst/>
                <a:latin typeface="Söhne"/>
              </a:rPr>
              <a:t>Dedicated Support Teams:</a:t>
            </a:r>
            <a:endParaRPr lang="en-IN" b="0" i="0" u="none" strike="noStrike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1" u="none" strike="noStrike" dirty="0">
                <a:solidFill>
                  <a:srgbClr val="0D0D0D"/>
                </a:solidFill>
                <a:effectLst/>
                <a:latin typeface="Söhne"/>
              </a:rPr>
              <a:t>How:</a:t>
            </a: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 Form dedicated support teams.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1" u="none" strike="noStrike" dirty="0">
                <a:solidFill>
                  <a:srgbClr val="0D0D0D"/>
                </a:solidFill>
                <a:effectLst/>
                <a:latin typeface="Söhne"/>
              </a:rPr>
              <a:t>With Whom:</a:t>
            </a: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 Collaborate with IT support and help desk personnel.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1" u="none" strike="noStrike" dirty="0">
                <a:solidFill>
                  <a:srgbClr val="0D0D0D"/>
                </a:solidFill>
                <a:effectLst/>
                <a:latin typeface="Söhne"/>
              </a:rPr>
              <a:t>Approach:</a:t>
            </a: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 Set up support desks, provide clear documentation, FAQs, and ensure teams are well-prepared to assist users with queries and feedback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A43DB-EA64-5147-9CC2-96BD9E4C10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9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IN" b="1" i="0" u="none" strike="noStrike" dirty="0">
                <a:solidFill>
                  <a:srgbClr val="0D0D0D"/>
                </a:solidFill>
                <a:effectLst/>
                <a:latin typeface="Söhne"/>
              </a:rPr>
              <a:t>Skills Assessment and Training:</a:t>
            </a:r>
            <a:endParaRPr lang="en-IN" b="0" i="0" u="none" strike="noStrike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1" i="0" u="none" strike="noStrike" dirty="0">
                <a:solidFill>
                  <a:srgbClr val="0D0D0D"/>
                </a:solidFill>
                <a:effectLst/>
                <a:latin typeface="Söhne"/>
              </a:rPr>
              <a:t>Assessment:</a:t>
            </a: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 Evaluate existing skills.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1" i="0" u="none" strike="noStrike" dirty="0">
                <a:solidFill>
                  <a:srgbClr val="0D0D0D"/>
                </a:solidFill>
                <a:effectLst/>
                <a:latin typeface="Söhne"/>
              </a:rPr>
              <a:t>Training:</a:t>
            </a: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 Implement targeted programs for upskilling aligned with the new IT strategy.</a:t>
            </a:r>
          </a:p>
          <a:p>
            <a:pPr algn="l">
              <a:buFont typeface="+mj-lt"/>
              <a:buAutoNum type="arabicPeriod"/>
            </a:pPr>
            <a:r>
              <a:rPr lang="en-IN" b="1" i="0" u="none" strike="noStrike" dirty="0">
                <a:solidFill>
                  <a:srgbClr val="0D0D0D"/>
                </a:solidFill>
                <a:effectLst/>
                <a:latin typeface="Söhne"/>
              </a:rPr>
              <a:t>Strategic Hiring:</a:t>
            </a:r>
            <a:endParaRPr lang="en-IN" b="0" i="0" u="none" strike="noStrike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1" i="0" u="none" strike="noStrike" dirty="0">
                <a:solidFill>
                  <a:srgbClr val="0D0D0D"/>
                </a:solidFill>
                <a:effectLst/>
                <a:latin typeface="Söhne"/>
              </a:rPr>
              <a:t>Identify Gaps:</a:t>
            </a: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 Assess critical talent needs.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1" i="0" u="none" strike="noStrike" dirty="0">
                <a:solidFill>
                  <a:srgbClr val="0D0D0D"/>
                </a:solidFill>
                <a:effectLst/>
                <a:latin typeface="Söhne"/>
              </a:rPr>
              <a:t>Recruitment:</a:t>
            </a: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 Hire strategically to fill expertise gaps.</a:t>
            </a:r>
          </a:p>
          <a:p>
            <a:pPr algn="l">
              <a:buFont typeface="+mj-lt"/>
              <a:buAutoNum type="arabicPeriod"/>
            </a:pPr>
            <a:r>
              <a:rPr lang="en-IN" b="1" i="0" u="none" strike="noStrike" dirty="0">
                <a:solidFill>
                  <a:srgbClr val="0D0D0D"/>
                </a:solidFill>
                <a:effectLst/>
                <a:latin typeface="Söhne"/>
              </a:rPr>
              <a:t>Flexible Workforce:</a:t>
            </a:r>
            <a:endParaRPr lang="en-IN" b="0" i="0" u="none" strike="noStrike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1" i="0" u="none" strike="noStrike" dirty="0">
                <a:solidFill>
                  <a:srgbClr val="0D0D0D"/>
                </a:solidFill>
                <a:effectLst/>
                <a:latin typeface="Söhne"/>
              </a:rPr>
              <a:t>Contractors/Consultants:</a:t>
            </a: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 Use for specific tasks or short-term projects.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1" i="0" u="none" strike="noStrike" dirty="0">
                <a:solidFill>
                  <a:srgbClr val="0D0D0D"/>
                </a:solidFill>
                <a:effectLst/>
                <a:latin typeface="Söhne"/>
              </a:rPr>
              <a:t>Outsourcing:</a:t>
            </a: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 Consider for non-core functions, aligning with the AR strategy.</a:t>
            </a:r>
          </a:p>
          <a:p>
            <a:pPr algn="l">
              <a:buFont typeface="+mj-lt"/>
              <a:buAutoNum type="arabicPeriod"/>
            </a:pPr>
            <a:r>
              <a:rPr lang="en-IN" b="1" i="0" u="none" strike="noStrike" dirty="0">
                <a:solidFill>
                  <a:srgbClr val="0D0D0D"/>
                </a:solidFill>
                <a:effectLst/>
                <a:latin typeface="Söhne"/>
              </a:rPr>
              <a:t>Clear Communication and Change Management:</a:t>
            </a:r>
            <a:endParaRPr lang="en-IN" b="0" i="0" u="none" strike="noStrike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1" i="0" u="none" strike="noStrike" dirty="0">
                <a:solidFill>
                  <a:srgbClr val="0D0D0D"/>
                </a:solidFill>
                <a:effectLst/>
                <a:latin typeface="Söhne"/>
              </a:rPr>
              <a:t>Transparent Communication:</a:t>
            </a: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 Clearly communicate the AR strategy benefits.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1" i="0" u="none" strike="noStrike" dirty="0">
                <a:solidFill>
                  <a:srgbClr val="0D0D0D"/>
                </a:solidFill>
                <a:effectLst/>
                <a:latin typeface="Söhne"/>
              </a:rPr>
              <a:t>Change Management:</a:t>
            </a: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 Develop a plan for a smooth transition, addressing potential resistance.</a:t>
            </a:r>
          </a:p>
          <a:p>
            <a:pPr algn="l">
              <a:buFont typeface="+mj-lt"/>
              <a:buAutoNum type="arabicPeriod"/>
            </a:pPr>
            <a:r>
              <a:rPr lang="en-IN" b="1" i="0" u="none" strike="noStrike" dirty="0">
                <a:solidFill>
                  <a:srgbClr val="0D0D0D"/>
                </a:solidFill>
                <a:effectLst/>
                <a:latin typeface="Söhne"/>
              </a:rPr>
              <a:t>Feedback Mechanism and Recognition:</a:t>
            </a:r>
            <a:endParaRPr lang="en-IN" b="0" i="0" u="none" strike="noStrike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1" i="0" u="none" strike="noStrike" dirty="0">
                <a:solidFill>
                  <a:srgbClr val="0D0D0D"/>
                </a:solidFill>
                <a:effectLst/>
                <a:latin typeface="Söhne"/>
              </a:rPr>
              <a:t>Feedback Channels:</a:t>
            </a: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 Establish open communication.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1" i="0" u="none" strike="noStrike" dirty="0">
                <a:solidFill>
                  <a:srgbClr val="0D0D0D"/>
                </a:solidFill>
                <a:effectLst/>
                <a:latin typeface="Söhne"/>
              </a:rPr>
              <a:t>Recognition:</a:t>
            </a: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 Acknowledge and reward contributions to successful AR strategy implementation.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A43DB-EA64-5147-9CC2-96BD9E4C10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52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IN" b="1" i="0" u="none" strike="noStrike" dirty="0">
                <a:solidFill>
                  <a:srgbClr val="0D0D0D"/>
                </a:solidFill>
                <a:effectLst/>
                <a:latin typeface="Söhne"/>
              </a:rPr>
              <a:t>Strategic Workforce Readiness:</a:t>
            </a:r>
            <a:endParaRPr lang="en-IN" b="0" i="0" u="none" strike="noStrike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Emphasize the importance of strategically preparing the workforce to successfully implement Apple's AR initiatives.</a:t>
            </a:r>
          </a:p>
          <a:p>
            <a:pPr algn="l">
              <a:buFont typeface="+mj-lt"/>
              <a:buAutoNum type="arabicPeriod"/>
            </a:pPr>
            <a:r>
              <a:rPr lang="en-IN" b="1" i="0" u="none" strike="noStrike" dirty="0">
                <a:solidFill>
                  <a:srgbClr val="0D0D0D"/>
                </a:solidFill>
                <a:effectLst/>
                <a:latin typeface="Söhne"/>
              </a:rPr>
              <a:t>Investment in Skill Development:</a:t>
            </a:r>
            <a:endParaRPr lang="en-IN" b="0" i="0" u="none" strike="noStrike" dirty="0">
              <a:solidFill>
                <a:srgbClr val="0D0D0D"/>
              </a:solidFill>
              <a:effectLst/>
              <a:latin typeface="Söhne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Highlight the commitment to employee growth through targeted training programs, development opportunities, and skill enhancement.</a:t>
            </a:r>
          </a:p>
          <a:p>
            <a:pPr algn="l">
              <a:buFont typeface="+mj-lt"/>
              <a:buAutoNum type="arabicPeriod"/>
            </a:pPr>
            <a:r>
              <a:rPr lang="en-IN" b="1" i="0" u="none" strike="noStrike" dirty="0">
                <a:solidFill>
                  <a:srgbClr val="0D0D0D"/>
                </a:solidFill>
                <a:effectLst/>
                <a:latin typeface="Söhne"/>
              </a:rPr>
              <a:t>Flexibility Through Outsourcing:</a:t>
            </a:r>
            <a:endParaRPr lang="en-IN" b="0" i="0" u="none" strike="noStrike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Communicate the strategic use of outsourcing and contractual agreements to address specific skill gaps and enhance flexibility.</a:t>
            </a:r>
          </a:p>
          <a:p>
            <a:pPr algn="l">
              <a:buFont typeface="+mj-lt"/>
              <a:buAutoNum type="arabicPeriod"/>
            </a:pPr>
            <a:r>
              <a:rPr lang="en-IN" b="1" i="0" u="none" strike="noStrike" dirty="0">
                <a:solidFill>
                  <a:srgbClr val="0D0D0D"/>
                </a:solidFill>
                <a:effectLst/>
                <a:latin typeface="Söhne"/>
              </a:rPr>
              <a:t>Performance Accountability:</a:t>
            </a:r>
            <a:endParaRPr lang="en-IN" b="0" i="0" u="none" strike="noStrike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Stress the establishment of clear performance expectations, fostering a culture of accountability to achieve organizational objectives.</a:t>
            </a:r>
          </a:p>
          <a:p>
            <a:pPr algn="l">
              <a:buFont typeface="+mj-lt"/>
              <a:buAutoNum type="arabicPeriod"/>
            </a:pPr>
            <a:r>
              <a:rPr lang="en-IN" b="1" i="0" u="none" strike="noStrike" dirty="0">
                <a:solidFill>
                  <a:srgbClr val="0D0D0D"/>
                </a:solidFill>
                <a:effectLst/>
                <a:latin typeface="Söhne"/>
              </a:rPr>
              <a:t>Confidence in Future Success:</a:t>
            </a:r>
            <a:endParaRPr lang="en-IN" b="0" i="0" u="none" strike="noStrike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Conclude with a positive outlook, expressing confidence in the organization's ability to lead in the dynamic AR industry and create unparalleled value.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A43DB-EA64-5147-9CC2-96BD9E4C10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A43DB-EA64-5147-9CC2-96BD9E4C10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43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5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5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1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4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7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3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8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9/5/24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24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pple.com/business/docs/resources/Augmented_Reality_in_Business_Overview_Guide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5.sv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urful light bulb with business icons">
            <a:extLst>
              <a:ext uri="{FF2B5EF4-FFF2-40B4-BE49-F238E27FC236}">
                <a16:creationId xmlns:a16="http://schemas.microsoft.com/office/drawing/2014/main" id="{0186F75B-48D2-FB39-21ED-090B3A019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17" r="19563" b="97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25D52-2719-F90B-9EE9-72ECE3D2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IN" sz="3700" b="0" i="0" u="none" strike="noStrike">
                <a:solidFill>
                  <a:schemeClr val="bg1"/>
                </a:solidFill>
                <a:effectLst/>
                <a:latin typeface="Lato Extended"/>
              </a:rPr>
              <a:t>HBP Individual Case Study - "Apple Bets on Augmented Reality”</a:t>
            </a:r>
            <a:br>
              <a:rPr lang="en-IN" sz="3700" b="0" i="0" u="none" strike="noStrike">
                <a:solidFill>
                  <a:schemeClr val="bg1"/>
                </a:solidFill>
                <a:effectLst/>
                <a:latin typeface="Lato Extended"/>
              </a:rPr>
            </a:br>
            <a:r>
              <a:rPr lang="en-US" sz="37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AD46E-CE0C-122D-4E24-5ADF83337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Submitted By – Jayesh Haryani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430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D4AD0ED-45F1-4AB2-8C18-7DED238A0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430622-9855-482E-98A8-1FAECC909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15C76D5-716D-420A-ABDC-55BF6D9E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9875022-E2DB-4A9E-8832-E7009F0E4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BFBDCA6-4D2C-451E-8205-8C334DCEE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395B2B7-3263-461B-8800-669EBE884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727DC78-6D51-415D-878D-516F840FB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405FB7A-34E4-454E-80C1-3AF31F600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6EC0F8-CE39-4C95-B52D-033DBF561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32C961-00C3-7164-4F64-BB9C761C5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326" y="609600"/>
            <a:ext cx="8229600" cy="2819399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7F8A2-6335-020A-F472-AA5C98F6B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3326" y="3522428"/>
            <a:ext cx="8229600" cy="260707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Any questions?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162FBC-1EE8-4355-8B2B-CB9A5B4BD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940EF9-7ECF-49BA-8F14-5EBC7ADE0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F9A5AE3-5A1E-4528-BDC2-D32A66EFF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39C6801-3BB8-4C41-9385-D9CE4F148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EA6929-FF51-4E95-8E16-80E9F371A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E91CBD-B19A-4299-90BD-CC3AB6976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6CE109B-4241-4CF1-B587-868774BB4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D107650-C271-404F-98D8-BB8E7E030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F01725-EDBB-493E-A610-EF9ACBABB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C8E2A80-F420-488D-AE39-E20BC61B1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58A20B2-85E4-4C64-A75F-376DA772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8BDCE8-2392-4F5E-B6B4-AD19C903B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8046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D1320CDC-C0D2-24F8-6D9C-E34D989106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3E4DAF-C91F-3B9B-41A6-77E847493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D871F-B1CA-D0D7-71B0-18D36ADC2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Augmented Reality In Business </a:t>
            </a:r>
            <a:r>
              <a:rPr lang="en-US" dirty="0">
                <a:solidFill>
                  <a:srgbClr val="FFFFFF"/>
                </a:solidFill>
                <a:hlinkClick r:id="rId4"/>
              </a:rPr>
              <a:t>https://www.apple.com/business/docs/resources/Augmented_Reality_in_Business_Overview_Guide.pdf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Maholic</a:t>
            </a:r>
            <a:r>
              <a:rPr lang="en-US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, Jim, and Jud Brandt. It Strategy: A 3-Dimensional Framework to Plan Your Digital Transformation and Deliver Value to Your Enterprise. Jim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Maholic</a:t>
            </a:r>
            <a:r>
              <a:rPr lang="en-US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, 2019. </a:t>
            </a:r>
          </a:p>
          <a:p>
            <a:r>
              <a:rPr lang="en-IN" i="0" u="none" strike="noStrike" dirty="0">
                <a:solidFill>
                  <a:srgbClr val="FFFFFF"/>
                </a:solidFill>
                <a:effectLst/>
                <a:latin typeface="sohne"/>
              </a:rPr>
              <a:t>Mastering Apple’s AR Guidelines: An Exploration into Designing for AR - </a:t>
            </a:r>
            <a:r>
              <a:rPr lang="en-US" dirty="0">
                <a:solidFill>
                  <a:srgbClr val="FFFFFF"/>
                </a:solidFill>
                <a:latin typeface="Calibri"/>
                <a:ea typeface="+mn-lt"/>
                <a:cs typeface="Calibri"/>
              </a:rPr>
              <a:t>https://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+mn-lt"/>
                <a:cs typeface="Calibri"/>
              </a:rPr>
              <a:t>uxplanet.org</a:t>
            </a:r>
            <a:r>
              <a:rPr lang="en-US" dirty="0">
                <a:solidFill>
                  <a:srgbClr val="FFFFFF"/>
                </a:solidFill>
                <a:latin typeface="Calibri"/>
                <a:ea typeface="+mn-lt"/>
                <a:cs typeface="Calibri"/>
              </a:rPr>
              <a:t>/mastering-apples-ar-guidelines-an-exploration-into-designing-for-ar-a8632d84ba6e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28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02055D-BD67-49CC-97D2-318D39FC7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136589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4472C4"/>
                </a:solidFill>
              </a:rPr>
              <a:t>Required Case Study Check List</a:t>
            </a:r>
            <a:br>
              <a:rPr lang="en-US" sz="2800" dirty="0"/>
            </a:b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EDCB670-AD84-451D-9881-3C0C44A57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700175"/>
              </p:ext>
            </p:extLst>
          </p:nvPr>
        </p:nvGraphicFramePr>
        <p:xfrm>
          <a:off x="0" y="699281"/>
          <a:ext cx="12191999" cy="6282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5913">
                  <a:extLst>
                    <a:ext uri="{9D8B030D-6E8A-4147-A177-3AD203B41FA5}">
                      <a16:colId xmlns:a16="http://schemas.microsoft.com/office/drawing/2014/main" val="3250315510"/>
                    </a:ext>
                  </a:extLst>
                </a:gridCol>
                <a:gridCol w="1074184">
                  <a:extLst>
                    <a:ext uri="{9D8B030D-6E8A-4147-A177-3AD203B41FA5}">
                      <a16:colId xmlns:a16="http://schemas.microsoft.com/office/drawing/2014/main" val="2719840441"/>
                    </a:ext>
                  </a:extLst>
                </a:gridCol>
                <a:gridCol w="2255790">
                  <a:extLst>
                    <a:ext uri="{9D8B030D-6E8A-4147-A177-3AD203B41FA5}">
                      <a16:colId xmlns:a16="http://schemas.microsoft.com/office/drawing/2014/main" val="2869363044"/>
                    </a:ext>
                  </a:extLst>
                </a:gridCol>
                <a:gridCol w="1826112">
                  <a:extLst>
                    <a:ext uri="{9D8B030D-6E8A-4147-A177-3AD203B41FA5}">
                      <a16:colId xmlns:a16="http://schemas.microsoft.com/office/drawing/2014/main" val="1250452320"/>
                    </a:ext>
                  </a:extLst>
                </a:gridCol>
              </a:tblGrid>
              <a:tr h="11235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Case Study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Yes/No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slide(s) is your proof of this in your submission?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Proof in your the slide(s) or notes section?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0627"/>
                  </a:ext>
                </a:extLst>
              </a:tr>
              <a:tr h="702206">
                <a:tc>
                  <a:txBody>
                    <a:bodyPr/>
                    <a:lstStyle/>
                    <a:p>
                      <a:r>
                        <a:rPr lang="en-US" dirty="0"/>
                        <a:t>1. Did you review the detailed rubric after you completed this assignment to make sure you covered everything?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N/A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N/A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268509"/>
                  </a:ext>
                </a:extLst>
              </a:tr>
              <a:tr h="702206">
                <a:tc>
                  <a:txBody>
                    <a:bodyPr/>
                    <a:lstStyle/>
                    <a:p>
                      <a:r>
                        <a:rPr lang="en-US" dirty="0"/>
                        <a:t>2. Did you review all detail/specific and overarching questions in the assignment to make sure you covered everything?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N/A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N/A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132917"/>
                  </a:ext>
                </a:extLst>
              </a:tr>
              <a:tr h="491544">
                <a:tc>
                  <a:txBody>
                    <a:bodyPr/>
                    <a:lstStyle/>
                    <a:p>
                      <a:r>
                        <a:rPr lang="en-US" dirty="0"/>
                        <a:t>3. Did you do a conclusion slide(s) to answer all required conclusion items/questions?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129767"/>
                  </a:ext>
                </a:extLst>
              </a:tr>
              <a:tr h="491544">
                <a:tc>
                  <a:txBody>
                    <a:bodyPr/>
                    <a:lstStyle/>
                    <a:p>
                      <a:r>
                        <a:rPr lang="en-US" dirty="0"/>
                        <a:t>4. Did you a create reference slide in the proper MLA format?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591076"/>
                  </a:ext>
                </a:extLst>
              </a:tr>
              <a:tr h="491544">
                <a:tc>
                  <a:txBody>
                    <a:bodyPr/>
                    <a:lstStyle/>
                    <a:p>
                      <a:r>
                        <a:rPr lang="en-US" dirty="0"/>
                        <a:t>5. Did you test all your links for references and/or files so a reader can just click to see your materials?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N/A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N/A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393261"/>
                  </a:ext>
                </a:extLst>
              </a:tr>
              <a:tr h="491544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6. Did you proof-read all your slides, attachments, links, notes, etc. before your submission?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N/A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N/A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49731"/>
                  </a:ext>
                </a:extLst>
              </a:tr>
              <a:tr h="491544">
                <a:tc>
                  <a:txBody>
                    <a:bodyPr/>
                    <a:lstStyle/>
                    <a:p>
                      <a:r>
                        <a:rPr lang="en-US" dirty="0"/>
                        <a:t>7. For your reference slide, did you have internal and external resources/materials to our course?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229422"/>
                  </a:ext>
                </a:extLst>
              </a:tr>
              <a:tr h="70220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8. Did you share your own personal stories, thoughts and explain the “Why” your answers are important to you?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34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66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holding up a camera&#10;&#10;Description automatically generated">
            <a:extLst>
              <a:ext uri="{FF2B5EF4-FFF2-40B4-BE49-F238E27FC236}">
                <a16:creationId xmlns:a16="http://schemas.microsoft.com/office/drawing/2014/main" id="{2AF86007-140E-2A7A-CE21-F1D46B01F5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A94038-6034-B0D4-20AE-7EFCA2D4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Introduction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93AEE-140D-CD89-A052-E31204F00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Overview of the current state and Business thinking of Apple </a:t>
            </a:r>
          </a:p>
          <a:p>
            <a:r>
              <a:rPr lang="en-US" sz="2000">
                <a:solidFill>
                  <a:schemeClr val="bg1"/>
                </a:solidFill>
              </a:rPr>
              <a:t>If I was the CIO of Apple </a:t>
            </a:r>
          </a:p>
          <a:p>
            <a:r>
              <a:rPr lang="en-US" sz="2000">
                <a:solidFill>
                  <a:schemeClr val="bg1"/>
                </a:solidFill>
              </a:rPr>
              <a:t>Summary of Approaches </a:t>
            </a:r>
          </a:p>
          <a:p>
            <a:r>
              <a:rPr lang="en-US" sz="2000">
                <a:solidFill>
                  <a:schemeClr val="bg1"/>
                </a:solidFill>
              </a:rPr>
              <a:t>Internal Cultural Challenges and Re-organization of Your Team</a:t>
            </a:r>
          </a:p>
          <a:p>
            <a:r>
              <a:rPr lang="en-US" sz="2000">
                <a:solidFill>
                  <a:schemeClr val="bg1"/>
                </a:solidFill>
              </a:rPr>
              <a:t>Engaging internal customers</a:t>
            </a:r>
          </a:p>
          <a:p>
            <a:r>
              <a:rPr lang="en-US" sz="2000">
                <a:solidFill>
                  <a:schemeClr val="bg1"/>
                </a:solidFill>
              </a:rPr>
              <a:t>Staff Management 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38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wearing a virtual reality goggles&#10;&#10;Description automatically generated">
            <a:extLst>
              <a:ext uri="{FF2B5EF4-FFF2-40B4-BE49-F238E27FC236}">
                <a16:creationId xmlns:a16="http://schemas.microsoft.com/office/drawing/2014/main" id="{C367C2D5-900A-2F21-99E4-FBE4A34C56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13" r="1287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52D27-7A66-11E9-CAA4-6301CFBFE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500" b="1" i="0" u="none" strike="noStrike" kern="1200">
                <a:effectLst/>
                <a:latin typeface="+mj-lt"/>
                <a:ea typeface="+mj-ea"/>
                <a:cs typeface="+mj-cs"/>
              </a:rPr>
              <a:t>Overview of the current state of Apple and its innovative transformative business thinking</a:t>
            </a:r>
            <a:br>
              <a:rPr lang="en-US" sz="2500" b="0" i="0" u="none" strike="noStrike" kern="1200">
                <a:effectLst/>
                <a:latin typeface="+mj-lt"/>
                <a:ea typeface="+mj-ea"/>
                <a:cs typeface="+mj-cs"/>
              </a:rPr>
            </a:br>
            <a:endParaRPr lang="en-US" sz="2500" kern="120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F5DABEF-8C67-4574-04A0-F9BC3D2EAA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7335246"/>
              </p:ext>
            </p:extLst>
          </p:nvPr>
        </p:nvGraphicFramePr>
        <p:xfrm>
          <a:off x="7531610" y="2434201"/>
          <a:ext cx="3822189" cy="3742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3904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A9E881A4-A468-403A-9941-F8FFD5C68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Laptop Secure">
            <a:extLst>
              <a:ext uri="{FF2B5EF4-FFF2-40B4-BE49-F238E27FC236}">
                <a16:creationId xmlns:a16="http://schemas.microsoft.com/office/drawing/2014/main" id="{6B530B44-B86C-8C56-0448-943367448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5840" y="1867326"/>
            <a:ext cx="3220466" cy="3220466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6F168544-607B-491A-8601-3087D0FCE1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8703" y="1"/>
            <a:ext cx="7423298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C05BB-3E26-1886-8601-AAAE14A2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3287" y="871442"/>
            <a:ext cx="5667269" cy="1289024"/>
          </a:xfrm>
        </p:spPr>
        <p:txBody>
          <a:bodyPr anchor="b">
            <a:normAutofit/>
          </a:bodyPr>
          <a:lstStyle/>
          <a:p>
            <a:pPr algn="ctr"/>
            <a:r>
              <a:rPr lang="en-IN" sz="3200" b="1" i="0" u="none" strike="noStrike">
                <a:solidFill>
                  <a:schemeClr val="bg1">
                    <a:alpha val="60000"/>
                  </a:schemeClr>
                </a:solidFill>
                <a:effectLst/>
                <a:latin typeface="Lato Extended"/>
              </a:rPr>
              <a:t>If I were the CIO of Apple</a:t>
            </a:r>
            <a:br>
              <a:rPr lang="en-IN" sz="3200" b="0" i="0" u="none" strike="noStrike">
                <a:solidFill>
                  <a:schemeClr val="bg1">
                    <a:alpha val="60000"/>
                  </a:schemeClr>
                </a:solidFill>
                <a:effectLst/>
                <a:latin typeface="Lato Extended"/>
              </a:rPr>
            </a:br>
            <a:endParaRPr lang="en-US" sz="3200">
              <a:solidFill>
                <a:schemeClr val="bg1">
                  <a:alpha val="60000"/>
                </a:schemeClr>
              </a:solidFill>
            </a:endParaRPr>
          </a:p>
        </p:txBody>
      </p:sp>
      <p:graphicFrame>
        <p:nvGraphicFramePr>
          <p:cNvPr id="62" name="Content Placeholder 2">
            <a:extLst>
              <a:ext uri="{FF2B5EF4-FFF2-40B4-BE49-F238E27FC236}">
                <a16:creationId xmlns:a16="http://schemas.microsoft.com/office/drawing/2014/main" id="{E916CE3F-9953-5D37-585E-D9D4200FEC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4535044"/>
              </p:ext>
            </p:extLst>
          </p:nvPr>
        </p:nvGraphicFramePr>
        <p:xfrm>
          <a:off x="5653287" y="2447337"/>
          <a:ext cx="5667269" cy="3539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145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EBC46D2-7E31-69CD-C099-C7C6BB4836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EA3C65-2E7E-3425-8C06-72399DCD4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+mn-lt"/>
              </a:rPr>
              <a:t>Start Dates and Timeline 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A649DD2-D415-E344-45C3-0F4E32E57F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17987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47735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wearing headphones and standing in front of multiple screens&#10;&#10;Description automatically generated">
            <a:extLst>
              <a:ext uri="{FF2B5EF4-FFF2-40B4-BE49-F238E27FC236}">
                <a16:creationId xmlns:a16="http://schemas.microsoft.com/office/drawing/2014/main" id="{3AC477EE-EC95-C41B-17ED-73A487A839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53" r="963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DB8-E28C-0228-128B-5257CF8B7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IN" sz="3100" b="1">
                <a:latin typeface="Lato Extended"/>
              </a:rPr>
              <a:t>Challenges regarding Internal Teams</a:t>
            </a:r>
            <a:br>
              <a:rPr lang="en-IN" sz="3100" b="0" i="0" u="none" strike="noStrike">
                <a:effectLst/>
                <a:latin typeface="Lato Extended"/>
              </a:rPr>
            </a:br>
            <a:endParaRPr lang="en-US" sz="31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4A35DC-CCCA-0F03-7787-30CC79B955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6748830"/>
              </p:ext>
            </p:extLst>
          </p:nvPr>
        </p:nvGraphicFramePr>
        <p:xfrm>
          <a:off x="7531610" y="2434201"/>
          <a:ext cx="3822189" cy="3742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30973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8AA3E5-F073-E077-D8BC-1627AD9D1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IN" sz="4800" b="1" i="0" u="none" strike="noStrike">
                <a:effectLst/>
                <a:latin typeface="Lato Extended"/>
              </a:rPr>
              <a:t>Engaging Internal Customers and Business Partners </a:t>
            </a:r>
            <a:br>
              <a:rPr lang="en-IN" sz="4800" b="0" i="0" u="none" strike="noStrike">
                <a:effectLst/>
                <a:latin typeface="Lato Extended"/>
              </a:rPr>
            </a:br>
            <a:endParaRPr lang="en-US" sz="48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667B57-89E5-F597-131D-5E3FD36300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016771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3551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88791E-BE34-8A4A-320A-CC54212A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IN" sz="4800" b="1">
                <a:latin typeface="Lato Extended"/>
              </a:rPr>
              <a:t>Staff Management </a:t>
            </a:r>
            <a:endParaRPr lang="en-US" sz="4800" b="1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C3C232E-4695-BA37-F8E4-1F96D99793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462728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5988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pair of goggles&#10;&#10;Description automatically generated">
            <a:extLst>
              <a:ext uri="{FF2B5EF4-FFF2-40B4-BE49-F238E27FC236}">
                <a16:creationId xmlns:a16="http://schemas.microsoft.com/office/drawing/2014/main" id="{60926344-9A5F-A2BB-B459-434569FC84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30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06C84C-70E0-F8B4-2B8C-E9F1C9F75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F2C3E-373F-DE49-9B74-FB419058D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IN" i="0" u="none" strike="noStrike">
                <a:solidFill>
                  <a:srgbClr val="FFFFFF"/>
                </a:solidFill>
                <a:effectLst/>
                <a:latin typeface="Söhne"/>
              </a:rPr>
              <a:t>Strategic Workforce Readiness</a:t>
            </a:r>
          </a:p>
          <a:p>
            <a:r>
              <a:rPr lang="en-IN" i="0" u="none" strike="noStrike">
                <a:solidFill>
                  <a:srgbClr val="FFFFFF"/>
                </a:solidFill>
                <a:effectLst/>
                <a:latin typeface="Söhne"/>
              </a:rPr>
              <a:t>Investment in Skill Development</a:t>
            </a:r>
            <a:endParaRPr lang="en-IN">
              <a:solidFill>
                <a:srgbClr val="FFFFFF"/>
              </a:solidFill>
              <a:latin typeface="Söhne"/>
            </a:endParaRPr>
          </a:p>
          <a:p>
            <a:r>
              <a:rPr lang="en-IN" i="0" u="none" strike="noStrike">
                <a:solidFill>
                  <a:srgbClr val="FFFFFF"/>
                </a:solidFill>
                <a:effectLst/>
                <a:latin typeface="Söhne"/>
              </a:rPr>
              <a:t>Flexibility Through Outsourcing</a:t>
            </a:r>
          </a:p>
          <a:p>
            <a:r>
              <a:rPr lang="en-IN" i="0" u="none" strike="noStrike">
                <a:solidFill>
                  <a:srgbClr val="FFFFFF"/>
                </a:solidFill>
                <a:effectLst/>
                <a:latin typeface="Söhne"/>
              </a:rPr>
              <a:t>Performance Accountability</a:t>
            </a:r>
            <a:endParaRPr lang="en-IN">
              <a:solidFill>
                <a:srgbClr val="FFFFFF"/>
              </a:solidFill>
              <a:latin typeface="Söhne"/>
            </a:endParaRPr>
          </a:p>
          <a:p>
            <a:r>
              <a:rPr lang="en-IN" i="0" u="none" strike="noStrike">
                <a:solidFill>
                  <a:srgbClr val="FFFFFF"/>
                </a:solidFill>
                <a:effectLst/>
                <a:latin typeface="Söhne"/>
              </a:rPr>
              <a:t>Confidence in Future Success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686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853</TotalTime>
  <Words>1589</Words>
  <Application>Microsoft Macintosh PowerPoint</Application>
  <PresentationFormat>Widescreen</PresentationFormat>
  <Paragraphs>213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Arial</vt:lpstr>
      <vt:lpstr>Calibri</vt:lpstr>
      <vt:lpstr>Calibri Light</vt:lpstr>
      <vt:lpstr>Lato Extended</vt:lpstr>
      <vt:lpstr>sohne</vt:lpstr>
      <vt:lpstr>Söhne</vt:lpstr>
      <vt:lpstr>Office 2013 - 2022 Theme</vt:lpstr>
      <vt:lpstr>HBP Individual Case Study - "Apple Bets on Augmented Reality”  </vt:lpstr>
      <vt:lpstr>Introduction </vt:lpstr>
      <vt:lpstr>Overview of the current state of Apple and its innovative transformative business thinking </vt:lpstr>
      <vt:lpstr>If I were the CIO of Apple </vt:lpstr>
      <vt:lpstr>Start Dates and Timeline  </vt:lpstr>
      <vt:lpstr>Challenges regarding Internal Teams </vt:lpstr>
      <vt:lpstr>Engaging Internal Customers and Business Partners  </vt:lpstr>
      <vt:lpstr>Staff Management </vt:lpstr>
      <vt:lpstr>Conclusion </vt:lpstr>
      <vt:lpstr>Thank You </vt:lpstr>
      <vt:lpstr>References </vt:lpstr>
      <vt:lpstr>Required Case Study Check List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HBP Individual Case Study - "Apple Bets on Augmented Reality”  </dc:title>
  <dc:creator>Haryani, Jayesh</dc:creator>
  <cp:lastModifiedBy>Jayesh Haryani</cp:lastModifiedBy>
  <cp:revision>6</cp:revision>
  <dcterms:created xsi:type="dcterms:W3CDTF">2024-02-17T17:41:52Z</dcterms:created>
  <dcterms:modified xsi:type="dcterms:W3CDTF">2024-09-05T21:31:12Z</dcterms:modified>
</cp:coreProperties>
</file>