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303" r:id="rId3"/>
    <p:sldId id="300" r:id="rId4"/>
    <p:sldId id="299" r:id="rId5"/>
    <p:sldId id="3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4F6"/>
    <a:srgbClr val="CEB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73227-C6CC-7C40-76F2-D30D1975D3F0}" v="259" dt="2024-12-02T06:01:54.992"/>
    <p1510:client id="{8705101C-C449-461D-BF98-DFAEBF88E009}" v="7270" dt="2024-12-02T15:27:52.948"/>
    <p1510:client id="{95CBC00B-DE7E-6D41-A5E2-724B76E030F8}" v="393" dt="2024-12-02T06:09:36.539"/>
    <p1510:client id="{E1CFEB76-AA82-3C41-A6B8-215DFF5AE75D}" v="1432" dt="2024-12-02T06:01:47.612"/>
    <p1510:client id="{EDDA8EFE-60BD-6D2B-7333-C6BF08F3ECF7}" v="477" dt="2024-12-02T02:16:23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esh Rajendra Chaudhari" userId="S::chaud123@purdue.edu::368b80e3-0879-4a8b-945a-1a31f31b82f4" providerId="AD" clId="Web-{EDDA8EFE-60BD-6D2B-7333-C6BF08F3ECF7}"/>
    <pc:docChg chg="addSld modSld">
      <pc:chgData name="Jayesh Rajendra Chaudhari" userId="S::chaud123@purdue.edu::368b80e3-0879-4a8b-945a-1a31f31b82f4" providerId="AD" clId="Web-{EDDA8EFE-60BD-6D2B-7333-C6BF08F3ECF7}" dt="2024-12-02T02:16:23.380" v="476" actId="20577"/>
      <pc:docMkLst>
        <pc:docMk/>
      </pc:docMkLst>
      <pc:sldChg chg="modSp">
        <pc:chgData name="Jayesh Rajendra Chaudhari" userId="S::chaud123@purdue.edu::368b80e3-0879-4a8b-945a-1a31f31b82f4" providerId="AD" clId="Web-{EDDA8EFE-60BD-6D2B-7333-C6BF08F3ECF7}" dt="2024-12-02T01:26:24.411" v="45" actId="20577"/>
        <pc:sldMkLst>
          <pc:docMk/>
          <pc:sldMk cId="4050689587" sldId="256"/>
        </pc:sldMkLst>
        <pc:spChg chg="mod">
          <ac:chgData name="Jayesh Rajendra Chaudhari" userId="S::chaud123@purdue.edu::368b80e3-0879-4a8b-945a-1a31f31b82f4" providerId="AD" clId="Web-{EDDA8EFE-60BD-6D2B-7333-C6BF08F3ECF7}" dt="2024-12-02T01:26:24.411" v="45" actId="20577"/>
          <ac:spMkLst>
            <pc:docMk/>
            <pc:sldMk cId="4050689587" sldId="256"/>
            <ac:spMk id="3" creationId="{24A1E2F4-4FA7-FDBA-695F-02AD6400476F}"/>
          </ac:spMkLst>
        </pc:spChg>
      </pc:sldChg>
      <pc:sldChg chg="addSp delSp modSp">
        <pc:chgData name="Jayesh Rajendra Chaudhari" userId="S::chaud123@purdue.edu::368b80e3-0879-4a8b-945a-1a31f31b82f4" providerId="AD" clId="Web-{EDDA8EFE-60BD-6D2B-7333-C6BF08F3ECF7}" dt="2024-12-02T02:03:49.960" v="465" actId="20577"/>
        <pc:sldMkLst>
          <pc:docMk/>
          <pc:sldMk cId="1523064408" sldId="258"/>
        </pc:sldMkLst>
        <pc:spChg chg="mod">
          <ac:chgData name="Jayesh Rajendra Chaudhari" userId="S::chaud123@purdue.edu::368b80e3-0879-4a8b-945a-1a31f31b82f4" providerId="AD" clId="Web-{EDDA8EFE-60BD-6D2B-7333-C6BF08F3ECF7}" dt="2024-12-02T02:03:49.960" v="465" actId="20577"/>
          <ac:spMkLst>
            <pc:docMk/>
            <pc:sldMk cId="1523064408" sldId="258"/>
            <ac:spMk id="3" creationId="{6AF8E13C-F551-E4A6-6087-B973C6BF67F0}"/>
          </ac:spMkLst>
        </pc:spChg>
        <pc:graphicFrameChg chg="add del mod modGraphic">
          <ac:chgData name="Jayesh Rajendra Chaudhari" userId="S::chaud123@purdue.edu::368b80e3-0879-4a8b-945a-1a31f31b82f4" providerId="AD" clId="Web-{EDDA8EFE-60BD-6D2B-7333-C6BF08F3ECF7}" dt="2024-12-02T02:03:43.632" v="461"/>
          <ac:graphicFrameMkLst>
            <pc:docMk/>
            <pc:sldMk cId="1523064408" sldId="258"/>
            <ac:graphicFrameMk id="4" creationId="{060A26D3-C462-400D-E687-CD797796BFA4}"/>
          </ac:graphicFrameMkLst>
        </pc:graphicFrameChg>
      </pc:sldChg>
      <pc:sldChg chg="modSp add replId">
        <pc:chgData name="Jayesh Rajendra Chaudhari" userId="S::chaud123@purdue.edu::368b80e3-0879-4a8b-945a-1a31f31b82f4" providerId="AD" clId="Web-{EDDA8EFE-60BD-6D2B-7333-C6BF08F3ECF7}" dt="2024-12-02T02:16:23.380" v="476" actId="20577"/>
        <pc:sldMkLst>
          <pc:docMk/>
          <pc:sldMk cId="1483954732" sldId="260"/>
        </pc:sldMkLst>
        <pc:spChg chg="mod">
          <ac:chgData name="Jayesh Rajendra Chaudhari" userId="S::chaud123@purdue.edu::368b80e3-0879-4a8b-945a-1a31f31b82f4" providerId="AD" clId="Web-{EDDA8EFE-60BD-6D2B-7333-C6BF08F3ECF7}" dt="2024-12-02T02:16:23.380" v="476" actId="20577"/>
          <ac:spMkLst>
            <pc:docMk/>
            <pc:sldMk cId="1483954732" sldId="260"/>
            <ac:spMk id="3" creationId="{6AF8E13C-F551-E4A6-6087-B973C6BF67F0}"/>
          </ac:spMkLst>
        </pc:spChg>
      </pc:sldChg>
    </pc:docChg>
  </pc:docChgLst>
  <pc:docChgLst>
    <pc:chgData name="Aryan Rajeev Saxena" userId="6bb50483-5a36-45fc-8ffa-e904ff242568" providerId="ADAL" clId="{95CBC00B-DE7E-6D41-A5E2-724B76E030F8}"/>
    <pc:docChg chg="undo custSel modSld">
      <pc:chgData name="Aryan Rajeev Saxena" userId="6bb50483-5a36-45fc-8ffa-e904ff242568" providerId="ADAL" clId="{95CBC00B-DE7E-6D41-A5E2-724B76E030F8}" dt="2024-12-02T06:09:36.539" v="392" actId="478"/>
      <pc:docMkLst>
        <pc:docMk/>
      </pc:docMkLst>
      <pc:sldChg chg="modSp mod">
        <pc:chgData name="Aryan Rajeev Saxena" userId="6bb50483-5a36-45fc-8ffa-e904ff242568" providerId="ADAL" clId="{95CBC00B-DE7E-6D41-A5E2-724B76E030F8}" dt="2024-12-02T04:09:29.040" v="4" actId="14100"/>
        <pc:sldMkLst>
          <pc:docMk/>
          <pc:sldMk cId="643701264" sldId="257"/>
        </pc:sldMkLst>
        <pc:spChg chg="mod">
          <ac:chgData name="Aryan Rajeev Saxena" userId="6bb50483-5a36-45fc-8ffa-e904ff242568" providerId="ADAL" clId="{95CBC00B-DE7E-6D41-A5E2-724B76E030F8}" dt="2024-12-02T04:09:25.866" v="3" actId="1076"/>
          <ac:spMkLst>
            <pc:docMk/>
            <pc:sldMk cId="643701264" sldId="257"/>
            <ac:spMk id="2" creationId="{F184B940-3FF6-8482-ED67-A8542FE590C9}"/>
          </ac:spMkLst>
        </pc:spChg>
        <pc:spChg chg="mod">
          <ac:chgData name="Aryan Rajeev Saxena" userId="6bb50483-5a36-45fc-8ffa-e904ff242568" providerId="ADAL" clId="{95CBC00B-DE7E-6D41-A5E2-724B76E030F8}" dt="2024-12-02T04:09:29.040" v="4" actId="14100"/>
          <ac:spMkLst>
            <pc:docMk/>
            <pc:sldMk cId="643701264" sldId="257"/>
            <ac:spMk id="4" creationId="{2C5EA8C5-E18D-38CC-09C6-1A9A25B604F4}"/>
          </ac:spMkLst>
        </pc:spChg>
      </pc:sldChg>
      <pc:sldChg chg="addSp delSp modSp mod">
        <pc:chgData name="Aryan Rajeev Saxena" userId="6bb50483-5a36-45fc-8ffa-e904ff242568" providerId="ADAL" clId="{95CBC00B-DE7E-6D41-A5E2-724B76E030F8}" dt="2024-12-02T04:34:30.267" v="352" actId="1076"/>
        <pc:sldMkLst>
          <pc:docMk/>
          <pc:sldMk cId="665405504" sldId="259"/>
        </pc:sldMkLst>
        <pc:spChg chg="mod">
          <ac:chgData name="Aryan Rajeev Saxena" userId="6bb50483-5a36-45fc-8ffa-e904ff242568" providerId="ADAL" clId="{95CBC00B-DE7E-6D41-A5E2-724B76E030F8}" dt="2024-12-02T04:14:17.341" v="26" actId="20577"/>
          <ac:spMkLst>
            <pc:docMk/>
            <pc:sldMk cId="665405504" sldId="259"/>
            <ac:spMk id="2" creationId="{A17D344B-A94A-489C-D7F0-1ED46B6B38FE}"/>
          </ac:spMkLst>
        </pc:spChg>
        <pc:spChg chg="del mod">
          <ac:chgData name="Aryan Rajeev Saxena" userId="6bb50483-5a36-45fc-8ffa-e904ff242568" providerId="ADAL" clId="{95CBC00B-DE7E-6D41-A5E2-724B76E030F8}" dt="2024-12-02T04:19:08.787" v="154" actId="478"/>
          <ac:spMkLst>
            <pc:docMk/>
            <pc:sldMk cId="665405504" sldId="259"/>
            <ac:spMk id="3" creationId="{696B737C-4AE2-64F9-B161-A20AC5221B45}"/>
          </ac:spMkLst>
        </pc:spChg>
        <pc:spChg chg="add mod">
          <ac:chgData name="Aryan Rajeev Saxena" userId="6bb50483-5a36-45fc-8ffa-e904ff242568" providerId="ADAL" clId="{95CBC00B-DE7E-6D41-A5E2-724B76E030F8}" dt="2024-12-02T04:19:17.982" v="158" actId="1076"/>
          <ac:spMkLst>
            <pc:docMk/>
            <pc:sldMk cId="665405504" sldId="259"/>
            <ac:spMk id="5" creationId="{B41560B1-787B-3D74-B015-BE019677E04E}"/>
          </ac:spMkLst>
        </pc:spChg>
        <pc:spChg chg="add mod">
          <ac:chgData name="Aryan Rajeev Saxena" userId="6bb50483-5a36-45fc-8ffa-e904ff242568" providerId="ADAL" clId="{95CBC00B-DE7E-6D41-A5E2-724B76E030F8}" dt="2024-12-02T04:19:17.982" v="158" actId="1076"/>
          <ac:spMkLst>
            <pc:docMk/>
            <pc:sldMk cId="665405504" sldId="259"/>
            <ac:spMk id="6" creationId="{D57381D1-D313-2B12-C4A2-AE94C03A732F}"/>
          </ac:spMkLst>
        </pc:spChg>
        <pc:spChg chg="add mod">
          <ac:chgData name="Aryan Rajeev Saxena" userId="6bb50483-5a36-45fc-8ffa-e904ff242568" providerId="ADAL" clId="{95CBC00B-DE7E-6D41-A5E2-724B76E030F8}" dt="2024-12-02T04:26:25.367" v="174" actId="1076"/>
          <ac:spMkLst>
            <pc:docMk/>
            <pc:sldMk cId="665405504" sldId="259"/>
            <ac:spMk id="7" creationId="{485D5CF1-7724-3C88-E37E-9701C1A99DA9}"/>
          </ac:spMkLst>
        </pc:spChg>
        <pc:spChg chg="add mod">
          <ac:chgData name="Aryan Rajeev Saxena" userId="6bb50483-5a36-45fc-8ffa-e904ff242568" providerId="ADAL" clId="{95CBC00B-DE7E-6D41-A5E2-724B76E030F8}" dt="2024-12-02T04:26:25.367" v="174" actId="1076"/>
          <ac:spMkLst>
            <pc:docMk/>
            <pc:sldMk cId="665405504" sldId="259"/>
            <ac:spMk id="8" creationId="{A7D73A55-1357-6E10-9CF8-8D47844008A9}"/>
          </ac:spMkLst>
        </pc:spChg>
        <pc:spChg chg="add del mod">
          <ac:chgData name="Aryan Rajeev Saxena" userId="6bb50483-5a36-45fc-8ffa-e904ff242568" providerId="ADAL" clId="{95CBC00B-DE7E-6D41-A5E2-724B76E030F8}" dt="2024-12-02T04:17:57.931" v="123" actId="478"/>
          <ac:spMkLst>
            <pc:docMk/>
            <pc:sldMk cId="665405504" sldId="259"/>
            <ac:spMk id="9" creationId="{97E8A03E-2FFE-4F09-2DE3-F44F618EC1C5}"/>
          </ac:spMkLst>
        </pc:spChg>
        <pc:spChg chg="add mod">
          <ac:chgData name="Aryan Rajeev Saxena" userId="6bb50483-5a36-45fc-8ffa-e904ff242568" providerId="ADAL" clId="{95CBC00B-DE7E-6D41-A5E2-724B76E030F8}" dt="2024-12-02T04:33:10.359" v="246" actId="20577"/>
          <ac:spMkLst>
            <pc:docMk/>
            <pc:sldMk cId="665405504" sldId="259"/>
            <ac:spMk id="10" creationId="{65B2C905-EAFE-FF2A-8BFB-2CD7FE05E332}"/>
          </ac:spMkLst>
        </pc:spChg>
        <pc:spChg chg="add mod">
          <ac:chgData name="Aryan Rajeev Saxena" userId="6bb50483-5a36-45fc-8ffa-e904ff242568" providerId="ADAL" clId="{95CBC00B-DE7E-6D41-A5E2-724B76E030F8}" dt="2024-12-02T04:34:30.267" v="352" actId="1076"/>
          <ac:spMkLst>
            <pc:docMk/>
            <pc:sldMk cId="665405504" sldId="259"/>
            <ac:spMk id="11" creationId="{53AEE543-5766-BAEC-1A86-B86D1BA26709}"/>
          </ac:spMkLst>
        </pc:spChg>
        <pc:spChg chg="add mod">
          <ac:chgData name="Aryan Rajeev Saxena" userId="6bb50483-5a36-45fc-8ffa-e904ff242568" providerId="ADAL" clId="{95CBC00B-DE7E-6D41-A5E2-724B76E030F8}" dt="2024-12-02T04:32:46.778" v="178" actId="1076"/>
          <ac:spMkLst>
            <pc:docMk/>
            <pc:sldMk cId="665405504" sldId="259"/>
            <ac:spMk id="12" creationId="{EB98A32B-B52C-15BE-E1F6-3FF04FF24C9C}"/>
          </ac:spMkLst>
        </pc:spChg>
        <pc:spChg chg="add mod">
          <ac:chgData name="Aryan Rajeev Saxena" userId="6bb50483-5a36-45fc-8ffa-e904ff242568" providerId="ADAL" clId="{95CBC00B-DE7E-6D41-A5E2-724B76E030F8}" dt="2024-12-02T04:32:49.425" v="179" actId="1076"/>
          <ac:spMkLst>
            <pc:docMk/>
            <pc:sldMk cId="665405504" sldId="259"/>
            <ac:spMk id="13" creationId="{B5D334CD-14B6-BACB-BAC7-B4873E194FDE}"/>
          </ac:spMkLst>
        </pc:spChg>
        <pc:graphicFrameChg chg="add del modGraphic">
          <ac:chgData name="Aryan Rajeev Saxena" userId="6bb50483-5a36-45fc-8ffa-e904ff242568" providerId="ADAL" clId="{95CBC00B-DE7E-6D41-A5E2-724B76E030F8}" dt="2024-12-02T04:17:33.237" v="115" actId="478"/>
          <ac:graphicFrameMkLst>
            <pc:docMk/>
            <pc:sldMk cId="665405504" sldId="259"/>
            <ac:graphicFrameMk id="4" creationId="{B2838BB5-02D9-668E-991F-832CA9EA345F}"/>
          </ac:graphicFrameMkLst>
        </pc:graphicFrameChg>
        <pc:cxnChg chg="add mod">
          <ac:chgData name="Aryan Rajeev Saxena" userId="6bb50483-5a36-45fc-8ffa-e904ff242568" providerId="ADAL" clId="{95CBC00B-DE7E-6D41-A5E2-724B76E030F8}" dt="2024-12-02T04:25:54.100" v="165" actId="1076"/>
          <ac:cxnSpMkLst>
            <pc:docMk/>
            <pc:sldMk cId="665405504" sldId="259"/>
            <ac:cxnSpMk id="15" creationId="{9C6185CA-5C2D-9F0D-6599-81C0A47674FA}"/>
          </ac:cxnSpMkLst>
        </pc:cxnChg>
        <pc:cxnChg chg="add mod">
          <ac:chgData name="Aryan Rajeev Saxena" userId="6bb50483-5a36-45fc-8ffa-e904ff242568" providerId="ADAL" clId="{95CBC00B-DE7E-6D41-A5E2-724B76E030F8}" dt="2024-12-02T04:26:25.367" v="174" actId="1076"/>
          <ac:cxnSpMkLst>
            <pc:docMk/>
            <pc:sldMk cId="665405504" sldId="259"/>
            <ac:cxnSpMk id="16" creationId="{A87DDA7F-6279-90C0-FAC2-A865F62F36D0}"/>
          </ac:cxnSpMkLst>
        </pc:cxnChg>
        <pc:cxnChg chg="add mod">
          <ac:chgData name="Aryan Rajeev Saxena" userId="6bb50483-5a36-45fc-8ffa-e904ff242568" providerId="ADAL" clId="{95CBC00B-DE7E-6D41-A5E2-724B76E030F8}" dt="2024-12-02T04:26:25.367" v="174" actId="1076"/>
          <ac:cxnSpMkLst>
            <pc:docMk/>
            <pc:sldMk cId="665405504" sldId="259"/>
            <ac:cxnSpMk id="17" creationId="{B3D93C30-9D85-FBE1-845D-6237FB09A527}"/>
          </ac:cxnSpMkLst>
        </pc:cxnChg>
      </pc:sldChg>
      <pc:sldChg chg="modNotesTx">
        <pc:chgData name="Aryan Rajeev Saxena" userId="6bb50483-5a36-45fc-8ffa-e904ff242568" providerId="ADAL" clId="{95CBC00B-DE7E-6D41-A5E2-724B76E030F8}" dt="2024-12-02T06:02:39.401" v="360" actId="20577"/>
        <pc:sldMkLst>
          <pc:docMk/>
          <pc:sldMk cId="709686034" sldId="299"/>
        </pc:sldMkLst>
      </pc:sldChg>
      <pc:sldChg chg="addSp delSp modSp mod delAnim">
        <pc:chgData name="Aryan Rajeev Saxena" userId="6bb50483-5a36-45fc-8ffa-e904ff242568" providerId="ADAL" clId="{95CBC00B-DE7E-6D41-A5E2-724B76E030F8}" dt="2024-12-02T06:09:36.539" v="392" actId="478"/>
        <pc:sldMkLst>
          <pc:docMk/>
          <pc:sldMk cId="3314269291" sldId="303"/>
        </pc:sldMkLst>
        <pc:spChg chg="del mod">
          <ac:chgData name="Aryan Rajeev Saxena" userId="6bb50483-5a36-45fc-8ffa-e904ff242568" providerId="ADAL" clId="{95CBC00B-DE7E-6D41-A5E2-724B76E030F8}" dt="2024-12-02T06:09:31.957" v="391" actId="478"/>
          <ac:spMkLst>
            <pc:docMk/>
            <pc:sldMk cId="3314269291" sldId="303"/>
            <ac:spMk id="3" creationId="{225E8541-0273-E809-6607-E7F4FDEC313F}"/>
          </ac:spMkLst>
        </pc:spChg>
        <pc:spChg chg="add del mod">
          <ac:chgData name="Aryan Rajeev Saxena" userId="6bb50483-5a36-45fc-8ffa-e904ff242568" providerId="ADAL" clId="{95CBC00B-DE7E-6D41-A5E2-724B76E030F8}" dt="2024-12-02T06:09:36.539" v="392" actId="478"/>
          <ac:spMkLst>
            <pc:docMk/>
            <pc:sldMk cId="3314269291" sldId="303"/>
            <ac:spMk id="6" creationId="{1F091959-ACC1-CAFB-0A10-911AFF0767E3}"/>
          </ac:spMkLst>
        </pc:spChg>
        <pc:spChg chg="mod">
          <ac:chgData name="Aryan Rajeev Saxena" userId="6bb50483-5a36-45fc-8ffa-e904ff242568" providerId="ADAL" clId="{95CBC00B-DE7E-6D41-A5E2-724B76E030F8}" dt="2024-12-02T06:09:26.229" v="390" actId="20577"/>
          <ac:spMkLst>
            <pc:docMk/>
            <pc:sldMk cId="3314269291" sldId="303"/>
            <ac:spMk id="8" creationId="{10168071-959F-EA41-7C87-F6E3059AB61C}"/>
          </ac:spMkLst>
        </pc:spChg>
      </pc:sldChg>
    </pc:docChg>
  </pc:docChgLst>
  <pc:docChgLst>
    <pc:chgData name="Himanshu Sharma" userId="9a130bef-3c0f-4b23-91dc-1f2b6be15a62" providerId="ADAL" clId="{8705101C-C449-461D-BF98-DFAEBF88E009}"/>
    <pc:docChg chg="undo custSel addSld delSld modSld sldOrd">
      <pc:chgData name="Himanshu Sharma" userId="9a130bef-3c0f-4b23-91dc-1f2b6be15a62" providerId="ADAL" clId="{8705101C-C449-461D-BF98-DFAEBF88E009}" dt="2024-12-02T15:27:52.948" v="7273" actId="1036"/>
      <pc:docMkLst>
        <pc:docMk/>
      </pc:docMkLst>
      <pc:sldChg chg="modSp del mod">
        <pc:chgData name="Himanshu Sharma" userId="9a130bef-3c0f-4b23-91dc-1f2b6be15a62" providerId="ADAL" clId="{8705101C-C449-461D-BF98-DFAEBF88E009}" dt="2024-12-02T05:31:55.757" v="5207" actId="47"/>
        <pc:sldMkLst>
          <pc:docMk/>
          <pc:sldMk cId="4050689587" sldId="256"/>
        </pc:sldMkLst>
        <pc:spChg chg="mod">
          <ac:chgData name="Himanshu Sharma" userId="9a130bef-3c0f-4b23-91dc-1f2b6be15a62" providerId="ADAL" clId="{8705101C-C449-461D-BF98-DFAEBF88E009}" dt="2024-12-02T03:43:50.732" v="13" actId="20577"/>
          <ac:spMkLst>
            <pc:docMk/>
            <pc:sldMk cId="4050689587" sldId="256"/>
            <ac:spMk id="2" creationId="{9CF31DAC-E9B2-0E0E-BAA4-755BAFCA506B}"/>
          </ac:spMkLst>
        </pc:spChg>
        <pc:spChg chg="mod">
          <ac:chgData name="Himanshu Sharma" userId="9a130bef-3c0f-4b23-91dc-1f2b6be15a62" providerId="ADAL" clId="{8705101C-C449-461D-BF98-DFAEBF88E009}" dt="2024-12-02T03:43:47.494" v="11"/>
          <ac:spMkLst>
            <pc:docMk/>
            <pc:sldMk cId="4050689587" sldId="256"/>
            <ac:spMk id="3" creationId="{24A1E2F4-4FA7-FDBA-695F-02AD6400476F}"/>
          </ac:spMkLst>
        </pc:spChg>
      </pc:sldChg>
      <pc:sldChg chg="addSp modSp del mod modShow">
        <pc:chgData name="Himanshu Sharma" userId="9a130bef-3c0f-4b23-91dc-1f2b6be15a62" providerId="ADAL" clId="{8705101C-C449-461D-BF98-DFAEBF88E009}" dt="2024-12-02T05:32:06.749" v="5208" actId="2696"/>
        <pc:sldMkLst>
          <pc:docMk/>
          <pc:sldMk cId="643701264" sldId="257"/>
        </pc:sldMkLst>
        <pc:spChg chg="mod">
          <ac:chgData name="Himanshu Sharma" userId="9a130bef-3c0f-4b23-91dc-1f2b6be15a62" providerId="ADAL" clId="{8705101C-C449-461D-BF98-DFAEBF88E009}" dt="2024-12-02T03:41:09.782" v="6" actId="20577"/>
          <ac:spMkLst>
            <pc:docMk/>
            <pc:sldMk cId="643701264" sldId="257"/>
            <ac:spMk id="2" creationId="{F184B940-3FF6-8482-ED67-A8542FE590C9}"/>
          </ac:spMkLst>
        </pc:spChg>
        <pc:spChg chg="add mod">
          <ac:chgData name="Himanshu Sharma" userId="9a130bef-3c0f-4b23-91dc-1f2b6be15a62" providerId="ADAL" clId="{8705101C-C449-461D-BF98-DFAEBF88E009}" dt="2024-12-02T04:27:05.546" v="2377" actId="20577"/>
          <ac:spMkLst>
            <pc:docMk/>
            <pc:sldMk cId="643701264" sldId="257"/>
            <ac:spMk id="4" creationId="{2C5EA8C5-E18D-38CC-09C6-1A9A25B604F4}"/>
          </ac:spMkLst>
        </pc:spChg>
      </pc:sldChg>
      <pc:sldChg chg="add del">
        <pc:chgData name="Himanshu Sharma" userId="9a130bef-3c0f-4b23-91dc-1f2b6be15a62" providerId="ADAL" clId="{8705101C-C449-461D-BF98-DFAEBF88E009}" dt="2024-12-02T05:51:48.146" v="5759" actId="47"/>
        <pc:sldMkLst>
          <pc:docMk/>
          <pc:sldMk cId="2427909015" sldId="257"/>
        </pc:sldMkLst>
      </pc:sldChg>
      <pc:sldChg chg="del mod modShow">
        <pc:chgData name="Himanshu Sharma" userId="9a130bef-3c0f-4b23-91dc-1f2b6be15a62" providerId="ADAL" clId="{8705101C-C449-461D-BF98-DFAEBF88E009}" dt="2024-12-02T05:32:06.749" v="5208" actId="2696"/>
        <pc:sldMkLst>
          <pc:docMk/>
          <pc:sldMk cId="1523064408" sldId="258"/>
        </pc:sldMkLst>
      </pc:sldChg>
      <pc:sldChg chg="add del">
        <pc:chgData name="Himanshu Sharma" userId="9a130bef-3c0f-4b23-91dc-1f2b6be15a62" providerId="ADAL" clId="{8705101C-C449-461D-BF98-DFAEBF88E009}" dt="2024-12-02T05:51:48.146" v="5759" actId="47"/>
        <pc:sldMkLst>
          <pc:docMk/>
          <pc:sldMk cId="4114427982" sldId="258"/>
        </pc:sldMkLst>
      </pc:sldChg>
      <pc:sldChg chg="addSp delSp modSp del mod modShow">
        <pc:chgData name="Himanshu Sharma" userId="9a130bef-3c0f-4b23-91dc-1f2b6be15a62" providerId="ADAL" clId="{8705101C-C449-461D-BF98-DFAEBF88E009}" dt="2024-12-02T05:32:06.749" v="5208" actId="2696"/>
        <pc:sldMkLst>
          <pc:docMk/>
          <pc:sldMk cId="665405504" sldId="259"/>
        </pc:sldMkLst>
        <pc:spChg chg="del mod">
          <ac:chgData name="Himanshu Sharma" userId="9a130bef-3c0f-4b23-91dc-1f2b6be15a62" providerId="ADAL" clId="{8705101C-C449-461D-BF98-DFAEBF88E009}" dt="2024-12-02T04:51:20.109" v="3433" actId="478"/>
          <ac:spMkLst>
            <pc:docMk/>
            <pc:sldMk cId="665405504" sldId="259"/>
            <ac:spMk id="2" creationId="{A17D344B-A94A-489C-D7F0-1ED46B6B38FE}"/>
          </ac:spMkLst>
        </pc:spChg>
        <pc:spChg chg="mod">
          <ac:chgData name="Himanshu Sharma" userId="9a130bef-3c0f-4b23-91dc-1f2b6be15a62" providerId="ADAL" clId="{8705101C-C449-461D-BF98-DFAEBF88E009}" dt="2024-12-02T04:16:25.847" v="2235" actId="20577"/>
          <ac:spMkLst>
            <pc:docMk/>
            <pc:sldMk cId="665405504" sldId="259"/>
            <ac:spMk id="3" creationId="{696B737C-4AE2-64F9-B161-A20AC5221B45}"/>
          </ac:spMkLst>
        </pc:spChg>
        <pc:spChg chg="del">
          <ac:chgData name="Himanshu Sharma" userId="9a130bef-3c0f-4b23-91dc-1f2b6be15a62" providerId="ADAL" clId="{8705101C-C449-461D-BF98-DFAEBF88E009}" dt="2024-12-02T04:33:55.641" v="2575" actId="478"/>
          <ac:spMkLst>
            <pc:docMk/>
            <pc:sldMk cId="665405504" sldId="259"/>
            <ac:spMk id="5" creationId="{B41560B1-787B-3D74-B015-BE019677E04E}"/>
          </ac:spMkLst>
        </pc:spChg>
        <pc:spChg chg="del">
          <ac:chgData name="Himanshu Sharma" userId="9a130bef-3c0f-4b23-91dc-1f2b6be15a62" providerId="ADAL" clId="{8705101C-C449-461D-BF98-DFAEBF88E009}" dt="2024-12-02T04:33:55.641" v="2575" actId="478"/>
          <ac:spMkLst>
            <pc:docMk/>
            <pc:sldMk cId="665405504" sldId="259"/>
            <ac:spMk id="6" creationId="{D57381D1-D313-2B12-C4A2-AE94C03A732F}"/>
          </ac:spMkLst>
        </pc:spChg>
        <pc:spChg chg="del">
          <ac:chgData name="Himanshu Sharma" userId="9a130bef-3c0f-4b23-91dc-1f2b6be15a62" providerId="ADAL" clId="{8705101C-C449-461D-BF98-DFAEBF88E009}" dt="2024-12-02T04:33:55.641" v="2575" actId="478"/>
          <ac:spMkLst>
            <pc:docMk/>
            <pc:sldMk cId="665405504" sldId="259"/>
            <ac:spMk id="7" creationId="{485D5CF1-7724-3C88-E37E-9701C1A99DA9}"/>
          </ac:spMkLst>
        </pc:spChg>
        <pc:spChg chg="del">
          <ac:chgData name="Himanshu Sharma" userId="9a130bef-3c0f-4b23-91dc-1f2b6be15a62" providerId="ADAL" clId="{8705101C-C449-461D-BF98-DFAEBF88E009}" dt="2024-12-02T04:33:55.641" v="2575" actId="478"/>
          <ac:spMkLst>
            <pc:docMk/>
            <pc:sldMk cId="665405504" sldId="259"/>
            <ac:spMk id="8" creationId="{A7D73A55-1357-6E10-9CF8-8D47844008A9}"/>
          </ac:spMkLst>
        </pc:spChg>
        <pc:spChg chg="mod">
          <ac:chgData name="Himanshu Sharma" userId="9a130bef-3c0f-4b23-91dc-1f2b6be15a62" providerId="ADAL" clId="{8705101C-C449-461D-BF98-DFAEBF88E009}" dt="2024-12-02T04:49:49.492" v="3377" actId="20577"/>
          <ac:spMkLst>
            <pc:docMk/>
            <pc:sldMk cId="665405504" sldId="259"/>
            <ac:spMk id="10" creationId="{65B2C905-EAFE-FF2A-8BFB-2CD7FE05E332}"/>
          </ac:spMkLst>
        </pc:spChg>
        <pc:spChg chg="mod">
          <ac:chgData name="Himanshu Sharma" userId="9a130bef-3c0f-4b23-91dc-1f2b6be15a62" providerId="ADAL" clId="{8705101C-C449-461D-BF98-DFAEBF88E009}" dt="2024-12-02T04:37:08.493" v="2954" actId="1076"/>
          <ac:spMkLst>
            <pc:docMk/>
            <pc:sldMk cId="665405504" sldId="259"/>
            <ac:spMk id="11" creationId="{53AEE543-5766-BAEC-1A86-B86D1BA26709}"/>
          </ac:spMkLst>
        </pc:spChg>
        <pc:spChg chg="mod">
          <ac:chgData name="Himanshu Sharma" userId="9a130bef-3c0f-4b23-91dc-1f2b6be15a62" providerId="ADAL" clId="{8705101C-C449-461D-BF98-DFAEBF88E009}" dt="2024-12-02T04:36:58.687" v="2951" actId="1076"/>
          <ac:spMkLst>
            <pc:docMk/>
            <pc:sldMk cId="665405504" sldId="259"/>
            <ac:spMk id="12" creationId="{EB98A32B-B52C-15BE-E1F6-3FF04FF24C9C}"/>
          </ac:spMkLst>
        </pc:spChg>
        <pc:spChg chg="del mod">
          <ac:chgData name="Himanshu Sharma" userId="9a130bef-3c0f-4b23-91dc-1f2b6be15a62" providerId="ADAL" clId="{8705101C-C449-461D-BF98-DFAEBF88E009}" dt="2024-12-02T04:34:22.292" v="2664" actId="21"/>
          <ac:spMkLst>
            <pc:docMk/>
            <pc:sldMk cId="665405504" sldId="259"/>
            <ac:spMk id="13" creationId="{B5D334CD-14B6-BACB-BAC7-B4873E194FDE}"/>
          </ac:spMkLst>
        </pc:spChg>
        <pc:spChg chg="add mod">
          <ac:chgData name="Himanshu Sharma" userId="9a130bef-3c0f-4b23-91dc-1f2b6be15a62" providerId="ADAL" clId="{8705101C-C449-461D-BF98-DFAEBF88E009}" dt="2024-12-02T04:41:35.425" v="3152" actId="14100"/>
          <ac:spMkLst>
            <pc:docMk/>
            <pc:sldMk cId="665405504" sldId="259"/>
            <ac:spMk id="14" creationId="{90DFBEBE-ABB3-CBD7-E860-51507D2E7E93}"/>
          </ac:spMkLst>
        </pc:spChg>
        <pc:spChg chg="add del mod">
          <ac:chgData name="Himanshu Sharma" userId="9a130bef-3c0f-4b23-91dc-1f2b6be15a62" providerId="ADAL" clId="{8705101C-C449-461D-BF98-DFAEBF88E009}" dt="2024-12-02T04:35:10.251" v="2716" actId="14100"/>
          <ac:spMkLst>
            <pc:docMk/>
            <pc:sldMk cId="665405504" sldId="259"/>
            <ac:spMk id="18" creationId="{58317F8D-27FC-C328-9A51-D50FA3409B5D}"/>
          </ac:spMkLst>
        </pc:spChg>
        <pc:spChg chg="add del mod">
          <ac:chgData name="Himanshu Sharma" userId="9a130bef-3c0f-4b23-91dc-1f2b6be15a62" providerId="ADAL" clId="{8705101C-C449-461D-BF98-DFAEBF88E009}" dt="2024-12-02T04:35:17.897" v="2719" actId="1076"/>
          <ac:spMkLst>
            <pc:docMk/>
            <pc:sldMk cId="665405504" sldId="259"/>
            <ac:spMk id="19" creationId="{15949B19-D950-46CD-B407-754A3656D035}"/>
          </ac:spMkLst>
        </pc:spChg>
        <pc:spChg chg="add del mod">
          <ac:chgData name="Himanshu Sharma" userId="9a130bef-3c0f-4b23-91dc-1f2b6be15a62" providerId="ADAL" clId="{8705101C-C449-461D-BF98-DFAEBF88E009}" dt="2024-12-02T04:34:22.292" v="2664" actId="21"/>
          <ac:spMkLst>
            <pc:docMk/>
            <pc:sldMk cId="665405504" sldId="259"/>
            <ac:spMk id="20" creationId="{20DB74E5-5D36-6E07-7FA8-E4AD7A172D04}"/>
          </ac:spMkLst>
        </pc:spChg>
        <pc:spChg chg="add mod">
          <ac:chgData name="Himanshu Sharma" userId="9a130bef-3c0f-4b23-91dc-1f2b6be15a62" providerId="ADAL" clId="{8705101C-C449-461D-BF98-DFAEBF88E009}" dt="2024-12-02T04:35:48.924" v="2810" actId="20577"/>
          <ac:spMkLst>
            <pc:docMk/>
            <pc:sldMk cId="665405504" sldId="259"/>
            <ac:spMk id="21" creationId="{1933707B-744A-54EA-27C8-FFCCB119EB41}"/>
          </ac:spMkLst>
        </pc:spChg>
        <pc:spChg chg="add mod">
          <ac:chgData name="Himanshu Sharma" userId="9a130bef-3c0f-4b23-91dc-1f2b6be15a62" providerId="ADAL" clId="{8705101C-C449-461D-BF98-DFAEBF88E009}" dt="2024-12-02T04:56:11.421" v="3656" actId="1076"/>
          <ac:spMkLst>
            <pc:docMk/>
            <pc:sldMk cId="665405504" sldId="259"/>
            <ac:spMk id="22" creationId="{B2E0B97A-8D87-90DC-9468-B664F934FECD}"/>
          </ac:spMkLst>
        </pc:spChg>
        <pc:spChg chg="add del mod">
          <ac:chgData name="Himanshu Sharma" userId="9a130bef-3c0f-4b23-91dc-1f2b6be15a62" providerId="ADAL" clId="{8705101C-C449-461D-BF98-DFAEBF88E009}" dt="2024-12-02T04:51:22.035" v="3434" actId="478"/>
          <ac:spMkLst>
            <pc:docMk/>
            <pc:sldMk cId="665405504" sldId="259"/>
            <ac:spMk id="24" creationId="{65BF19F7-E274-7653-D8E0-3FEE8D3A2A42}"/>
          </ac:spMkLst>
        </pc:spChg>
        <pc:picChg chg="mod">
          <ac:chgData name="Himanshu Sharma" userId="9a130bef-3c0f-4b23-91dc-1f2b6be15a62" providerId="ADAL" clId="{8705101C-C449-461D-BF98-DFAEBF88E009}" dt="2024-12-02T04:56:09.767" v="3654" actId="1076"/>
          <ac:picMkLst>
            <pc:docMk/>
            <pc:sldMk cId="665405504" sldId="259"/>
            <ac:picMk id="1026" creationId="{1CB3DC15-645D-3604-747A-0C26B815C6C2}"/>
          </ac:picMkLst>
        </pc:picChg>
        <pc:cxnChg chg="del">
          <ac:chgData name="Himanshu Sharma" userId="9a130bef-3c0f-4b23-91dc-1f2b6be15a62" providerId="ADAL" clId="{8705101C-C449-461D-BF98-DFAEBF88E009}" dt="2024-12-02T04:33:55.641" v="2575" actId="478"/>
          <ac:cxnSpMkLst>
            <pc:docMk/>
            <pc:sldMk cId="665405504" sldId="259"/>
            <ac:cxnSpMk id="15" creationId="{9C6185CA-5C2D-9F0D-6599-81C0A47674FA}"/>
          </ac:cxnSpMkLst>
        </pc:cxnChg>
        <pc:cxnChg chg="del">
          <ac:chgData name="Himanshu Sharma" userId="9a130bef-3c0f-4b23-91dc-1f2b6be15a62" providerId="ADAL" clId="{8705101C-C449-461D-BF98-DFAEBF88E009}" dt="2024-12-02T04:33:55.641" v="2575" actId="478"/>
          <ac:cxnSpMkLst>
            <pc:docMk/>
            <pc:sldMk cId="665405504" sldId="259"/>
            <ac:cxnSpMk id="16" creationId="{A87DDA7F-6279-90C0-FAC2-A865F62F36D0}"/>
          </ac:cxnSpMkLst>
        </pc:cxnChg>
        <pc:cxnChg chg="del">
          <ac:chgData name="Himanshu Sharma" userId="9a130bef-3c0f-4b23-91dc-1f2b6be15a62" providerId="ADAL" clId="{8705101C-C449-461D-BF98-DFAEBF88E009}" dt="2024-12-02T04:33:55.641" v="2575" actId="478"/>
          <ac:cxnSpMkLst>
            <pc:docMk/>
            <pc:sldMk cId="665405504" sldId="259"/>
            <ac:cxnSpMk id="17" creationId="{B3D93C30-9D85-FBE1-845D-6237FB09A527}"/>
          </ac:cxnSpMkLst>
        </pc:cxnChg>
      </pc:sldChg>
      <pc:sldChg chg="add del">
        <pc:chgData name="Himanshu Sharma" userId="9a130bef-3c0f-4b23-91dc-1f2b6be15a62" providerId="ADAL" clId="{8705101C-C449-461D-BF98-DFAEBF88E009}" dt="2024-12-02T05:51:48.146" v="5759" actId="47"/>
        <pc:sldMkLst>
          <pc:docMk/>
          <pc:sldMk cId="4157790617" sldId="259"/>
        </pc:sldMkLst>
      </pc:sldChg>
      <pc:sldChg chg="del mod modShow">
        <pc:chgData name="Himanshu Sharma" userId="9a130bef-3c0f-4b23-91dc-1f2b6be15a62" providerId="ADAL" clId="{8705101C-C449-461D-BF98-DFAEBF88E009}" dt="2024-12-02T05:32:06.749" v="5208" actId="2696"/>
        <pc:sldMkLst>
          <pc:docMk/>
          <pc:sldMk cId="1483954732" sldId="260"/>
        </pc:sldMkLst>
      </pc:sldChg>
      <pc:sldChg chg="add del">
        <pc:chgData name="Himanshu Sharma" userId="9a130bef-3c0f-4b23-91dc-1f2b6be15a62" providerId="ADAL" clId="{8705101C-C449-461D-BF98-DFAEBF88E009}" dt="2024-12-02T05:51:48.146" v="5759" actId="47"/>
        <pc:sldMkLst>
          <pc:docMk/>
          <pc:sldMk cId="3417188150" sldId="260"/>
        </pc:sldMkLst>
      </pc:sldChg>
      <pc:sldChg chg="modSp new mod">
        <pc:chgData name="Himanshu Sharma" userId="9a130bef-3c0f-4b23-91dc-1f2b6be15a62" providerId="ADAL" clId="{8705101C-C449-461D-BF98-DFAEBF88E009}" dt="2024-12-02T04:36:22.301" v="2885" actId="20577"/>
        <pc:sldMkLst>
          <pc:docMk/>
          <pc:sldMk cId="2965217732" sldId="261"/>
        </pc:sldMkLst>
        <pc:spChg chg="mod">
          <ac:chgData name="Himanshu Sharma" userId="9a130bef-3c0f-4b23-91dc-1f2b6be15a62" providerId="ADAL" clId="{8705101C-C449-461D-BF98-DFAEBF88E009}" dt="2024-12-02T04:36:22.301" v="2885" actId="20577"/>
          <ac:spMkLst>
            <pc:docMk/>
            <pc:sldMk cId="2965217732" sldId="261"/>
            <ac:spMk id="2" creationId="{423EB8B1-BC47-CFFA-0080-C7359D16C297}"/>
          </ac:spMkLst>
        </pc:spChg>
      </pc:sldChg>
      <pc:sldChg chg="addSp delSp modSp new del mod">
        <pc:chgData name="Himanshu Sharma" userId="9a130bef-3c0f-4b23-91dc-1f2b6be15a62" providerId="ADAL" clId="{8705101C-C449-461D-BF98-DFAEBF88E009}" dt="2024-12-02T04:55:57.367" v="3653" actId="47"/>
        <pc:sldMkLst>
          <pc:docMk/>
          <pc:sldMk cId="3063108311" sldId="262"/>
        </pc:sldMkLst>
        <pc:spChg chg="mod">
          <ac:chgData name="Himanshu Sharma" userId="9a130bef-3c0f-4b23-91dc-1f2b6be15a62" providerId="ADAL" clId="{8705101C-C449-461D-BF98-DFAEBF88E009}" dt="2024-12-02T04:38:50.803" v="3079" actId="20577"/>
          <ac:spMkLst>
            <pc:docMk/>
            <pc:sldMk cId="3063108311" sldId="262"/>
            <ac:spMk id="2" creationId="{F105D78C-4FCA-835A-9C00-09DEC8D017D1}"/>
          </ac:spMkLst>
        </pc:spChg>
        <pc:spChg chg="mod">
          <ac:chgData name="Himanshu Sharma" userId="9a130bef-3c0f-4b23-91dc-1f2b6be15a62" providerId="ADAL" clId="{8705101C-C449-461D-BF98-DFAEBF88E009}" dt="2024-12-02T04:39:12.181" v="3145" actId="20577"/>
          <ac:spMkLst>
            <pc:docMk/>
            <pc:sldMk cId="3063108311" sldId="262"/>
            <ac:spMk id="3" creationId="{7A9D389B-92A3-433A-8DC9-730518FA1016}"/>
          </ac:spMkLst>
        </pc:spChg>
        <pc:spChg chg="add del mod">
          <ac:chgData name="Himanshu Sharma" userId="9a130bef-3c0f-4b23-91dc-1f2b6be15a62" providerId="ADAL" clId="{8705101C-C449-461D-BF98-DFAEBF88E009}" dt="2024-12-02T04:42:56.035" v="3172" actId="478"/>
          <ac:spMkLst>
            <pc:docMk/>
            <pc:sldMk cId="3063108311" sldId="262"/>
            <ac:spMk id="6" creationId="{CFA68813-7ECD-08D5-D204-2919FB470434}"/>
          </ac:spMkLst>
        </pc:spChg>
        <pc:spChg chg="add mod">
          <ac:chgData name="Himanshu Sharma" userId="9a130bef-3c0f-4b23-91dc-1f2b6be15a62" providerId="ADAL" clId="{8705101C-C449-461D-BF98-DFAEBF88E009}" dt="2024-12-02T04:43:32.596" v="3184" actId="1035"/>
          <ac:spMkLst>
            <pc:docMk/>
            <pc:sldMk cId="3063108311" sldId="262"/>
            <ac:spMk id="7" creationId="{0B64D543-D121-F6CB-F249-8874CB2D0E59}"/>
          </ac:spMkLst>
        </pc:spChg>
        <pc:spChg chg="add mod">
          <ac:chgData name="Himanshu Sharma" userId="9a130bef-3c0f-4b23-91dc-1f2b6be15a62" providerId="ADAL" clId="{8705101C-C449-461D-BF98-DFAEBF88E009}" dt="2024-12-02T04:43:37.593" v="3185" actId="14100"/>
          <ac:spMkLst>
            <pc:docMk/>
            <pc:sldMk cId="3063108311" sldId="262"/>
            <ac:spMk id="8" creationId="{875D0AAE-2B79-D460-16C6-789C42D724FA}"/>
          </ac:spMkLst>
        </pc:spChg>
        <pc:picChg chg="mod modCrop">
          <ac:chgData name="Himanshu Sharma" userId="9a130bef-3c0f-4b23-91dc-1f2b6be15a62" providerId="ADAL" clId="{8705101C-C449-461D-BF98-DFAEBF88E009}" dt="2024-12-02T04:42:04.736" v="3158" actId="1076"/>
          <ac:picMkLst>
            <pc:docMk/>
            <pc:sldMk cId="3063108311" sldId="262"/>
            <ac:picMk id="4" creationId="{74781658-42C0-7F8B-75C2-7F5EF2783A78}"/>
          </ac:picMkLst>
        </pc:picChg>
        <pc:picChg chg="mod ord modCrop">
          <ac:chgData name="Himanshu Sharma" userId="9a130bef-3c0f-4b23-91dc-1f2b6be15a62" providerId="ADAL" clId="{8705101C-C449-461D-BF98-DFAEBF88E009}" dt="2024-12-02T04:43:28.326" v="3178" actId="167"/>
          <ac:picMkLst>
            <pc:docMk/>
            <pc:sldMk cId="3063108311" sldId="262"/>
            <ac:picMk id="5" creationId="{DCEF1ABE-A1A5-51A2-C191-FB544A745F58}"/>
          </ac:picMkLst>
        </pc:picChg>
      </pc:sldChg>
      <pc:sldChg chg="new del">
        <pc:chgData name="Himanshu Sharma" userId="9a130bef-3c0f-4b23-91dc-1f2b6be15a62" providerId="ADAL" clId="{8705101C-C449-461D-BF98-DFAEBF88E009}" dt="2024-12-02T05:51:48.146" v="5759" actId="47"/>
        <pc:sldMkLst>
          <pc:docMk/>
          <pc:sldMk cId="3714062258" sldId="263"/>
        </pc:sldMkLst>
      </pc:sldChg>
      <pc:sldChg chg="modSp mod">
        <pc:chgData name="Himanshu Sharma" userId="9a130bef-3c0f-4b23-91dc-1f2b6be15a62" providerId="ADAL" clId="{8705101C-C449-461D-BF98-DFAEBF88E009}" dt="2024-12-02T05:42:25.242" v="5532" actId="20577"/>
        <pc:sldMkLst>
          <pc:docMk/>
          <pc:sldMk cId="4154997097" sldId="267"/>
        </pc:sldMkLst>
        <pc:spChg chg="mod">
          <ac:chgData name="Himanshu Sharma" userId="9a130bef-3c0f-4b23-91dc-1f2b6be15a62" providerId="ADAL" clId="{8705101C-C449-461D-BF98-DFAEBF88E009}" dt="2024-12-02T05:42:25.242" v="5532" actId="20577"/>
          <ac:spMkLst>
            <pc:docMk/>
            <pc:sldMk cId="4154997097" sldId="267"/>
            <ac:spMk id="2" creationId="{44DF09A7-CF48-9701-322A-A0BBD1C2F6CD}"/>
          </ac:spMkLst>
        </pc:spChg>
        <pc:spChg chg="mod">
          <ac:chgData name="Himanshu Sharma" userId="9a130bef-3c0f-4b23-91dc-1f2b6be15a62" providerId="ADAL" clId="{8705101C-C449-461D-BF98-DFAEBF88E009}" dt="2024-12-02T05:41:32.039" v="5507" actId="1036"/>
          <ac:spMkLst>
            <pc:docMk/>
            <pc:sldMk cId="4154997097" sldId="267"/>
            <ac:spMk id="3" creationId="{5991BF94-59A9-105F-273E-B29E440F2501}"/>
          </ac:spMkLst>
        </pc:spChg>
        <pc:spChg chg="mod">
          <ac:chgData name="Himanshu Sharma" userId="9a130bef-3c0f-4b23-91dc-1f2b6be15a62" providerId="ADAL" clId="{8705101C-C449-461D-BF98-DFAEBF88E009}" dt="2024-12-02T05:41:37.208" v="5519" actId="1036"/>
          <ac:spMkLst>
            <pc:docMk/>
            <pc:sldMk cId="4154997097" sldId="267"/>
            <ac:spMk id="6" creationId="{C0021279-34C0-6B52-407C-0F69AFAAD581}"/>
          </ac:spMkLst>
        </pc:spChg>
        <pc:spChg chg="mod">
          <ac:chgData name="Himanshu Sharma" userId="9a130bef-3c0f-4b23-91dc-1f2b6be15a62" providerId="ADAL" clId="{8705101C-C449-461D-BF98-DFAEBF88E009}" dt="2024-12-02T05:41:47.044" v="5521" actId="14100"/>
          <ac:spMkLst>
            <pc:docMk/>
            <pc:sldMk cId="4154997097" sldId="267"/>
            <ac:spMk id="7" creationId="{6D260820-E6B7-A78E-B1C4-FC1EB12EF662}"/>
          </ac:spMkLst>
        </pc:spChg>
      </pc:sldChg>
      <pc:sldChg chg="modSp del mod modAnim modShow">
        <pc:chgData name="Himanshu Sharma" userId="9a130bef-3c0f-4b23-91dc-1f2b6be15a62" providerId="ADAL" clId="{8705101C-C449-461D-BF98-DFAEBF88E009}" dt="2024-12-02T05:32:06.749" v="5208" actId="2696"/>
        <pc:sldMkLst>
          <pc:docMk/>
          <pc:sldMk cId="424767477" sldId="268"/>
        </pc:sldMkLst>
        <pc:spChg chg="mod">
          <ac:chgData name="Himanshu Sharma" userId="9a130bef-3c0f-4b23-91dc-1f2b6be15a62" providerId="ADAL" clId="{8705101C-C449-461D-BF98-DFAEBF88E009}" dt="2024-12-02T05:14:26.302" v="4484" actId="5793"/>
          <ac:spMkLst>
            <pc:docMk/>
            <pc:sldMk cId="424767477" sldId="268"/>
            <ac:spMk id="3" creationId="{5002F821-366E-7AAA-6DE4-5CE547500AB1}"/>
          </ac:spMkLst>
        </pc:spChg>
      </pc:sldChg>
      <pc:sldChg chg="add del">
        <pc:chgData name="Himanshu Sharma" userId="9a130bef-3c0f-4b23-91dc-1f2b6be15a62" providerId="ADAL" clId="{8705101C-C449-461D-BF98-DFAEBF88E009}" dt="2024-12-02T05:51:48.146" v="5759" actId="47"/>
        <pc:sldMkLst>
          <pc:docMk/>
          <pc:sldMk cId="2427842520" sldId="268"/>
        </pc:sldMkLst>
      </pc:sldChg>
      <pc:sldChg chg="del mod ord modShow">
        <pc:chgData name="Himanshu Sharma" userId="9a130bef-3c0f-4b23-91dc-1f2b6be15a62" providerId="ADAL" clId="{8705101C-C449-461D-BF98-DFAEBF88E009}" dt="2024-12-02T05:32:06.749" v="5208" actId="2696"/>
        <pc:sldMkLst>
          <pc:docMk/>
          <pc:sldMk cId="2082530382" sldId="298"/>
        </pc:sldMkLst>
      </pc:sldChg>
      <pc:sldChg chg="add del">
        <pc:chgData name="Himanshu Sharma" userId="9a130bef-3c0f-4b23-91dc-1f2b6be15a62" providerId="ADAL" clId="{8705101C-C449-461D-BF98-DFAEBF88E009}" dt="2024-12-02T05:51:48.146" v="5759" actId="47"/>
        <pc:sldMkLst>
          <pc:docMk/>
          <pc:sldMk cId="4004991142" sldId="298"/>
        </pc:sldMkLst>
      </pc:sldChg>
      <pc:sldChg chg="addSp delSp modSp add mod ord">
        <pc:chgData name="Himanshu Sharma" userId="9a130bef-3c0f-4b23-91dc-1f2b6be15a62" providerId="ADAL" clId="{8705101C-C449-461D-BF98-DFAEBF88E009}" dt="2024-12-02T15:27:52.948" v="7273" actId="1036"/>
        <pc:sldMkLst>
          <pc:docMk/>
          <pc:sldMk cId="709686034" sldId="299"/>
        </pc:sldMkLst>
        <pc:spChg chg="del">
          <ac:chgData name="Himanshu Sharma" userId="9a130bef-3c0f-4b23-91dc-1f2b6be15a62" providerId="ADAL" clId="{8705101C-C449-461D-BF98-DFAEBF88E009}" dt="2024-12-02T04:52:42.362" v="3503" actId="478"/>
          <ac:spMkLst>
            <pc:docMk/>
            <pc:sldMk cId="709686034" sldId="299"/>
            <ac:spMk id="3" creationId="{988B9FBD-78FC-2E3E-43DD-8EC0A16177F1}"/>
          </ac:spMkLst>
        </pc:spChg>
        <pc:spChg chg="del mod">
          <ac:chgData name="Himanshu Sharma" userId="9a130bef-3c0f-4b23-91dc-1f2b6be15a62" providerId="ADAL" clId="{8705101C-C449-461D-BF98-DFAEBF88E009}" dt="2024-12-02T04:51:59.527" v="3439" actId="478"/>
          <ac:spMkLst>
            <pc:docMk/>
            <pc:sldMk cId="709686034" sldId="299"/>
            <ac:spMk id="4" creationId="{077D45FA-9D48-18AC-C8D4-518AA9850E17}"/>
          </ac:spMkLst>
        </pc:spChg>
        <pc:spChg chg="add del mod">
          <ac:chgData name="Himanshu Sharma" userId="9a130bef-3c0f-4b23-91dc-1f2b6be15a62" providerId="ADAL" clId="{8705101C-C449-461D-BF98-DFAEBF88E009}" dt="2024-12-02T04:52:02.109" v="3441" actId="478"/>
          <ac:spMkLst>
            <pc:docMk/>
            <pc:sldMk cId="709686034" sldId="299"/>
            <ac:spMk id="7" creationId="{C0CE1037-48CE-E83B-35AA-40AA722F644D}"/>
          </ac:spMkLst>
        </pc:spChg>
        <pc:spChg chg="add del mod">
          <ac:chgData name="Himanshu Sharma" userId="9a130bef-3c0f-4b23-91dc-1f2b6be15a62" providerId="ADAL" clId="{8705101C-C449-461D-BF98-DFAEBF88E009}" dt="2024-12-02T05:40:45.550" v="5374" actId="478"/>
          <ac:spMkLst>
            <pc:docMk/>
            <pc:sldMk cId="709686034" sldId="299"/>
            <ac:spMk id="8" creationId="{73EBAF9E-B29F-AB56-1861-B27059D07DC2}"/>
          </ac:spMkLst>
        </pc:spChg>
        <pc:spChg chg="add del mod">
          <ac:chgData name="Himanshu Sharma" userId="9a130bef-3c0f-4b23-91dc-1f2b6be15a62" providerId="ADAL" clId="{8705101C-C449-461D-BF98-DFAEBF88E009}" dt="2024-12-02T04:52:45.498" v="3504" actId="478"/>
          <ac:spMkLst>
            <pc:docMk/>
            <pc:sldMk cId="709686034" sldId="299"/>
            <ac:spMk id="10" creationId="{88D596CB-F1A7-5775-50E3-C2EBD42996D7}"/>
          </ac:spMkLst>
        </pc:spChg>
        <pc:spChg chg="add mod">
          <ac:chgData name="Himanshu Sharma" userId="9a130bef-3c0f-4b23-91dc-1f2b6be15a62" providerId="ADAL" clId="{8705101C-C449-461D-BF98-DFAEBF88E009}" dt="2024-12-02T06:07:05.704" v="7038" actId="1035"/>
          <ac:spMkLst>
            <pc:docMk/>
            <pc:sldMk cId="709686034" sldId="299"/>
            <ac:spMk id="12" creationId="{8B539F74-9463-4F79-E569-DDC39F6A6C7B}"/>
          </ac:spMkLst>
        </pc:spChg>
        <pc:spChg chg="add mod">
          <ac:chgData name="Himanshu Sharma" userId="9a130bef-3c0f-4b23-91dc-1f2b6be15a62" providerId="ADAL" clId="{8705101C-C449-461D-BF98-DFAEBF88E009}" dt="2024-12-02T06:08:25.489" v="7091" actId="1036"/>
          <ac:spMkLst>
            <pc:docMk/>
            <pc:sldMk cId="709686034" sldId="299"/>
            <ac:spMk id="13" creationId="{1ECF5456-C54C-2AF3-12CF-90A82DD8ACF5}"/>
          </ac:spMkLst>
        </pc:spChg>
        <pc:spChg chg="add mod">
          <ac:chgData name="Himanshu Sharma" userId="9a130bef-3c0f-4b23-91dc-1f2b6be15a62" providerId="ADAL" clId="{8705101C-C449-461D-BF98-DFAEBF88E009}" dt="2024-12-02T06:08:25.489" v="7091" actId="1036"/>
          <ac:spMkLst>
            <pc:docMk/>
            <pc:sldMk cId="709686034" sldId="299"/>
            <ac:spMk id="14" creationId="{22548BC9-1B81-1234-98C1-84346496DF7E}"/>
          </ac:spMkLst>
        </pc:spChg>
        <pc:spChg chg="add mod">
          <ac:chgData name="Himanshu Sharma" userId="9a130bef-3c0f-4b23-91dc-1f2b6be15a62" providerId="ADAL" clId="{8705101C-C449-461D-BF98-DFAEBF88E009}" dt="2024-12-02T05:36:03.858" v="5300" actId="5793"/>
          <ac:spMkLst>
            <pc:docMk/>
            <pc:sldMk cId="709686034" sldId="299"/>
            <ac:spMk id="15" creationId="{9DDE8BC4-9E35-3758-0072-FB5BBB88425F}"/>
          </ac:spMkLst>
        </pc:spChg>
        <pc:spChg chg="add mod">
          <ac:chgData name="Himanshu Sharma" userId="9a130bef-3c0f-4b23-91dc-1f2b6be15a62" providerId="ADAL" clId="{8705101C-C449-461D-BF98-DFAEBF88E009}" dt="2024-12-02T06:08:25.489" v="7091" actId="1036"/>
          <ac:spMkLst>
            <pc:docMk/>
            <pc:sldMk cId="709686034" sldId="299"/>
            <ac:spMk id="18" creationId="{7957F9CB-BAD7-CF7C-7E8E-DC9E35C11DEA}"/>
          </ac:spMkLst>
        </pc:spChg>
        <pc:spChg chg="add mod">
          <ac:chgData name="Himanshu Sharma" userId="9a130bef-3c0f-4b23-91dc-1f2b6be15a62" providerId="ADAL" clId="{8705101C-C449-461D-BF98-DFAEBF88E009}" dt="2024-12-02T06:08:25.489" v="7091" actId="1036"/>
          <ac:spMkLst>
            <pc:docMk/>
            <pc:sldMk cId="709686034" sldId="299"/>
            <ac:spMk id="20" creationId="{22FF8109-DDA6-6CF2-367F-6C0BE34B710A}"/>
          </ac:spMkLst>
        </pc:spChg>
        <pc:spChg chg="add mod">
          <ac:chgData name="Himanshu Sharma" userId="9a130bef-3c0f-4b23-91dc-1f2b6be15a62" providerId="ADAL" clId="{8705101C-C449-461D-BF98-DFAEBF88E009}" dt="2024-12-02T06:08:25.489" v="7091" actId="1036"/>
          <ac:spMkLst>
            <pc:docMk/>
            <pc:sldMk cId="709686034" sldId="299"/>
            <ac:spMk id="21" creationId="{D9C06770-1826-8518-BCAA-6A692BAC7867}"/>
          </ac:spMkLst>
        </pc:spChg>
        <pc:spChg chg="add mod">
          <ac:chgData name="Himanshu Sharma" userId="9a130bef-3c0f-4b23-91dc-1f2b6be15a62" providerId="ADAL" clId="{8705101C-C449-461D-BF98-DFAEBF88E009}" dt="2024-12-02T06:21:58.752" v="7268" actId="20577"/>
          <ac:spMkLst>
            <pc:docMk/>
            <pc:sldMk cId="709686034" sldId="299"/>
            <ac:spMk id="23" creationId="{1A517495-7FDA-0F6A-57C0-468843307BED}"/>
          </ac:spMkLst>
        </pc:spChg>
        <pc:spChg chg="add mod ord">
          <ac:chgData name="Himanshu Sharma" userId="9a130bef-3c0f-4b23-91dc-1f2b6be15a62" providerId="ADAL" clId="{8705101C-C449-461D-BF98-DFAEBF88E009}" dt="2024-12-02T06:08:04.980" v="7075" actId="1036"/>
          <ac:spMkLst>
            <pc:docMk/>
            <pc:sldMk cId="709686034" sldId="299"/>
            <ac:spMk id="24" creationId="{09E5ADA4-6597-85B1-48D9-CB6B6CCE0776}"/>
          </ac:spMkLst>
        </pc:spChg>
        <pc:spChg chg="add mod">
          <ac:chgData name="Himanshu Sharma" userId="9a130bef-3c0f-4b23-91dc-1f2b6be15a62" providerId="ADAL" clId="{8705101C-C449-461D-BF98-DFAEBF88E009}" dt="2024-12-02T15:27:52.948" v="7273" actId="1036"/>
          <ac:spMkLst>
            <pc:docMk/>
            <pc:sldMk cId="709686034" sldId="299"/>
            <ac:spMk id="27" creationId="{4FF955DE-6ADE-3D3A-885E-A31F78F90EFC}"/>
          </ac:spMkLst>
        </pc:spChg>
        <pc:picChg chg="del">
          <ac:chgData name="Himanshu Sharma" userId="9a130bef-3c0f-4b23-91dc-1f2b6be15a62" providerId="ADAL" clId="{8705101C-C449-461D-BF98-DFAEBF88E009}" dt="2024-12-02T04:52:42.362" v="3503" actId="478"/>
          <ac:picMkLst>
            <pc:docMk/>
            <pc:sldMk cId="709686034" sldId="299"/>
            <ac:picMk id="6" creationId="{13DB53AF-BD73-9A38-5913-F99539B6D582}"/>
          </ac:picMkLst>
        </pc:picChg>
        <pc:picChg chg="add mod ord">
          <ac:chgData name="Himanshu Sharma" userId="9a130bef-3c0f-4b23-91dc-1f2b6be15a62" providerId="ADAL" clId="{8705101C-C449-461D-BF98-DFAEBF88E009}" dt="2024-12-02T06:08:25.489" v="7091" actId="1036"/>
          <ac:picMkLst>
            <pc:docMk/>
            <pc:sldMk cId="709686034" sldId="299"/>
            <ac:picMk id="11" creationId="{28E12993-EC0B-A380-E775-2A406C6219AE}"/>
          </ac:picMkLst>
        </pc:picChg>
        <pc:cxnChg chg="add mod">
          <ac:chgData name="Himanshu Sharma" userId="9a130bef-3c0f-4b23-91dc-1f2b6be15a62" providerId="ADAL" clId="{8705101C-C449-461D-BF98-DFAEBF88E009}" dt="2024-12-02T06:08:25.489" v="7091" actId="1036"/>
          <ac:cxnSpMkLst>
            <pc:docMk/>
            <pc:sldMk cId="709686034" sldId="299"/>
            <ac:cxnSpMk id="17" creationId="{0948A30C-BD11-08EA-51B2-C7B2EB0DF85B}"/>
          </ac:cxnSpMkLst>
        </pc:cxnChg>
        <pc:cxnChg chg="add mod ord">
          <ac:chgData name="Himanshu Sharma" userId="9a130bef-3c0f-4b23-91dc-1f2b6be15a62" providerId="ADAL" clId="{8705101C-C449-461D-BF98-DFAEBF88E009}" dt="2024-12-02T06:07:59.569" v="7060" actId="1036"/>
          <ac:cxnSpMkLst>
            <pc:docMk/>
            <pc:sldMk cId="709686034" sldId="299"/>
            <ac:cxnSpMk id="26" creationId="{ED78A615-F5ED-2B87-933D-8EB2DD3812D1}"/>
          </ac:cxnSpMkLst>
        </pc:cxnChg>
      </pc:sldChg>
      <pc:sldChg chg="addSp delSp modSp add mod ord">
        <pc:chgData name="Himanshu Sharma" userId="9a130bef-3c0f-4b23-91dc-1f2b6be15a62" providerId="ADAL" clId="{8705101C-C449-461D-BF98-DFAEBF88E009}" dt="2024-12-02T06:20:28.395" v="7256" actId="20577"/>
        <pc:sldMkLst>
          <pc:docMk/>
          <pc:sldMk cId="1192178095" sldId="300"/>
        </pc:sldMkLst>
        <pc:spChg chg="add mod">
          <ac:chgData name="Himanshu Sharma" userId="9a130bef-3c0f-4b23-91dc-1f2b6be15a62" providerId="ADAL" clId="{8705101C-C449-461D-BF98-DFAEBF88E009}" dt="2024-12-02T05:29:17.294" v="5165" actId="403"/>
          <ac:spMkLst>
            <pc:docMk/>
            <pc:sldMk cId="1192178095" sldId="300"/>
            <ac:spMk id="2" creationId="{70CA8762-4670-BEA7-49E0-0F75F445F9D8}"/>
          </ac:spMkLst>
        </pc:spChg>
        <pc:spChg chg="add mod">
          <ac:chgData name="Himanshu Sharma" userId="9a130bef-3c0f-4b23-91dc-1f2b6be15a62" providerId="ADAL" clId="{8705101C-C449-461D-BF98-DFAEBF88E009}" dt="2024-12-02T05:24:33.512" v="4992" actId="113"/>
          <ac:spMkLst>
            <pc:docMk/>
            <pc:sldMk cId="1192178095" sldId="300"/>
            <ac:spMk id="3" creationId="{C87DC52A-732B-BF72-C0B9-C509157B9ACF}"/>
          </ac:spMkLst>
        </pc:spChg>
        <pc:spChg chg="add del mod ord">
          <ac:chgData name="Himanshu Sharma" userId="9a130bef-3c0f-4b23-91dc-1f2b6be15a62" providerId="ADAL" clId="{8705101C-C449-461D-BF98-DFAEBF88E009}" dt="2024-12-02T06:18:31.878" v="7249" actId="167"/>
          <ac:spMkLst>
            <pc:docMk/>
            <pc:sldMk cId="1192178095" sldId="300"/>
            <ac:spMk id="4" creationId="{9CEBDEFD-5102-BB62-C523-B7D2E12C8539}"/>
          </ac:spMkLst>
        </pc:spChg>
        <pc:spChg chg="add mod">
          <ac:chgData name="Himanshu Sharma" userId="9a130bef-3c0f-4b23-91dc-1f2b6be15a62" providerId="ADAL" clId="{8705101C-C449-461D-BF98-DFAEBF88E009}" dt="2024-12-02T05:56:56.130" v="6041" actId="20577"/>
          <ac:spMkLst>
            <pc:docMk/>
            <pc:sldMk cId="1192178095" sldId="300"/>
            <ac:spMk id="6" creationId="{2ABB9DF5-D5B9-9351-8C92-53FDD455E9FC}"/>
          </ac:spMkLst>
        </pc:spChg>
        <pc:spChg chg="add del mod">
          <ac:chgData name="Himanshu Sharma" userId="9a130bef-3c0f-4b23-91dc-1f2b6be15a62" providerId="ADAL" clId="{8705101C-C449-461D-BF98-DFAEBF88E009}" dt="2024-12-02T04:56:41.501" v="3688" actId="478"/>
          <ac:spMkLst>
            <pc:docMk/>
            <pc:sldMk cId="1192178095" sldId="300"/>
            <ac:spMk id="7" creationId="{D1078C5A-6396-BE67-A5AC-975DFA8AD228}"/>
          </ac:spMkLst>
        </pc:spChg>
        <pc:spChg chg="mod">
          <ac:chgData name="Himanshu Sharma" userId="9a130bef-3c0f-4b23-91dc-1f2b6be15a62" providerId="ADAL" clId="{8705101C-C449-461D-BF98-DFAEBF88E009}" dt="2024-12-02T05:39:50.990" v="5337" actId="1076"/>
          <ac:spMkLst>
            <pc:docMk/>
            <pc:sldMk cId="1192178095" sldId="300"/>
            <ac:spMk id="8" creationId="{869F0F59-B1D3-9A19-9A81-FCDD937E5669}"/>
          </ac:spMkLst>
        </pc:spChg>
        <pc:spChg chg="add mod">
          <ac:chgData name="Himanshu Sharma" userId="9a130bef-3c0f-4b23-91dc-1f2b6be15a62" providerId="ADAL" clId="{8705101C-C449-461D-BF98-DFAEBF88E009}" dt="2024-12-02T05:29:14.091" v="5164" actId="403"/>
          <ac:spMkLst>
            <pc:docMk/>
            <pc:sldMk cId="1192178095" sldId="300"/>
            <ac:spMk id="10" creationId="{3CED2724-AAFA-9532-6488-96AC651770F6}"/>
          </ac:spMkLst>
        </pc:spChg>
        <pc:spChg chg="del">
          <ac:chgData name="Himanshu Sharma" userId="9a130bef-3c0f-4b23-91dc-1f2b6be15a62" providerId="ADAL" clId="{8705101C-C449-461D-BF98-DFAEBF88E009}" dt="2024-12-02T04:56:23.459" v="3660" actId="478"/>
          <ac:spMkLst>
            <pc:docMk/>
            <pc:sldMk cId="1192178095" sldId="300"/>
            <ac:spMk id="12" creationId="{DF2AECE4-A6C4-ACD6-C768-6014EA7418B2}"/>
          </ac:spMkLst>
        </pc:spChg>
        <pc:spChg chg="del">
          <ac:chgData name="Himanshu Sharma" userId="9a130bef-3c0f-4b23-91dc-1f2b6be15a62" providerId="ADAL" clId="{8705101C-C449-461D-BF98-DFAEBF88E009}" dt="2024-12-02T04:56:27.648" v="3663" actId="478"/>
          <ac:spMkLst>
            <pc:docMk/>
            <pc:sldMk cId="1192178095" sldId="300"/>
            <ac:spMk id="13" creationId="{FF18AAC3-3A67-312F-DD84-631FDB9D56E5}"/>
          </ac:spMkLst>
        </pc:spChg>
        <pc:spChg chg="del">
          <ac:chgData name="Himanshu Sharma" userId="9a130bef-3c0f-4b23-91dc-1f2b6be15a62" providerId="ADAL" clId="{8705101C-C449-461D-BF98-DFAEBF88E009}" dt="2024-12-02T04:56:27.648" v="3663" actId="478"/>
          <ac:spMkLst>
            <pc:docMk/>
            <pc:sldMk cId="1192178095" sldId="300"/>
            <ac:spMk id="14" creationId="{FB0DA0BF-458D-A6FC-64CF-7EC2CE69B4E0}"/>
          </ac:spMkLst>
        </pc:spChg>
        <pc:spChg chg="mod">
          <ac:chgData name="Himanshu Sharma" userId="9a130bef-3c0f-4b23-91dc-1f2b6be15a62" providerId="ADAL" clId="{8705101C-C449-461D-BF98-DFAEBF88E009}" dt="2024-12-02T06:20:28.395" v="7256" actId="20577"/>
          <ac:spMkLst>
            <pc:docMk/>
            <pc:sldMk cId="1192178095" sldId="300"/>
            <ac:spMk id="15" creationId="{4BBD9486-F2FE-B748-AE3F-7D84BBEF2708}"/>
          </ac:spMkLst>
        </pc:spChg>
        <pc:spChg chg="add mod">
          <ac:chgData name="Himanshu Sharma" userId="9a130bef-3c0f-4b23-91dc-1f2b6be15a62" providerId="ADAL" clId="{8705101C-C449-461D-BF98-DFAEBF88E009}" dt="2024-12-02T05:29:19.959" v="5166" actId="403"/>
          <ac:spMkLst>
            <pc:docMk/>
            <pc:sldMk cId="1192178095" sldId="300"/>
            <ac:spMk id="16" creationId="{257D876D-006B-9C9B-9C1C-3EE8C69B1D88}"/>
          </ac:spMkLst>
        </pc:spChg>
        <pc:spChg chg="add mod">
          <ac:chgData name="Himanshu Sharma" userId="9a130bef-3c0f-4b23-91dc-1f2b6be15a62" providerId="ADAL" clId="{8705101C-C449-461D-BF98-DFAEBF88E009}" dt="2024-12-02T05:38:05.321" v="5323" actId="403"/>
          <ac:spMkLst>
            <pc:docMk/>
            <pc:sldMk cId="1192178095" sldId="300"/>
            <ac:spMk id="17" creationId="{54666B6E-AE82-1809-A0ED-6B34D34804A9}"/>
          </ac:spMkLst>
        </pc:spChg>
        <pc:spChg chg="add mod">
          <ac:chgData name="Himanshu Sharma" userId="9a130bef-3c0f-4b23-91dc-1f2b6be15a62" providerId="ADAL" clId="{8705101C-C449-461D-BF98-DFAEBF88E009}" dt="2024-12-02T05:38:08.978" v="5324" actId="403"/>
          <ac:spMkLst>
            <pc:docMk/>
            <pc:sldMk cId="1192178095" sldId="300"/>
            <ac:spMk id="18" creationId="{D280088A-5720-322F-918D-F31A1ACF80EC}"/>
          </ac:spMkLst>
        </pc:spChg>
        <pc:spChg chg="add mod">
          <ac:chgData name="Himanshu Sharma" userId="9a130bef-3c0f-4b23-91dc-1f2b6be15a62" providerId="ADAL" clId="{8705101C-C449-461D-BF98-DFAEBF88E009}" dt="2024-12-02T05:38:11.881" v="5325" actId="403"/>
          <ac:spMkLst>
            <pc:docMk/>
            <pc:sldMk cId="1192178095" sldId="300"/>
            <ac:spMk id="19" creationId="{22BB7994-BD1B-B1AC-2035-7BD9C4BF1657}"/>
          </ac:spMkLst>
        </pc:spChg>
        <pc:spChg chg="add mod">
          <ac:chgData name="Himanshu Sharma" userId="9a130bef-3c0f-4b23-91dc-1f2b6be15a62" providerId="ADAL" clId="{8705101C-C449-461D-BF98-DFAEBF88E009}" dt="2024-12-02T05:38:32.206" v="5329" actId="207"/>
          <ac:spMkLst>
            <pc:docMk/>
            <pc:sldMk cId="1192178095" sldId="300"/>
            <ac:spMk id="20" creationId="{D1706520-2675-896D-74A3-02E93BCD53A9}"/>
          </ac:spMkLst>
        </pc:spChg>
        <pc:spChg chg="add mod">
          <ac:chgData name="Himanshu Sharma" userId="9a130bef-3c0f-4b23-91dc-1f2b6be15a62" providerId="ADAL" clId="{8705101C-C449-461D-BF98-DFAEBF88E009}" dt="2024-12-02T05:38:32.206" v="5329" actId="207"/>
          <ac:spMkLst>
            <pc:docMk/>
            <pc:sldMk cId="1192178095" sldId="300"/>
            <ac:spMk id="21" creationId="{753F604B-045E-B2B9-7462-B51D700AF2A6}"/>
          </ac:spMkLst>
        </pc:spChg>
        <pc:spChg chg="add mod">
          <ac:chgData name="Himanshu Sharma" userId="9a130bef-3c0f-4b23-91dc-1f2b6be15a62" providerId="ADAL" clId="{8705101C-C449-461D-BF98-DFAEBF88E009}" dt="2024-12-02T05:38:32.206" v="5329" actId="207"/>
          <ac:spMkLst>
            <pc:docMk/>
            <pc:sldMk cId="1192178095" sldId="300"/>
            <ac:spMk id="22" creationId="{3EB5DC44-4565-A8C8-3C5C-91599053DE40}"/>
          </ac:spMkLst>
        </pc:spChg>
        <pc:spChg chg="add mod">
          <ac:chgData name="Himanshu Sharma" userId="9a130bef-3c0f-4b23-91dc-1f2b6be15a62" providerId="ADAL" clId="{8705101C-C449-461D-BF98-DFAEBF88E009}" dt="2024-12-02T06:19:33.209" v="7252" actId="571"/>
          <ac:spMkLst>
            <pc:docMk/>
            <pc:sldMk cId="1192178095" sldId="300"/>
            <ac:spMk id="26" creationId="{19D10A02-CAF6-2D74-5F36-D5A5B3216DD4}"/>
          </ac:spMkLst>
        </pc:spChg>
        <pc:picChg chg="add mod">
          <ac:chgData name="Himanshu Sharma" userId="9a130bef-3c0f-4b23-91dc-1f2b6be15a62" providerId="ADAL" clId="{8705101C-C449-461D-BF98-DFAEBF88E009}" dt="2024-12-02T04:58:56.931" v="3833" actId="1076"/>
          <ac:picMkLst>
            <pc:docMk/>
            <pc:sldMk cId="1192178095" sldId="300"/>
            <ac:picMk id="9" creationId="{36EA6118-4B78-73D6-119D-541FE62C31BA}"/>
          </ac:picMkLst>
        </pc:picChg>
        <pc:picChg chg="del mod">
          <ac:chgData name="Himanshu Sharma" userId="9a130bef-3c0f-4b23-91dc-1f2b6be15a62" providerId="ADAL" clId="{8705101C-C449-461D-BF98-DFAEBF88E009}" dt="2024-12-02T04:56:25.487" v="3662" actId="478"/>
          <ac:picMkLst>
            <pc:docMk/>
            <pc:sldMk cId="1192178095" sldId="300"/>
            <ac:picMk id="11" creationId="{4B5FD6AA-68EF-F3E6-87C4-EE9BD741C0DA}"/>
          </ac:picMkLst>
        </pc:picChg>
        <pc:picChg chg="add mod">
          <ac:chgData name="Himanshu Sharma" userId="9a130bef-3c0f-4b23-91dc-1f2b6be15a62" providerId="ADAL" clId="{8705101C-C449-461D-BF98-DFAEBF88E009}" dt="2024-12-02T06:18:07.261" v="7240" actId="1076"/>
          <ac:picMkLst>
            <pc:docMk/>
            <pc:sldMk cId="1192178095" sldId="300"/>
            <ac:picMk id="24" creationId="{DB3546E4-CFCC-628F-EAA9-183417907236}"/>
          </ac:picMkLst>
        </pc:picChg>
        <pc:picChg chg="add mod">
          <ac:chgData name="Himanshu Sharma" userId="9a130bef-3c0f-4b23-91dc-1f2b6be15a62" providerId="ADAL" clId="{8705101C-C449-461D-BF98-DFAEBF88E009}" dt="2024-12-02T06:19:26.838" v="7250" actId="14826"/>
          <ac:picMkLst>
            <pc:docMk/>
            <pc:sldMk cId="1192178095" sldId="300"/>
            <ac:picMk id="25" creationId="{E6A9B2E6-78ED-5F1E-9F42-342C377AC8D2}"/>
          </ac:picMkLst>
        </pc:picChg>
        <pc:picChg chg="add mod">
          <ac:chgData name="Himanshu Sharma" userId="9a130bef-3c0f-4b23-91dc-1f2b6be15a62" providerId="ADAL" clId="{8705101C-C449-461D-BF98-DFAEBF88E009}" dt="2024-12-02T06:19:33.209" v="7252" actId="571"/>
          <ac:picMkLst>
            <pc:docMk/>
            <pc:sldMk cId="1192178095" sldId="300"/>
            <ac:picMk id="27" creationId="{AEC87C36-4C2A-7CAF-92AB-86B5393327F9}"/>
          </ac:picMkLst>
        </pc:picChg>
        <pc:picChg chg="add mod">
          <ac:chgData name="Himanshu Sharma" userId="9a130bef-3c0f-4b23-91dc-1f2b6be15a62" providerId="ADAL" clId="{8705101C-C449-461D-BF98-DFAEBF88E009}" dt="2024-12-02T06:19:54.705" v="7255" actId="14826"/>
          <ac:picMkLst>
            <pc:docMk/>
            <pc:sldMk cId="1192178095" sldId="300"/>
            <ac:picMk id="28" creationId="{A3C14F16-9879-31F5-9B0D-C6DC5CC2730D}"/>
          </ac:picMkLst>
        </pc:picChg>
      </pc:sldChg>
      <pc:sldChg chg="addSp delSp modSp add del mod modAnim">
        <pc:chgData name="Himanshu Sharma" userId="9a130bef-3c0f-4b23-91dc-1f2b6be15a62" providerId="ADAL" clId="{8705101C-C449-461D-BF98-DFAEBF88E009}" dt="2024-12-02T05:32:06.749" v="5208" actId="2696"/>
        <pc:sldMkLst>
          <pc:docMk/>
          <pc:sldMk cId="904391908" sldId="301"/>
        </pc:sldMkLst>
        <pc:spChg chg="mod">
          <ac:chgData name="Himanshu Sharma" userId="9a130bef-3c0f-4b23-91dc-1f2b6be15a62" providerId="ADAL" clId="{8705101C-C449-461D-BF98-DFAEBF88E009}" dt="2024-12-02T05:16:30.933" v="4618" actId="6549"/>
          <ac:spMkLst>
            <pc:docMk/>
            <pc:sldMk cId="904391908" sldId="301"/>
            <ac:spMk id="3" creationId="{3C9FA8BC-1BEB-7B68-0BBC-B1E55048D5AE}"/>
          </ac:spMkLst>
        </pc:spChg>
        <pc:spChg chg="mod">
          <ac:chgData name="Himanshu Sharma" userId="9a130bef-3c0f-4b23-91dc-1f2b6be15a62" providerId="ADAL" clId="{8705101C-C449-461D-BF98-DFAEBF88E009}" dt="2024-12-02T05:16:51.319" v="4619" actId="6549"/>
          <ac:spMkLst>
            <pc:docMk/>
            <pc:sldMk cId="904391908" sldId="301"/>
            <ac:spMk id="4" creationId="{20A14C69-3F8A-FDF7-BECA-51914ADFCDA9}"/>
          </ac:spMkLst>
        </pc:spChg>
        <pc:spChg chg="add del">
          <ac:chgData name="Himanshu Sharma" userId="9a130bef-3c0f-4b23-91dc-1f2b6be15a62" providerId="ADAL" clId="{8705101C-C449-461D-BF98-DFAEBF88E009}" dt="2024-12-02T05:19:17.295" v="4718" actId="22"/>
          <ac:spMkLst>
            <pc:docMk/>
            <pc:sldMk cId="904391908" sldId="301"/>
            <ac:spMk id="7" creationId="{77E77F3B-C0B7-D001-7768-4DE2F8D1EECE}"/>
          </ac:spMkLst>
        </pc:spChg>
        <pc:graphicFrameChg chg="add mod modGraphic">
          <ac:chgData name="Himanshu Sharma" userId="9a130bef-3c0f-4b23-91dc-1f2b6be15a62" providerId="ADAL" clId="{8705101C-C449-461D-BF98-DFAEBF88E009}" dt="2024-12-02T05:20:23.916" v="4727" actId="207"/>
          <ac:graphicFrameMkLst>
            <pc:docMk/>
            <pc:sldMk cId="904391908" sldId="301"/>
            <ac:graphicFrameMk id="2" creationId="{DB5542F6-D48F-E0BA-93C5-41C2F7000D75}"/>
          </ac:graphicFrameMkLst>
        </pc:graphicFrameChg>
      </pc:sldChg>
      <pc:sldChg chg="add del">
        <pc:chgData name="Himanshu Sharma" userId="9a130bef-3c0f-4b23-91dc-1f2b6be15a62" providerId="ADAL" clId="{8705101C-C449-461D-BF98-DFAEBF88E009}" dt="2024-12-02T05:51:48.146" v="5759" actId="47"/>
        <pc:sldMkLst>
          <pc:docMk/>
          <pc:sldMk cId="1239015045" sldId="301"/>
        </pc:sldMkLst>
      </pc:sldChg>
      <pc:sldChg chg="modSp mod">
        <pc:chgData name="Himanshu Sharma" userId="9a130bef-3c0f-4b23-91dc-1f2b6be15a62" providerId="ADAL" clId="{8705101C-C449-461D-BF98-DFAEBF88E009}" dt="2024-12-02T06:12:13.912" v="7178" actId="113"/>
        <pc:sldMkLst>
          <pc:docMk/>
          <pc:sldMk cId="4125122041" sldId="302"/>
        </pc:sldMkLst>
        <pc:spChg chg="mod">
          <ac:chgData name="Himanshu Sharma" userId="9a130bef-3c0f-4b23-91dc-1f2b6be15a62" providerId="ADAL" clId="{8705101C-C449-461D-BF98-DFAEBF88E009}" dt="2024-12-02T06:12:13.912" v="7178" actId="113"/>
          <ac:spMkLst>
            <pc:docMk/>
            <pc:sldMk cId="4125122041" sldId="302"/>
            <ac:spMk id="15" creationId="{094382F7-E44B-C6D1-09E2-975439D316B2}"/>
          </ac:spMkLst>
        </pc:spChg>
        <pc:graphicFrameChg chg="mod modGraphic">
          <ac:chgData name="Himanshu Sharma" userId="9a130bef-3c0f-4b23-91dc-1f2b6be15a62" providerId="ADAL" clId="{8705101C-C449-461D-BF98-DFAEBF88E009}" dt="2024-12-02T05:50:45.374" v="5695" actId="14100"/>
          <ac:graphicFrameMkLst>
            <pc:docMk/>
            <pc:sldMk cId="4125122041" sldId="302"/>
            <ac:graphicFrameMk id="3" creationId="{B909EE03-265E-F9BC-7D8A-5B9243A792D9}"/>
          </ac:graphicFrameMkLst>
        </pc:graphicFrameChg>
      </pc:sldChg>
      <pc:sldChg chg="addSp delSp modSp mod">
        <pc:chgData name="Himanshu Sharma" userId="9a130bef-3c0f-4b23-91dc-1f2b6be15a62" providerId="ADAL" clId="{8705101C-C449-461D-BF98-DFAEBF88E009}" dt="2024-12-02T06:10:09.693" v="7123" actId="14100"/>
        <pc:sldMkLst>
          <pc:docMk/>
          <pc:sldMk cId="3314269291" sldId="303"/>
        </pc:sldMkLst>
        <pc:spChg chg="mod">
          <ac:chgData name="Himanshu Sharma" userId="9a130bef-3c0f-4b23-91dc-1f2b6be15a62" providerId="ADAL" clId="{8705101C-C449-461D-BF98-DFAEBF88E009}" dt="2024-12-02T06:09:10.175" v="7096" actId="14100"/>
          <ac:spMkLst>
            <pc:docMk/>
            <pc:sldMk cId="3314269291" sldId="303"/>
            <ac:spMk id="3" creationId="{225E8541-0273-E809-6607-E7F4FDEC313F}"/>
          </ac:spMkLst>
        </pc:spChg>
        <pc:spChg chg="del">
          <ac:chgData name="Himanshu Sharma" userId="9a130bef-3c0f-4b23-91dc-1f2b6be15a62" providerId="ADAL" clId="{8705101C-C449-461D-BF98-DFAEBF88E009}" dt="2024-12-02T05:39:54.092" v="5338" actId="478"/>
          <ac:spMkLst>
            <pc:docMk/>
            <pc:sldMk cId="3314269291" sldId="303"/>
            <ac:spMk id="4" creationId="{0DAF2EF3-32F3-25B1-75B8-26ACC7AD296F}"/>
          </ac:spMkLst>
        </pc:spChg>
        <pc:spChg chg="add del mod">
          <ac:chgData name="Himanshu Sharma" userId="9a130bef-3c0f-4b23-91dc-1f2b6be15a62" providerId="ADAL" clId="{8705101C-C449-461D-BF98-DFAEBF88E009}" dt="2024-12-02T05:39:57.049" v="5340" actId="478"/>
          <ac:spMkLst>
            <pc:docMk/>
            <pc:sldMk cId="3314269291" sldId="303"/>
            <ac:spMk id="7" creationId="{31774FA8-0258-7DAC-A797-CC3EC1B63931}"/>
          </ac:spMkLst>
        </pc:spChg>
        <pc:spChg chg="add mod">
          <ac:chgData name="Himanshu Sharma" userId="9a130bef-3c0f-4b23-91dc-1f2b6be15a62" providerId="ADAL" clId="{8705101C-C449-461D-BF98-DFAEBF88E009}" dt="2024-12-02T05:40:38.643" v="5373" actId="20577"/>
          <ac:spMkLst>
            <pc:docMk/>
            <pc:sldMk cId="3314269291" sldId="303"/>
            <ac:spMk id="8" creationId="{10168071-959F-EA41-7C87-F6E3059AB61C}"/>
          </ac:spMkLst>
        </pc:spChg>
        <pc:spChg chg="add mod">
          <ac:chgData name="Himanshu Sharma" userId="9a130bef-3c0f-4b23-91dc-1f2b6be15a62" providerId="ADAL" clId="{8705101C-C449-461D-BF98-DFAEBF88E009}" dt="2024-12-02T05:56:40.567" v="6021" actId="20577"/>
          <ac:spMkLst>
            <pc:docMk/>
            <pc:sldMk cId="3314269291" sldId="303"/>
            <ac:spMk id="9" creationId="{1BD71F2B-20F3-486C-79B6-19A87B1A7EF7}"/>
          </ac:spMkLst>
        </pc:spChg>
        <pc:graphicFrameChg chg="mod modGraphic">
          <ac:chgData name="Himanshu Sharma" userId="9a130bef-3c0f-4b23-91dc-1f2b6be15a62" providerId="ADAL" clId="{8705101C-C449-461D-BF98-DFAEBF88E009}" dt="2024-12-02T06:10:09.693" v="7123" actId="14100"/>
          <ac:graphicFrameMkLst>
            <pc:docMk/>
            <pc:sldMk cId="3314269291" sldId="303"/>
            <ac:graphicFrameMk id="2" creationId="{71B71098-97C1-93A0-C0C5-A21516EC06B5}"/>
          </ac:graphicFrameMkLst>
        </pc:graphicFrameChg>
      </pc:sldChg>
      <pc:sldChg chg="add del">
        <pc:chgData name="Himanshu Sharma" userId="9a130bef-3c0f-4b23-91dc-1f2b6be15a62" providerId="ADAL" clId="{8705101C-C449-461D-BF98-DFAEBF88E009}" dt="2024-12-02T06:21:47.746" v="7257" actId="47"/>
        <pc:sldMkLst>
          <pc:docMk/>
          <pc:sldMk cId="180755494" sldId="304"/>
        </pc:sldMkLst>
      </pc:sldChg>
    </pc:docChg>
  </pc:docChgLst>
  <pc:docChgLst>
    <pc:chgData name="Jayesh Rajendra Chaudhari" userId="S::chaud123@purdue.edu::368b80e3-0879-4a8b-945a-1a31f31b82f4" providerId="AD" clId="Web-{3D773227-C6CC-7C40-76F2-D30D1975D3F0}"/>
    <pc:docChg chg="addSld delSld modSld sldOrd">
      <pc:chgData name="Jayesh Rajendra Chaudhari" userId="S::chaud123@purdue.edu::368b80e3-0879-4a8b-945a-1a31f31b82f4" providerId="AD" clId="Web-{3D773227-C6CC-7C40-76F2-D30D1975D3F0}" dt="2024-12-02T06:01:54.992" v="259" actId="1076"/>
      <pc:docMkLst>
        <pc:docMk/>
      </pc:docMkLst>
      <pc:sldChg chg="add del">
        <pc:chgData name="Jayesh Rajendra Chaudhari" userId="S::chaud123@purdue.edu::368b80e3-0879-4a8b-945a-1a31f31b82f4" providerId="AD" clId="Web-{3D773227-C6CC-7C40-76F2-D30D1975D3F0}" dt="2024-12-02T05:31:47.253" v="247"/>
        <pc:sldMkLst>
          <pc:docMk/>
          <pc:sldMk cId="4050689587" sldId="256"/>
        </pc:sldMkLst>
      </pc:sldChg>
      <pc:sldChg chg="modSp">
        <pc:chgData name="Jayesh Rajendra Chaudhari" userId="S::chaud123@purdue.edu::368b80e3-0879-4a8b-945a-1a31f31b82f4" providerId="AD" clId="Web-{3D773227-C6CC-7C40-76F2-D30D1975D3F0}" dt="2024-12-02T04:50:43.613" v="21" actId="20577"/>
        <pc:sldMkLst>
          <pc:docMk/>
          <pc:sldMk cId="665405504" sldId="259"/>
        </pc:sldMkLst>
        <pc:spChg chg="mod">
          <ac:chgData name="Jayesh Rajendra Chaudhari" userId="S::chaud123@purdue.edu::368b80e3-0879-4a8b-945a-1a31f31b82f4" providerId="AD" clId="Web-{3D773227-C6CC-7C40-76F2-D30D1975D3F0}" dt="2024-12-02T04:50:43.613" v="21" actId="20577"/>
          <ac:spMkLst>
            <pc:docMk/>
            <pc:sldMk cId="665405504" sldId="259"/>
            <ac:spMk id="21" creationId="{1933707B-744A-54EA-27C8-FFCCB119EB41}"/>
          </ac:spMkLst>
        </pc:spChg>
      </pc:sldChg>
      <pc:sldChg chg="modSp add del">
        <pc:chgData name="Jayesh Rajendra Chaudhari" userId="S::chaud123@purdue.edu::368b80e3-0879-4a8b-945a-1a31f31b82f4" providerId="AD" clId="Web-{3D773227-C6CC-7C40-76F2-D30D1975D3F0}" dt="2024-12-02T05:07:12.179" v="178"/>
        <pc:sldMkLst>
          <pc:docMk/>
          <pc:sldMk cId="2965217732" sldId="261"/>
        </pc:sldMkLst>
        <pc:spChg chg="mod">
          <ac:chgData name="Jayesh Rajendra Chaudhari" userId="S::chaud123@purdue.edu::368b80e3-0879-4a8b-945a-1a31f31b82f4" providerId="AD" clId="Web-{3D773227-C6CC-7C40-76F2-D30D1975D3F0}" dt="2024-12-02T04:50:54.035" v="28" actId="20577"/>
          <ac:spMkLst>
            <pc:docMk/>
            <pc:sldMk cId="2965217732" sldId="261"/>
            <ac:spMk id="2" creationId="{423EB8B1-BC47-CFFA-0080-C7359D16C297}"/>
          </ac:spMkLst>
        </pc:spChg>
      </pc:sldChg>
      <pc:sldChg chg="addSp delSp modSp">
        <pc:chgData name="Jayesh Rajendra Chaudhari" userId="S::chaud123@purdue.edu::368b80e3-0879-4a8b-945a-1a31f31b82f4" providerId="AD" clId="Web-{3D773227-C6CC-7C40-76F2-D30D1975D3F0}" dt="2024-12-02T04:42:12.224" v="4"/>
        <pc:sldMkLst>
          <pc:docMk/>
          <pc:sldMk cId="3063108311" sldId="262"/>
        </pc:sldMkLst>
        <pc:spChg chg="mod">
          <ac:chgData name="Jayesh Rajendra Chaudhari" userId="S::chaud123@purdue.edu::368b80e3-0879-4a8b-945a-1a31f31b82f4" providerId="AD" clId="Web-{3D773227-C6CC-7C40-76F2-D30D1975D3F0}" dt="2024-12-02T04:41:29.428" v="1" actId="20577"/>
          <ac:spMkLst>
            <pc:docMk/>
            <pc:sldMk cId="3063108311" sldId="262"/>
            <ac:spMk id="3" creationId="{7A9D389B-92A3-433A-8DC9-730518FA1016}"/>
          </ac:spMkLst>
        </pc:spChg>
        <pc:picChg chg="add del mod">
          <ac:chgData name="Jayesh Rajendra Chaudhari" userId="S::chaud123@purdue.edu::368b80e3-0879-4a8b-945a-1a31f31b82f4" providerId="AD" clId="Web-{3D773227-C6CC-7C40-76F2-D30D1975D3F0}" dt="2024-12-02T04:42:10.662" v="3"/>
          <ac:picMkLst>
            <pc:docMk/>
            <pc:sldMk cId="3063108311" sldId="262"/>
            <ac:picMk id="4" creationId="{74781658-42C0-7F8B-75C2-7F5EF2783A78}"/>
          </ac:picMkLst>
        </pc:picChg>
        <pc:picChg chg="add mod">
          <ac:chgData name="Jayesh Rajendra Chaudhari" userId="S::chaud123@purdue.edu::368b80e3-0879-4a8b-945a-1a31f31b82f4" providerId="AD" clId="Web-{3D773227-C6CC-7C40-76F2-D30D1975D3F0}" dt="2024-12-02T04:42:12.224" v="4"/>
          <ac:picMkLst>
            <pc:docMk/>
            <pc:sldMk cId="3063108311" sldId="262"/>
            <ac:picMk id="5" creationId="{DCEF1ABE-A1A5-51A2-C191-FB544A745F58}"/>
          </ac:picMkLst>
        </pc:picChg>
      </pc:sldChg>
      <pc:sldChg chg="addSp delSp modSp">
        <pc:chgData name="Jayesh Rajendra Chaudhari" userId="S::chaud123@purdue.edu::368b80e3-0879-4a8b-945a-1a31f31b82f4" providerId="AD" clId="Web-{3D773227-C6CC-7C40-76F2-D30D1975D3F0}" dt="2024-12-02T04:43:35.755" v="5"/>
        <pc:sldMkLst>
          <pc:docMk/>
          <pc:sldMk cId="3714062258" sldId="263"/>
        </pc:sldMkLst>
        <pc:spChg chg="del">
          <ac:chgData name="Jayesh Rajendra Chaudhari" userId="S::chaud123@purdue.edu::368b80e3-0879-4a8b-945a-1a31f31b82f4" providerId="AD" clId="Web-{3D773227-C6CC-7C40-76F2-D30D1975D3F0}" dt="2024-12-02T04:43:35.755" v="5"/>
          <ac:spMkLst>
            <pc:docMk/>
            <pc:sldMk cId="3714062258" sldId="263"/>
            <ac:spMk id="3" creationId="{759E58BE-6E29-F60D-F5A1-E893DD0B7769}"/>
          </ac:spMkLst>
        </pc:spChg>
        <pc:picChg chg="add mod ord">
          <ac:chgData name="Jayesh Rajendra Chaudhari" userId="S::chaud123@purdue.edu::368b80e3-0879-4a8b-945a-1a31f31b82f4" providerId="AD" clId="Web-{3D773227-C6CC-7C40-76F2-D30D1975D3F0}" dt="2024-12-02T04:43:35.755" v="5"/>
          <ac:picMkLst>
            <pc:docMk/>
            <pc:sldMk cId="3714062258" sldId="263"/>
            <ac:picMk id="4" creationId="{BAD200DD-238E-8BE2-231C-002BE53DA704}"/>
          </ac:picMkLst>
        </pc:picChg>
      </pc:sldChg>
      <pc:sldChg chg="delSp modSp add ord addAnim delAnim">
        <pc:chgData name="Jayesh Rajendra Chaudhari" userId="S::chaud123@purdue.edu::368b80e3-0879-4a8b-945a-1a31f31b82f4" providerId="AD" clId="Web-{3D773227-C6CC-7C40-76F2-D30D1975D3F0}" dt="2024-12-02T05:24:56.991" v="230" actId="20577"/>
        <pc:sldMkLst>
          <pc:docMk/>
          <pc:sldMk cId="424767477" sldId="268"/>
        </pc:sldMkLst>
        <pc:spChg chg="del mod">
          <ac:chgData name="Jayesh Rajendra Chaudhari" userId="S::chaud123@purdue.edu::368b80e3-0879-4a8b-945a-1a31f31b82f4" providerId="AD" clId="Web-{3D773227-C6CC-7C40-76F2-D30D1975D3F0}" dt="2024-12-02T04:54:58.791" v="40"/>
          <ac:spMkLst>
            <pc:docMk/>
            <pc:sldMk cId="424767477" sldId="268"/>
            <ac:spMk id="2" creationId="{C137C517-7F57-8725-6BD8-57D13B8C9FFD}"/>
          </ac:spMkLst>
        </pc:spChg>
        <pc:spChg chg="mod">
          <ac:chgData name="Jayesh Rajendra Chaudhari" userId="S::chaud123@purdue.edu::368b80e3-0879-4a8b-945a-1a31f31b82f4" providerId="AD" clId="Web-{3D773227-C6CC-7C40-76F2-D30D1975D3F0}" dt="2024-12-02T05:24:56.991" v="230" actId="20577"/>
          <ac:spMkLst>
            <pc:docMk/>
            <pc:sldMk cId="424767477" sldId="268"/>
            <ac:spMk id="3" creationId="{5002F821-366E-7AAA-6DE4-5CE547500AB1}"/>
          </ac:spMkLst>
        </pc:spChg>
        <pc:spChg chg="mod">
          <ac:chgData name="Jayesh Rajendra Chaudhari" userId="S::chaud123@purdue.edu::368b80e3-0879-4a8b-945a-1a31f31b82f4" providerId="AD" clId="Web-{3D773227-C6CC-7C40-76F2-D30D1975D3F0}" dt="2024-12-02T04:52:01.691" v="32" actId="20577"/>
          <ac:spMkLst>
            <pc:docMk/>
            <pc:sldMk cId="424767477" sldId="268"/>
            <ac:spMk id="4" creationId="{5CE341EB-D07E-4B70-FC5B-85C6C7CA1AC2}"/>
          </ac:spMkLst>
        </pc:spChg>
      </pc:sldChg>
      <pc:sldChg chg="modSp">
        <pc:chgData name="Jayesh Rajendra Chaudhari" userId="S::chaud123@purdue.edu::368b80e3-0879-4a8b-945a-1a31f31b82f4" providerId="AD" clId="Web-{3D773227-C6CC-7C40-76F2-D30D1975D3F0}" dt="2024-12-02T06:01:54.992" v="259" actId="1076"/>
        <pc:sldMkLst>
          <pc:docMk/>
          <pc:sldMk cId="709686034" sldId="299"/>
        </pc:sldMkLst>
        <pc:spChg chg="mod">
          <ac:chgData name="Jayesh Rajendra Chaudhari" userId="S::chaud123@purdue.edu::368b80e3-0879-4a8b-945a-1a31f31b82f4" providerId="AD" clId="Web-{3D773227-C6CC-7C40-76F2-D30D1975D3F0}" dt="2024-12-02T06:01:54.992" v="259" actId="1076"/>
          <ac:spMkLst>
            <pc:docMk/>
            <pc:sldMk cId="709686034" sldId="299"/>
            <ac:spMk id="18" creationId="{7957F9CB-BAD7-CF7C-7E8E-DC9E35C11DEA}"/>
          </ac:spMkLst>
        </pc:spChg>
        <pc:cxnChg chg="mod">
          <ac:chgData name="Jayesh Rajendra Chaudhari" userId="S::chaud123@purdue.edu::368b80e3-0879-4a8b-945a-1a31f31b82f4" providerId="AD" clId="Web-{3D773227-C6CC-7C40-76F2-D30D1975D3F0}" dt="2024-12-02T06:01:54.992" v="258" actId="1076"/>
          <ac:cxnSpMkLst>
            <pc:docMk/>
            <pc:sldMk cId="709686034" sldId="299"/>
            <ac:cxnSpMk id="17" creationId="{0948A30C-BD11-08EA-51B2-C7B2EB0DF85B}"/>
          </ac:cxnSpMkLst>
        </pc:cxnChg>
      </pc:sldChg>
      <pc:sldChg chg="modSp">
        <pc:chgData name="Jayesh Rajendra Chaudhari" userId="S::chaud123@purdue.edu::368b80e3-0879-4a8b-945a-1a31f31b82f4" providerId="AD" clId="Web-{3D773227-C6CC-7C40-76F2-D30D1975D3F0}" dt="2024-12-02T05:57:22.070" v="257" actId="1076"/>
        <pc:sldMkLst>
          <pc:docMk/>
          <pc:sldMk cId="1192178095" sldId="300"/>
        </pc:sldMkLst>
        <pc:spChg chg="mod">
          <ac:chgData name="Jayesh Rajendra Chaudhari" userId="S::chaud123@purdue.edu::368b80e3-0879-4a8b-945a-1a31f31b82f4" providerId="AD" clId="Web-{3D773227-C6CC-7C40-76F2-D30D1975D3F0}" dt="2024-12-02T05:57:22.023" v="254" actId="1076"/>
          <ac:spMkLst>
            <pc:docMk/>
            <pc:sldMk cId="1192178095" sldId="300"/>
            <ac:spMk id="2" creationId="{70CA8762-4670-BEA7-49E0-0F75F445F9D8}"/>
          </ac:spMkLst>
        </pc:spChg>
        <pc:spChg chg="mod">
          <ac:chgData name="Jayesh Rajendra Chaudhari" userId="S::chaud123@purdue.edu::368b80e3-0879-4a8b-945a-1a31f31b82f4" providerId="AD" clId="Web-{3D773227-C6CC-7C40-76F2-D30D1975D3F0}" dt="2024-12-02T05:57:22.039" v="255" actId="1076"/>
          <ac:spMkLst>
            <pc:docMk/>
            <pc:sldMk cId="1192178095" sldId="300"/>
            <ac:spMk id="4" creationId="{9CEBDEFD-5102-BB62-C523-B7D2E12C8539}"/>
          </ac:spMkLst>
        </pc:spChg>
        <pc:spChg chg="mod">
          <ac:chgData name="Jayesh Rajendra Chaudhari" userId="S::chaud123@purdue.edu::368b80e3-0879-4a8b-945a-1a31f31b82f4" providerId="AD" clId="Web-{3D773227-C6CC-7C40-76F2-D30D1975D3F0}" dt="2024-12-02T05:57:22.007" v="253" actId="1076"/>
          <ac:spMkLst>
            <pc:docMk/>
            <pc:sldMk cId="1192178095" sldId="300"/>
            <ac:spMk id="15" creationId="{4BBD9486-F2FE-B748-AE3F-7D84BBEF2708}"/>
          </ac:spMkLst>
        </pc:spChg>
        <pc:spChg chg="mod">
          <ac:chgData name="Jayesh Rajendra Chaudhari" userId="S::chaud123@purdue.edu::368b80e3-0879-4a8b-945a-1a31f31b82f4" providerId="AD" clId="Web-{3D773227-C6CC-7C40-76F2-D30D1975D3F0}" dt="2024-12-02T05:57:22.054" v="256" actId="1076"/>
          <ac:spMkLst>
            <pc:docMk/>
            <pc:sldMk cId="1192178095" sldId="300"/>
            <ac:spMk id="18" creationId="{D280088A-5720-322F-918D-F31A1ACF80EC}"/>
          </ac:spMkLst>
        </pc:spChg>
        <pc:spChg chg="mod">
          <ac:chgData name="Jayesh Rajendra Chaudhari" userId="S::chaud123@purdue.edu::368b80e3-0879-4a8b-945a-1a31f31b82f4" providerId="AD" clId="Web-{3D773227-C6CC-7C40-76F2-D30D1975D3F0}" dt="2024-12-02T05:57:22.070" v="257" actId="1076"/>
          <ac:spMkLst>
            <pc:docMk/>
            <pc:sldMk cId="1192178095" sldId="300"/>
            <ac:spMk id="21" creationId="{753F604B-045E-B2B9-7462-B51D700AF2A6}"/>
          </ac:spMkLst>
        </pc:spChg>
      </pc:sldChg>
      <pc:sldChg chg="modSp mod modShow">
        <pc:chgData name="Jayesh Rajendra Chaudhari" userId="S::chaud123@purdue.edu::368b80e3-0879-4a8b-945a-1a31f31b82f4" providerId="AD" clId="Web-{3D773227-C6CC-7C40-76F2-D30D1975D3F0}" dt="2024-12-02T05:26:45.334" v="245"/>
        <pc:sldMkLst>
          <pc:docMk/>
          <pc:sldMk cId="904391908" sldId="301"/>
        </pc:sldMkLst>
        <pc:graphicFrameChg chg="mod modGraphic">
          <ac:chgData name="Jayesh Rajendra Chaudhari" userId="S::chaud123@purdue.edu::368b80e3-0879-4a8b-945a-1a31f31b82f4" providerId="AD" clId="Web-{3D773227-C6CC-7C40-76F2-D30D1975D3F0}" dt="2024-12-02T05:23:49.226" v="228"/>
          <ac:graphicFrameMkLst>
            <pc:docMk/>
            <pc:sldMk cId="904391908" sldId="301"/>
            <ac:graphicFrameMk id="2" creationId="{DB5542F6-D48F-E0BA-93C5-41C2F7000D75}"/>
          </ac:graphicFrameMkLst>
        </pc:graphicFrameChg>
      </pc:sldChg>
      <pc:sldChg chg="modSp">
        <pc:chgData name="Jayesh Rajendra Chaudhari" userId="S::chaud123@purdue.edu::368b80e3-0879-4a8b-945a-1a31f31b82f4" providerId="AD" clId="Web-{3D773227-C6CC-7C40-76F2-D30D1975D3F0}" dt="2024-12-02T05:25:22.397" v="244"/>
        <pc:sldMkLst>
          <pc:docMk/>
          <pc:sldMk cId="3314269291" sldId="303"/>
        </pc:sldMkLst>
        <pc:graphicFrameChg chg="mod modGraphic">
          <ac:chgData name="Jayesh Rajendra Chaudhari" userId="S::chaud123@purdue.edu::368b80e3-0879-4a8b-945a-1a31f31b82f4" providerId="AD" clId="Web-{3D773227-C6CC-7C40-76F2-D30D1975D3F0}" dt="2024-12-02T05:25:22.397" v="244"/>
          <ac:graphicFrameMkLst>
            <pc:docMk/>
            <pc:sldMk cId="3314269291" sldId="303"/>
            <ac:graphicFrameMk id="2" creationId="{71B71098-97C1-93A0-C0C5-A21516EC06B5}"/>
          </ac:graphicFrameMkLst>
        </pc:graphicFrameChg>
      </pc:sldChg>
    </pc:docChg>
  </pc:docChgLst>
  <pc:docChgLst>
    <pc:chgData name="Aryan Rajeev Saxena" userId="S::saxen117@purdue.edu::6bb50483-5a36-45fc-8ffa-e904ff242568" providerId="AD" clId="Web-{FD4FA34B-B2A1-3044-28C2-BF706B730F7E}"/>
    <pc:docChg chg="mod modSld">
      <pc:chgData name="Aryan Rajeev Saxena" userId="S::saxen117@purdue.edu::6bb50483-5a36-45fc-8ffa-e904ff242568" providerId="AD" clId="Web-{FD4FA34B-B2A1-3044-28C2-BF706B730F7E}" dt="2024-12-01T01:39:25.091" v="32" actId="20577"/>
      <pc:docMkLst>
        <pc:docMk/>
      </pc:docMkLst>
      <pc:sldChg chg="modSp">
        <pc:chgData name="Aryan Rajeev Saxena" userId="S::saxen117@purdue.edu::6bb50483-5a36-45fc-8ffa-e904ff242568" providerId="AD" clId="Web-{FD4FA34B-B2A1-3044-28C2-BF706B730F7E}" dt="2024-12-01T01:39:09.326" v="3" actId="20577"/>
        <pc:sldMkLst>
          <pc:docMk/>
          <pc:sldMk cId="643701264" sldId="257"/>
        </pc:sldMkLst>
        <pc:spChg chg="mod">
          <ac:chgData name="Aryan Rajeev Saxena" userId="S::saxen117@purdue.edu::6bb50483-5a36-45fc-8ffa-e904ff242568" providerId="AD" clId="Web-{FD4FA34B-B2A1-3044-28C2-BF706B730F7E}" dt="2024-12-01T01:39:09.326" v="3" actId="20577"/>
          <ac:spMkLst>
            <pc:docMk/>
            <pc:sldMk cId="643701264" sldId="257"/>
            <ac:spMk id="2" creationId="{F184B940-3FF6-8482-ED67-A8542FE590C9}"/>
          </ac:spMkLst>
        </pc:spChg>
      </pc:sldChg>
      <pc:sldChg chg="modSp">
        <pc:chgData name="Aryan Rajeev Saxena" userId="S::saxen117@purdue.edu::6bb50483-5a36-45fc-8ffa-e904ff242568" providerId="AD" clId="Web-{FD4FA34B-B2A1-3044-28C2-BF706B730F7E}" dt="2024-12-01T01:39:16.888" v="12" actId="20577"/>
        <pc:sldMkLst>
          <pc:docMk/>
          <pc:sldMk cId="1523064408" sldId="258"/>
        </pc:sldMkLst>
        <pc:spChg chg="mod">
          <ac:chgData name="Aryan Rajeev Saxena" userId="S::saxen117@purdue.edu::6bb50483-5a36-45fc-8ffa-e904ff242568" providerId="AD" clId="Web-{FD4FA34B-B2A1-3044-28C2-BF706B730F7E}" dt="2024-12-01T01:39:16.888" v="12" actId="20577"/>
          <ac:spMkLst>
            <pc:docMk/>
            <pc:sldMk cId="1523064408" sldId="258"/>
            <ac:spMk id="2" creationId="{3A9701A1-7FE2-D78F-38F7-8D70F341CFE7}"/>
          </ac:spMkLst>
        </pc:spChg>
      </pc:sldChg>
      <pc:sldChg chg="modSp">
        <pc:chgData name="Aryan Rajeev Saxena" userId="S::saxen117@purdue.edu::6bb50483-5a36-45fc-8ffa-e904ff242568" providerId="AD" clId="Web-{FD4FA34B-B2A1-3044-28C2-BF706B730F7E}" dt="2024-12-01T01:39:25.091" v="32" actId="20577"/>
        <pc:sldMkLst>
          <pc:docMk/>
          <pc:sldMk cId="665405504" sldId="259"/>
        </pc:sldMkLst>
        <pc:spChg chg="mod">
          <ac:chgData name="Aryan Rajeev Saxena" userId="S::saxen117@purdue.edu::6bb50483-5a36-45fc-8ffa-e904ff242568" providerId="AD" clId="Web-{FD4FA34B-B2A1-3044-28C2-BF706B730F7E}" dt="2024-12-01T01:39:25.091" v="32" actId="20577"/>
          <ac:spMkLst>
            <pc:docMk/>
            <pc:sldMk cId="665405504" sldId="259"/>
            <ac:spMk id="2" creationId="{A17D344B-A94A-489C-D7F0-1ED46B6B38FE}"/>
          </ac:spMkLst>
        </pc:spChg>
      </pc:sldChg>
    </pc:docChg>
  </pc:docChgLst>
  <pc:docChgLst>
    <pc:chgData name="Aryan Rajeev Saxena" userId="6bb50483-5a36-45fc-8ffa-e904ff242568" providerId="ADAL" clId="{E1CFEB76-AA82-3C41-A6B8-215DFF5AE75D}"/>
    <pc:docChg chg="undo redo custSel addSld delSld modSld">
      <pc:chgData name="Aryan Rajeev Saxena" userId="6bb50483-5a36-45fc-8ffa-e904ff242568" providerId="ADAL" clId="{E1CFEB76-AA82-3C41-A6B8-215DFF5AE75D}" dt="2024-12-02T06:01:47.612" v="1432" actId="20577"/>
      <pc:docMkLst>
        <pc:docMk/>
      </pc:docMkLst>
      <pc:sldChg chg="add del">
        <pc:chgData name="Aryan Rajeev Saxena" userId="6bb50483-5a36-45fc-8ffa-e904ff242568" providerId="ADAL" clId="{E1CFEB76-AA82-3C41-A6B8-215DFF5AE75D}" dt="2024-12-02T04:44:20.381" v="42" actId="2696"/>
        <pc:sldMkLst>
          <pc:docMk/>
          <pc:sldMk cId="4050689587" sldId="256"/>
        </pc:sldMkLst>
      </pc:sldChg>
      <pc:sldChg chg="addSp delSp modSp mod">
        <pc:chgData name="Aryan Rajeev Saxena" userId="6bb50483-5a36-45fc-8ffa-e904ff242568" providerId="ADAL" clId="{E1CFEB76-AA82-3C41-A6B8-215DFF5AE75D}" dt="2024-12-02T05:02:14.317" v="397" actId="20577"/>
        <pc:sldMkLst>
          <pc:docMk/>
          <pc:sldMk cId="665405504" sldId="259"/>
        </pc:sldMkLst>
        <pc:spChg chg="add del mod">
          <ac:chgData name="Aryan Rajeev Saxena" userId="6bb50483-5a36-45fc-8ffa-e904ff242568" providerId="ADAL" clId="{E1CFEB76-AA82-3C41-A6B8-215DFF5AE75D}" dt="2024-12-02T04:50:19.382" v="60" actId="478"/>
          <ac:spMkLst>
            <pc:docMk/>
            <pc:sldMk cId="665405504" sldId="259"/>
            <ac:spMk id="3" creationId="{88A379BD-5DA2-65C5-FA02-70EEB40458E0}"/>
          </ac:spMkLst>
        </pc:spChg>
        <pc:spChg chg="add mod">
          <ac:chgData name="Aryan Rajeev Saxena" userId="6bb50483-5a36-45fc-8ffa-e904ff242568" providerId="ADAL" clId="{E1CFEB76-AA82-3C41-A6B8-215DFF5AE75D}" dt="2024-12-02T04:53:24.584" v="172" actId="20577"/>
          <ac:spMkLst>
            <pc:docMk/>
            <pc:sldMk cId="665405504" sldId="259"/>
            <ac:spMk id="4" creationId="{CD4AB783-C353-F1C3-C5F9-F69C4D65E99B}"/>
          </ac:spMkLst>
        </pc:spChg>
        <pc:spChg chg="add mod">
          <ac:chgData name="Aryan Rajeev Saxena" userId="6bb50483-5a36-45fc-8ffa-e904ff242568" providerId="ADAL" clId="{E1CFEB76-AA82-3C41-A6B8-215DFF5AE75D}" dt="2024-12-02T05:02:14.317" v="397" actId="20577"/>
          <ac:spMkLst>
            <pc:docMk/>
            <pc:sldMk cId="665405504" sldId="259"/>
            <ac:spMk id="5" creationId="{722EB539-3D32-7F56-C5C2-B60AF013638F}"/>
          </ac:spMkLst>
        </pc:spChg>
        <pc:spChg chg="mod">
          <ac:chgData name="Aryan Rajeev Saxena" userId="6bb50483-5a36-45fc-8ffa-e904ff242568" providerId="ADAL" clId="{E1CFEB76-AA82-3C41-A6B8-215DFF5AE75D}" dt="2024-12-02T04:53:47.960" v="204" actId="20577"/>
          <ac:spMkLst>
            <pc:docMk/>
            <pc:sldMk cId="665405504" sldId="259"/>
            <ac:spMk id="10" creationId="{65B2C905-EAFE-FF2A-8BFB-2CD7FE05E332}"/>
          </ac:spMkLst>
        </pc:spChg>
        <pc:spChg chg="del mod">
          <ac:chgData name="Aryan Rajeev Saxena" userId="6bb50483-5a36-45fc-8ffa-e904ff242568" providerId="ADAL" clId="{E1CFEB76-AA82-3C41-A6B8-215DFF5AE75D}" dt="2024-12-02T04:50:10.359" v="58" actId="478"/>
          <ac:spMkLst>
            <pc:docMk/>
            <pc:sldMk cId="665405504" sldId="259"/>
            <ac:spMk id="11" creationId="{53AEE543-5766-BAEC-1A86-B86D1BA26709}"/>
          </ac:spMkLst>
        </pc:spChg>
        <pc:spChg chg="del">
          <ac:chgData name="Aryan Rajeev Saxena" userId="6bb50483-5a36-45fc-8ffa-e904ff242568" providerId="ADAL" clId="{E1CFEB76-AA82-3C41-A6B8-215DFF5AE75D}" dt="2024-12-02T04:48:06.654" v="51" actId="478"/>
          <ac:spMkLst>
            <pc:docMk/>
            <pc:sldMk cId="665405504" sldId="259"/>
            <ac:spMk id="12" creationId="{EB98A32B-B52C-15BE-E1F6-3FF04FF24C9C}"/>
          </ac:spMkLst>
        </pc:spChg>
        <pc:spChg chg="mod">
          <ac:chgData name="Aryan Rajeev Saxena" userId="6bb50483-5a36-45fc-8ffa-e904ff242568" providerId="ADAL" clId="{E1CFEB76-AA82-3C41-A6B8-215DFF5AE75D}" dt="2024-12-02T04:41:35.605" v="15" actId="1076"/>
          <ac:spMkLst>
            <pc:docMk/>
            <pc:sldMk cId="665405504" sldId="259"/>
            <ac:spMk id="18" creationId="{58317F8D-27FC-C328-9A51-D50FA3409B5D}"/>
          </ac:spMkLst>
        </pc:spChg>
        <pc:spChg chg="mod">
          <ac:chgData name="Aryan Rajeev Saxena" userId="6bb50483-5a36-45fc-8ffa-e904ff242568" providerId="ADAL" clId="{E1CFEB76-AA82-3C41-A6B8-215DFF5AE75D}" dt="2024-12-02T04:41:33.388" v="14" actId="1076"/>
          <ac:spMkLst>
            <pc:docMk/>
            <pc:sldMk cId="665405504" sldId="259"/>
            <ac:spMk id="19" creationId="{15949B19-D950-46CD-B407-754A3656D035}"/>
          </ac:spMkLst>
        </pc:spChg>
        <pc:picChg chg="add mod">
          <ac:chgData name="Aryan Rajeev Saxena" userId="6bb50483-5a36-45fc-8ffa-e904ff242568" providerId="ADAL" clId="{E1CFEB76-AA82-3C41-A6B8-215DFF5AE75D}" dt="2024-12-02T05:02:10.963" v="394" actId="1076"/>
          <ac:picMkLst>
            <pc:docMk/>
            <pc:sldMk cId="665405504" sldId="259"/>
            <ac:picMk id="1026" creationId="{1CB3DC15-645D-3604-747A-0C26B815C6C2}"/>
          </ac:picMkLst>
        </pc:picChg>
      </pc:sldChg>
      <pc:sldChg chg="addSp delSp modSp add mod">
        <pc:chgData name="Aryan Rajeev Saxena" userId="6bb50483-5a36-45fc-8ffa-e904ff242568" providerId="ADAL" clId="{E1CFEB76-AA82-3C41-A6B8-215DFF5AE75D}" dt="2024-12-02T04:44:09.488" v="40" actId="20577"/>
        <pc:sldMkLst>
          <pc:docMk/>
          <pc:sldMk cId="4154997097" sldId="267"/>
        </pc:sldMkLst>
        <pc:spChg chg="mod">
          <ac:chgData name="Aryan Rajeev Saxena" userId="6bb50483-5a36-45fc-8ffa-e904ff242568" providerId="ADAL" clId="{E1CFEB76-AA82-3C41-A6B8-215DFF5AE75D}" dt="2024-12-02T04:42:58.479" v="22" actId="20577"/>
          <ac:spMkLst>
            <pc:docMk/>
            <pc:sldMk cId="4154997097" sldId="267"/>
            <ac:spMk id="2" creationId="{44DF09A7-CF48-9701-322A-A0BBD1C2F6CD}"/>
          </ac:spMkLst>
        </pc:spChg>
        <pc:spChg chg="mod">
          <ac:chgData name="Aryan Rajeev Saxena" userId="6bb50483-5a36-45fc-8ffa-e904ff242568" providerId="ADAL" clId="{E1CFEB76-AA82-3C41-A6B8-215DFF5AE75D}" dt="2024-12-02T04:43:02.959" v="25" actId="20577"/>
          <ac:spMkLst>
            <pc:docMk/>
            <pc:sldMk cId="4154997097" sldId="267"/>
            <ac:spMk id="3" creationId="{5991BF94-59A9-105F-273E-B29E440F2501}"/>
          </ac:spMkLst>
        </pc:spChg>
        <pc:spChg chg="del">
          <ac:chgData name="Aryan Rajeev Saxena" userId="6bb50483-5a36-45fc-8ffa-e904ff242568" providerId="ADAL" clId="{E1CFEB76-AA82-3C41-A6B8-215DFF5AE75D}" dt="2024-12-02T04:43:07.501" v="26" actId="478"/>
          <ac:spMkLst>
            <pc:docMk/>
            <pc:sldMk cId="4154997097" sldId="267"/>
            <ac:spMk id="4" creationId="{0C218A17-096C-AED1-C745-D58ECF2EFEFF}"/>
          </ac:spMkLst>
        </pc:spChg>
        <pc:spChg chg="add mod">
          <ac:chgData name="Aryan Rajeev Saxena" userId="6bb50483-5a36-45fc-8ffa-e904ff242568" providerId="ADAL" clId="{E1CFEB76-AA82-3C41-A6B8-215DFF5AE75D}" dt="2024-12-02T04:43:15.272" v="27"/>
          <ac:spMkLst>
            <pc:docMk/>
            <pc:sldMk cId="4154997097" sldId="267"/>
            <ac:spMk id="6" creationId="{C0021279-34C0-6B52-407C-0F69AFAAD581}"/>
          </ac:spMkLst>
        </pc:spChg>
        <pc:spChg chg="add mod">
          <ac:chgData name="Aryan Rajeev Saxena" userId="6bb50483-5a36-45fc-8ffa-e904ff242568" providerId="ADAL" clId="{E1CFEB76-AA82-3C41-A6B8-215DFF5AE75D}" dt="2024-12-02T04:44:09.488" v="40" actId="20577"/>
          <ac:spMkLst>
            <pc:docMk/>
            <pc:sldMk cId="4154997097" sldId="267"/>
            <ac:spMk id="7" creationId="{6D260820-E6B7-A78E-B1C4-FC1EB12EF662}"/>
          </ac:spMkLst>
        </pc:spChg>
      </pc:sldChg>
      <pc:sldChg chg="addSp delSp modSp add mod">
        <pc:chgData name="Aryan Rajeev Saxena" userId="6bb50483-5a36-45fc-8ffa-e904ff242568" providerId="ADAL" clId="{E1CFEB76-AA82-3C41-A6B8-215DFF5AE75D}" dt="2024-12-02T04:46:05.763" v="49" actId="478"/>
        <pc:sldMkLst>
          <pc:docMk/>
          <pc:sldMk cId="2082530382" sldId="298"/>
        </pc:sldMkLst>
        <pc:spChg chg="add del">
          <ac:chgData name="Aryan Rajeev Saxena" userId="6bb50483-5a36-45fc-8ffa-e904ff242568" providerId="ADAL" clId="{E1CFEB76-AA82-3C41-A6B8-215DFF5AE75D}" dt="2024-12-02T04:46:05.763" v="49" actId="478"/>
          <ac:spMkLst>
            <pc:docMk/>
            <pc:sldMk cId="2082530382" sldId="298"/>
            <ac:spMk id="3" creationId="{3606F5EE-1B6F-C5DC-44F7-810FB0C6F837}"/>
          </ac:spMkLst>
        </pc:spChg>
        <pc:spChg chg="add del">
          <ac:chgData name="Aryan Rajeev Saxena" userId="6bb50483-5a36-45fc-8ffa-e904ff242568" providerId="ADAL" clId="{E1CFEB76-AA82-3C41-A6B8-215DFF5AE75D}" dt="2024-12-02T04:46:05.763" v="49" actId="478"/>
          <ac:spMkLst>
            <pc:docMk/>
            <pc:sldMk cId="2082530382" sldId="298"/>
            <ac:spMk id="4" creationId="{5DD3F4DB-D84F-E189-FE2D-27E6B663FDF2}"/>
          </ac:spMkLst>
        </pc:spChg>
        <pc:spChg chg="add del mod">
          <ac:chgData name="Aryan Rajeev Saxena" userId="6bb50483-5a36-45fc-8ffa-e904ff242568" providerId="ADAL" clId="{E1CFEB76-AA82-3C41-A6B8-215DFF5AE75D}" dt="2024-12-02T04:46:05.763" v="49" actId="478"/>
          <ac:spMkLst>
            <pc:docMk/>
            <pc:sldMk cId="2082530382" sldId="298"/>
            <ac:spMk id="7" creationId="{772EAFCC-FF2B-DA50-29A2-240314851C6B}"/>
          </ac:spMkLst>
        </pc:spChg>
        <pc:spChg chg="add del mod">
          <ac:chgData name="Aryan Rajeev Saxena" userId="6bb50483-5a36-45fc-8ffa-e904ff242568" providerId="ADAL" clId="{E1CFEB76-AA82-3C41-A6B8-215DFF5AE75D}" dt="2024-12-02T04:46:05.763" v="49" actId="478"/>
          <ac:spMkLst>
            <pc:docMk/>
            <pc:sldMk cId="2082530382" sldId="298"/>
            <ac:spMk id="9" creationId="{65818B04-259A-9A37-BDF6-0E6C98AF67A1}"/>
          </ac:spMkLst>
        </pc:spChg>
        <pc:picChg chg="add del">
          <ac:chgData name="Aryan Rajeev Saxena" userId="6bb50483-5a36-45fc-8ffa-e904ff242568" providerId="ADAL" clId="{E1CFEB76-AA82-3C41-A6B8-215DFF5AE75D}" dt="2024-12-02T04:46:05.763" v="49" actId="478"/>
          <ac:picMkLst>
            <pc:docMk/>
            <pc:sldMk cId="2082530382" sldId="298"/>
            <ac:picMk id="6" creationId="{27502BF5-6961-697E-3978-1B9C68C80EB0}"/>
          </ac:picMkLst>
        </pc:picChg>
      </pc:sldChg>
      <pc:sldChg chg="addSp delSp modSp mod modNotesTx">
        <pc:chgData name="Aryan Rajeev Saxena" userId="6bb50483-5a36-45fc-8ffa-e904ff242568" providerId="ADAL" clId="{E1CFEB76-AA82-3C41-A6B8-215DFF5AE75D}" dt="2024-12-02T06:01:47.612" v="1432" actId="20577"/>
        <pc:sldMkLst>
          <pc:docMk/>
          <pc:sldMk cId="709686034" sldId="299"/>
        </pc:sldMkLst>
        <pc:spChg chg="add del mod">
          <ac:chgData name="Aryan Rajeev Saxena" userId="6bb50483-5a36-45fc-8ffa-e904ff242568" providerId="ADAL" clId="{E1CFEB76-AA82-3C41-A6B8-215DFF5AE75D}" dt="2024-12-02T05:59:49.057" v="1306" actId="767"/>
          <ac:spMkLst>
            <pc:docMk/>
            <pc:sldMk cId="709686034" sldId="299"/>
            <ac:spMk id="2" creationId="{531B89DB-9628-706D-086A-84DB0476A052}"/>
          </ac:spMkLst>
        </pc:spChg>
        <pc:spChg chg="add mod">
          <ac:chgData name="Aryan Rajeev Saxena" userId="6bb50483-5a36-45fc-8ffa-e904ff242568" providerId="ADAL" clId="{E1CFEB76-AA82-3C41-A6B8-215DFF5AE75D}" dt="2024-12-02T05:59:47.282" v="1304" actId="767"/>
          <ac:spMkLst>
            <pc:docMk/>
            <pc:sldMk cId="709686034" sldId="299"/>
            <ac:spMk id="9" creationId="{E139B1D3-A19A-FDFC-66D0-DA7B5A83B199}"/>
          </ac:spMkLst>
        </pc:spChg>
        <pc:picChg chg="mod">
          <ac:chgData name="Aryan Rajeev Saxena" userId="6bb50483-5a36-45fc-8ffa-e904ff242568" providerId="ADAL" clId="{E1CFEB76-AA82-3C41-A6B8-215DFF5AE75D}" dt="2024-12-02T05:59:51.056" v="1307" actId="14100"/>
          <ac:picMkLst>
            <pc:docMk/>
            <pc:sldMk cId="709686034" sldId="299"/>
            <ac:picMk id="11" creationId="{28E12993-EC0B-A380-E775-2A406C6219AE}"/>
          </ac:picMkLst>
        </pc:picChg>
      </pc:sldChg>
      <pc:sldChg chg="delSp modSp mod">
        <pc:chgData name="Aryan Rajeev Saxena" userId="6bb50483-5a36-45fc-8ffa-e904ff242568" providerId="ADAL" clId="{E1CFEB76-AA82-3C41-A6B8-215DFF5AE75D}" dt="2024-12-02T05:36:51.373" v="1217" actId="207"/>
        <pc:sldMkLst>
          <pc:docMk/>
          <pc:sldMk cId="1192178095" sldId="300"/>
        </pc:sldMkLst>
        <pc:spChg chg="mod">
          <ac:chgData name="Aryan Rajeev Saxena" userId="6bb50483-5a36-45fc-8ffa-e904ff242568" providerId="ADAL" clId="{E1CFEB76-AA82-3C41-A6B8-215DFF5AE75D}" dt="2024-12-02T05:13:12.601" v="664" actId="403"/>
          <ac:spMkLst>
            <pc:docMk/>
            <pc:sldMk cId="1192178095" sldId="300"/>
            <ac:spMk id="2" creationId="{70CA8762-4670-BEA7-49E0-0F75F445F9D8}"/>
          </ac:spMkLst>
        </pc:spChg>
        <pc:spChg chg="mod">
          <ac:chgData name="Aryan Rajeev Saxena" userId="6bb50483-5a36-45fc-8ffa-e904ff242568" providerId="ADAL" clId="{E1CFEB76-AA82-3C41-A6B8-215DFF5AE75D}" dt="2024-12-02T05:12:53.314" v="659" actId="1076"/>
          <ac:spMkLst>
            <pc:docMk/>
            <pc:sldMk cId="1192178095" sldId="300"/>
            <ac:spMk id="4" creationId="{9CEBDEFD-5102-BB62-C523-B7D2E12C8539}"/>
          </ac:spMkLst>
        </pc:spChg>
        <pc:spChg chg="mod">
          <ac:chgData name="Aryan Rajeev Saxena" userId="6bb50483-5a36-45fc-8ffa-e904ff242568" providerId="ADAL" clId="{E1CFEB76-AA82-3C41-A6B8-215DFF5AE75D}" dt="2024-12-02T05:12:49.031" v="658" actId="1076"/>
          <ac:spMkLst>
            <pc:docMk/>
            <pc:sldMk cId="1192178095" sldId="300"/>
            <ac:spMk id="6" creationId="{2ABB9DF5-D5B9-9351-8C92-53FDD455E9FC}"/>
          </ac:spMkLst>
        </pc:spChg>
        <pc:spChg chg="mod">
          <ac:chgData name="Aryan Rajeev Saxena" userId="6bb50483-5a36-45fc-8ffa-e904ff242568" providerId="ADAL" clId="{E1CFEB76-AA82-3C41-A6B8-215DFF5AE75D}" dt="2024-12-02T05:30:58.137" v="875" actId="113"/>
          <ac:spMkLst>
            <pc:docMk/>
            <pc:sldMk cId="1192178095" sldId="300"/>
            <ac:spMk id="8" creationId="{869F0F59-B1D3-9A19-9A81-FCDD937E5669}"/>
          </ac:spMkLst>
        </pc:spChg>
        <pc:spChg chg="mod">
          <ac:chgData name="Aryan Rajeev Saxena" userId="6bb50483-5a36-45fc-8ffa-e904ff242568" providerId="ADAL" clId="{E1CFEB76-AA82-3C41-A6B8-215DFF5AE75D}" dt="2024-12-02T05:13:07.766" v="663" actId="404"/>
          <ac:spMkLst>
            <pc:docMk/>
            <pc:sldMk cId="1192178095" sldId="300"/>
            <ac:spMk id="10" creationId="{3CED2724-AAFA-9532-6488-96AC651770F6}"/>
          </ac:spMkLst>
        </pc:spChg>
        <pc:spChg chg="mod">
          <ac:chgData name="Aryan Rajeev Saxena" userId="6bb50483-5a36-45fc-8ffa-e904ff242568" providerId="ADAL" clId="{E1CFEB76-AA82-3C41-A6B8-215DFF5AE75D}" dt="2024-12-02T05:13:16.688" v="665" actId="403"/>
          <ac:spMkLst>
            <pc:docMk/>
            <pc:sldMk cId="1192178095" sldId="300"/>
            <ac:spMk id="16" creationId="{257D876D-006B-9C9B-9C1C-3EE8C69B1D88}"/>
          </ac:spMkLst>
        </pc:spChg>
        <pc:spChg chg="mod">
          <ac:chgData name="Aryan Rajeev Saxena" userId="6bb50483-5a36-45fc-8ffa-e904ff242568" providerId="ADAL" clId="{E1CFEB76-AA82-3C41-A6B8-215DFF5AE75D}" dt="2024-12-02T05:12:57.366" v="660" actId="1076"/>
          <ac:spMkLst>
            <pc:docMk/>
            <pc:sldMk cId="1192178095" sldId="300"/>
            <ac:spMk id="18" creationId="{D280088A-5720-322F-918D-F31A1ACF80EC}"/>
          </ac:spMkLst>
        </pc:spChg>
        <pc:spChg chg="mod">
          <ac:chgData name="Aryan Rajeev Saxena" userId="6bb50483-5a36-45fc-8ffa-e904ff242568" providerId="ADAL" clId="{E1CFEB76-AA82-3C41-A6B8-215DFF5AE75D}" dt="2024-12-02T05:36:51.373" v="1217" actId="207"/>
          <ac:spMkLst>
            <pc:docMk/>
            <pc:sldMk cId="1192178095" sldId="300"/>
            <ac:spMk id="20" creationId="{D1706520-2675-896D-74A3-02E93BCD53A9}"/>
          </ac:spMkLst>
        </pc:spChg>
        <pc:spChg chg="mod">
          <ac:chgData name="Aryan Rajeev Saxena" userId="6bb50483-5a36-45fc-8ffa-e904ff242568" providerId="ADAL" clId="{E1CFEB76-AA82-3C41-A6B8-215DFF5AE75D}" dt="2024-12-02T05:36:51.373" v="1217" actId="207"/>
          <ac:spMkLst>
            <pc:docMk/>
            <pc:sldMk cId="1192178095" sldId="300"/>
            <ac:spMk id="21" creationId="{753F604B-045E-B2B9-7462-B51D700AF2A6}"/>
          </ac:spMkLst>
        </pc:spChg>
        <pc:spChg chg="mod">
          <ac:chgData name="Aryan Rajeev Saxena" userId="6bb50483-5a36-45fc-8ffa-e904ff242568" providerId="ADAL" clId="{E1CFEB76-AA82-3C41-A6B8-215DFF5AE75D}" dt="2024-12-02T05:36:51.373" v="1217" actId="207"/>
          <ac:spMkLst>
            <pc:docMk/>
            <pc:sldMk cId="1192178095" sldId="300"/>
            <ac:spMk id="22" creationId="{3EB5DC44-4565-A8C8-3C5C-91599053DE40}"/>
          </ac:spMkLst>
        </pc:spChg>
        <pc:picChg chg="del">
          <ac:chgData name="Aryan Rajeev Saxena" userId="6bb50483-5a36-45fc-8ffa-e904ff242568" providerId="ADAL" clId="{E1CFEB76-AA82-3C41-A6B8-215DFF5AE75D}" dt="2024-12-02T05:06:57.262" v="555" actId="478"/>
          <ac:picMkLst>
            <pc:docMk/>
            <pc:sldMk cId="1192178095" sldId="300"/>
            <ac:picMk id="9" creationId="{36EA6118-4B78-73D6-119D-541FE62C31BA}"/>
          </ac:picMkLst>
        </pc:picChg>
      </pc:sldChg>
      <pc:sldChg chg="addSp delSp modSp add mod">
        <pc:chgData name="Aryan Rajeev Saxena" userId="6bb50483-5a36-45fc-8ffa-e904ff242568" providerId="ADAL" clId="{E1CFEB76-AA82-3C41-A6B8-215DFF5AE75D}" dt="2024-12-02T05:51:08.787" v="1297" actId="313"/>
        <pc:sldMkLst>
          <pc:docMk/>
          <pc:sldMk cId="4125122041" sldId="302"/>
        </pc:sldMkLst>
        <pc:spChg chg="add del mod">
          <ac:chgData name="Aryan Rajeev Saxena" userId="6bb50483-5a36-45fc-8ffa-e904ff242568" providerId="ADAL" clId="{E1CFEB76-AA82-3C41-A6B8-215DFF5AE75D}" dt="2024-12-02T05:45:04.993" v="1238"/>
          <ac:spMkLst>
            <pc:docMk/>
            <pc:sldMk cId="4125122041" sldId="302"/>
            <ac:spMk id="2" creationId="{F56D56FB-AC97-D1A3-F638-C63878ED2709}"/>
          </ac:spMkLst>
        </pc:spChg>
        <pc:spChg chg="mod">
          <ac:chgData name="Aryan Rajeev Saxena" userId="6bb50483-5a36-45fc-8ffa-e904ff242568" providerId="ADAL" clId="{E1CFEB76-AA82-3C41-A6B8-215DFF5AE75D}" dt="2024-12-02T05:40:55.674" v="1220" actId="255"/>
          <ac:spMkLst>
            <pc:docMk/>
            <pc:sldMk cId="4125122041" sldId="302"/>
            <ac:spMk id="8" creationId="{3DFF548C-3EFC-00A0-C005-3DE07515B25F}"/>
          </ac:spMkLst>
        </pc:spChg>
        <pc:spChg chg="del mod">
          <ac:chgData name="Aryan Rajeev Saxena" userId="6bb50483-5a36-45fc-8ffa-e904ff242568" providerId="ADAL" clId="{E1CFEB76-AA82-3C41-A6B8-215DFF5AE75D}" dt="2024-12-02T05:47:43.795" v="1290" actId="478"/>
          <ac:spMkLst>
            <pc:docMk/>
            <pc:sldMk cId="4125122041" sldId="302"/>
            <ac:spMk id="12" creationId="{43C14BEE-2DE7-8929-5F9A-D713ADCE8DD0}"/>
          </ac:spMkLst>
        </pc:spChg>
        <pc:spChg chg="del">
          <ac:chgData name="Aryan Rajeev Saxena" userId="6bb50483-5a36-45fc-8ffa-e904ff242568" providerId="ADAL" clId="{E1CFEB76-AA82-3C41-A6B8-215DFF5AE75D}" dt="2024-12-02T05:17:27.131" v="677" actId="478"/>
          <ac:spMkLst>
            <pc:docMk/>
            <pc:sldMk cId="4125122041" sldId="302"/>
            <ac:spMk id="13" creationId="{ABF59355-EC56-5104-EAAB-D14B3BBE36A9}"/>
          </ac:spMkLst>
        </pc:spChg>
        <pc:spChg chg="del">
          <ac:chgData name="Aryan Rajeev Saxena" userId="6bb50483-5a36-45fc-8ffa-e904ff242568" providerId="ADAL" clId="{E1CFEB76-AA82-3C41-A6B8-215DFF5AE75D}" dt="2024-12-02T05:17:30.348" v="678" actId="478"/>
          <ac:spMkLst>
            <pc:docMk/>
            <pc:sldMk cId="4125122041" sldId="302"/>
            <ac:spMk id="14" creationId="{4C9D9E98-5C77-0115-82FE-2B443DC2FC44}"/>
          </ac:spMkLst>
        </pc:spChg>
        <pc:spChg chg="mod">
          <ac:chgData name="Aryan Rajeev Saxena" userId="6bb50483-5a36-45fc-8ffa-e904ff242568" providerId="ADAL" clId="{E1CFEB76-AA82-3C41-A6B8-215DFF5AE75D}" dt="2024-12-02T05:51:08.787" v="1297" actId="313"/>
          <ac:spMkLst>
            <pc:docMk/>
            <pc:sldMk cId="4125122041" sldId="302"/>
            <ac:spMk id="15" creationId="{094382F7-E44B-C6D1-09E2-975439D316B2}"/>
          </ac:spMkLst>
        </pc:spChg>
        <pc:spChg chg="del">
          <ac:chgData name="Aryan Rajeev Saxena" userId="6bb50483-5a36-45fc-8ffa-e904ff242568" providerId="ADAL" clId="{E1CFEB76-AA82-3C41-A6B8-215DFF5AE75D}" dt="2024-12-02T05:17:27.131" v="677" actId="478"/>
          <ac:spMkLst>
            <pc:docMk/>
            <pc:sldMk cId="4125122041" sldId="302"/>
            <ac:spMk id="18" creationId="{BF57B446-C411-66C4-1A52-025CE2ECBA93}"/>
          </ac:spMkLst>
        </pc:spChg>
        <pc:spChg chg="del">
          <ac:chgData name="Aryan Rajeev Saxena" userId="6bb50483-5a36-45fc-8ffa-e904ff242568" providerId="ADAL" clId="{E1CFEB76-AA82-3C41-A6B8-215DFF5AE75D}" dt="2024-12-02T05:17:27.131" v="677" actId="478"/>
          <ac:spMkLst>
            <pc:docMk/>
            <pc:sldMk cId="4125122041" sldId="302"/>
            <ac:spMk id="20" creationId="{CA23CA42-3EBF-89C6-4A8A-EB078A437F56}"/>
          </ac:spMkLst>
        </pc:spChg>
        <pc:spChg chg="del">
          <ac:chgData name="Aryan Rajeev Saxena" userId="6bb50483-5a36-45fc-8ffa-e904ff242568" providerId="ADAL" clId="{E1CFEB76-AA82-3C41-A6B8-215DFF5AE75D}" dt="2024-12-02T05:17:27.131" v="677" actId="478"/>
          <ac:spMkLst>
            <pc:docMk/>
            <pc:sldMk cId="4125122041" sldId="302"/>
            <ac:spMk id="21" creationId="{38316035-9329-0964-C659-E4AE867DEC0D}"/>
          </ac:spMkLst>
        </pc:spChg>
        <pc:graphicFrameChg chg="add mod modGraphic">
          <ac:chgData name="Aryan Rajeev Saxena" userId="6bb50483-5a36-45fc-8ffa-e904ff242568" providerId="ADAL" clId="{E1CFEB76-AA82-3C41-A6B8-215DFF5AE75D}" dt="2024-12-02T05:48:24.985" v="1292" actId="115"/>
          <ac:graphicFrameMkLst>
            <pc:docMk/>
            <pc:sldMk cId="4125122041" sldId="302"/>
            <ac:graphicFrameMk id="3" creationId="{B909EE03-265E-F9BC-7D8A-5B9243A792D9}"/>
          </ac:graphicFrameMkLst>
        </pc:graphicFrameChg>
        <pc:picChg chg="del">
          <ac:chgData name="Aryan Rajeev Saxena" userId="6bb50483-5a36-45fc-8ffa-e904ff242568" providerId="ADAL" clId="{E1CFEB76-AA82-3C41-A6B8-215DFF5AE75D}" dt="2024-12-02T05:17:24.242" v="676" actId="478"/>
          <ac:picMkLst>
            <pc:docMk/>
            <pc:sldMk cId="4125122041" sldId="302"/>
            <ac:picMk id="11" creationId="{4236E495-A77C-3D10-D1B4-A867FD4CC2E4}"/>
          </ac:picMkLst>
        </pc:picChg>
        <pc:cxnChg chg="del">
          <ac:chgData name="Aryan Rajeev Saxena" userId="6bb50483-5a36-45fc-8ffa-e904ff242568" providerId="ADAL" clId="{E1CFEB76-AA82-3C41-A6B8-215DFF5AE75D}" dt="2024-12-02T05:17:27.131" v="677" actId="478"/>
          <ac:cxnSpMkLst>
            <pc:docMk/>
            <pc:sldMk cId="4125122041" sldId="302"/>
            <ac:cxnSpMk id="17" creationId="{90D8AC1F-E405-86A2-2736-DE4B869ED789}"/>
          </ac:cxnSpMkLst>
        </pc:cxnChg>
      </pc:sldChg>
      <pc:sldChg chg="modSp add mod">
        <pc:chgData name="Aryan Rajeev Saxena" userId="6bb50483-5a36-45fc-8ffa-e904ff242568" providerId="ADAL" clId="{E1CFEB76-AA82-3C41-A6B8-215DFF5AE75D}" dt="2024-12-02T05:59:51.116" v="1308" actId="14100"/>
        <pc:sldMkLst>
          <pc:docMk/>
          <pc:sldMk cId="3314269291" sldId="303"/>
        </pc:sldMkLst>
        <pc:graphicFrameChg chg="mod modGraphic">
          <ac:chgData name="Aryan Rajeev Saxena" userId="6bb50483-5a36-45fc-8ffa-e904ff242568" providerId="ADAL" clId="{E1CFEB76-AA82-3C41-A6B8-215DFF5AE75D}" dt="2024-12-02T05:59:51.116" v="1308" actId="14100"/>
          <ac:graphicFrameMkLst>
            <pc:docMk/>
            <pc:sldMk cId="3314269291" sldId="303"/>
            <ac:graphicFrameMk id="2" creationId="{71B71098-97C1-93A0-C0C5-A21516EC06B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74DFB-C77F-804B-8C0E-C27E7272EAD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709A4-C93D-D043-9ED2-5B658975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Model 2 was over fitting, to prevent it to overfit on test data we decided to add the previous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709A4-C93D-D043-9ED2-5B658975DF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8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BB96-70C1-5A1C-0926-72C69A619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4A6B5-61CA-4CCD-4E07-6EF2B044E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475B8-3E98-7451-0386-2DE9E264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A78-1BF8-432D-A9DA-048104D680C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EF794-D8EC-7081-F59B-E8931311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27D9-6CB4-EED2-8E1B-D403176F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FA11-2293-4094-8495-6DCCB60E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3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42E2-CBB6-A7D7-E4CA-880CF175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1DE01-4B3D-EE6B-B85D-A17BB57A3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C063B-8400-1C40-D412-F8B18174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A78-1BF8-432D-A9DA-048104D680C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C6F7-732F-9271-BB58-4C3B8AA0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44488-F111-5900-5677-509D0AA5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FA11-2293-4094-8495-6DCCB60E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5E710-6894-378C-2FBB-7EBE764C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C32CA-945C-91D5-C10D-FD5ADC2EC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BFC33-F6C8-E821-4279-21433F44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A78-1BF8-432D-A9DA-048104D680C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73C1D-F387-65EE-51F1-B1BF2883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3A2BF-837C-5628-BF0E-DA1B59FB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FA11-2293-4094-8495-6DCCB60E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6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077" y="5756157"/>
            <a:ext cx="2709200" cy="484939"/>
          </a:xfrm>
          <a:prstGeom prst="rect">
            <a:avLst/>
          </a:prstGeom>
        </p:spPr>
      </p:pic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01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71BFAC-9DDD-7E29-716C-4E627DE4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EA1D-707D-B54C-8FFB-433BD1A27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36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CD3F-3654-64D7-FDD5-808407BA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061D-2BB5-A2D7-6251-47828E176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EAC7-C7EB-CECA-4E3C-CB161394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A78-1BF8-432D-A9DA-048104D680C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1A88F-3CD4-329D-E840-F68B5089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232C-F8B4-6CD4-5F05-ED895345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FA11-2293-4094-8495-6DCCB60E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C094-26E9-C378-B731-B042118F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12E43-2DF9-14C7-3788-D2ED1825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67816-2AC4-BAF7-78E1-2AB3EEAB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A78-1BF8-432D-A9DA-048104D680C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3E01F-F7B9-1610-9A44-0FAE3609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D8C01-D487-B20C-0F44-BEE6D660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FA11-2293-4094-8495-6DCCB60E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2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A696-C6E3-BC95-12D4-F7AB5CE5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8F52-2C2B-4ABC-4252-DB9DEE5D3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BB775-B1D1-5BD0-1A41-FF758344C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4F9DD-6FFB-EEF9-642F-80573B17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A78-1BF8-432D-A9DA-048104D680C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B4BC6-6870-0EBB-5AAF-1DAF2BF5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CAE9D-ED31-8633-1B3B-B9D4AB3B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FA11-2293-4094-8495-6DCCB60E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0D59-246F-2B69-0B99-84E5D77A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2FBAA-8F81-1356-DDC1-ABE1970C2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990B0-9FE1-9086-A57B-C96CBE374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4A32B-BA83-B7E4-E797-167A4270B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FAE61-CB3E-C14B-A3C2-49826E210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E5F9B-C355-C379-D944-26DA490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A78-1BF8-432D-A9DA-048104D680C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BD3D0-7D82-8D15-EB16-50E379B5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B14DE-F8D8-333B-1BC7-F8B73660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FA11-2293-4094-8495-6DCCB60E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846F-809C-CEDA-87B4-726D6991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6FD87-1CE3-8C6E-0AE1-A49EC289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A78-1BF8-432D-A9DA-048104D680C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34A3C-1966-4C35-E0FD-641CC098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11DF9-6222-46D3-D0A0-0539717B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FA11-2293-4094-8495-6DCCB60E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3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36310-2D05-A947-8F6F-E3649DBD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A78-1BF8-432D-A9DA-048104D680C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A0EAA-932E-21E4-100B-8AC653A6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D6A6E-4102-473C-E6DD-DAAE5037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FA11-2293-4094-8495-6DCCB60E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4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394D-5745-9F1F-00FE-A4C6F05B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2991-9983-2D33-C3FC-BE960B5B5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27AFA-485F-D000-D90D-76124CB11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B1302-ED82-8F0F-45FD-39E288DD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A78-1BF8-432D-A9DA-048104D680C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CDCED-B3F5-4B9E-6DC2-A14933F2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35D7E-03FF-DBC0-359E-25965B42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FA11-2293-4094-8495-6DCCB60E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7FA6-A5B3-D037-51C7-2444ABD0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70275-13A0-300E-63E8-9379B378C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286AB-7B6C-41BF-49F0-3B54D0985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9E4FF-A837-1E79-7368-F218F288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A78-1BF8-432D-A9DA-048104D680C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A983B-A7BB-834C-C3F7-E4AA548D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6FD3D-1E21-443E-E2BD-22C7C520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FA11-2293-4094-8495-6DCCB60E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17A15-C3D8-FD79-CC9A-A98CEAF3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45DA3-51AA-44D0-9036-5F7A75D5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2265C-BA32-BBA5-50A4-57BD857C9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FCA78-1BF8-432D-A9DA-048104D680C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43E0-2F60-FBC7-B1E9-3613EE6B0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C353D-8238-512C-3A03-7FC1DDE37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DFA11-2293-4094-8495-6DCCB60E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9A7-CF48-9701-322A-A0BBD1C2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6" y="2005070"/>
            <a:ext cx="8828109" cy="592834"/>
          </a:xfrm>
        </p:spPr>
        <p:txBody>
          <a:bodyPr/>
          <a:lstStyle/>
          <a:p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</a:rPr>
              <a:t>Bankruptcy Prediction Modelling</a:t>
            </a:r>
            <a:br>
              <a:rPr lang="en-US" b="1" i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BF94-59A9-105F-273E-B29E440F2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3257" y="3026157"/>
            <a:ext cx="7763458" cy="4492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MGMT 571- Data Mining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21279-34C0-6B52-407C-0F69AFAAD5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3257" y="3641972"/>
            <a:ext cx="7763458" cy="4492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Team: Mine Sweepers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D260820-E6B7-A78E-B1C4-FC1EB12EF662}"/>
              </a:ext>
            </a:extLst>
          </p:cNvPr>
          <p:cNvSpPr txBox="1">
            <a:spLocks/>
          </p:cNvSpPr>
          <p:nvPr/>
        </p:nvSpPr>
        <p:spPr>
          <a:xfrm>
            <a:off x="1456393" y="4202003"/>
            <a:ext cx="8740029" cy="1209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Aryan Saxena</a:t>
            </a:r>
          </a:p>
          <a:p>
            <a:pPr algn="r"/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Himanshu Sharma</a:t>
            </a:r>
          </a:p>
          <a:p>
            <a:pPr algn="r"/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Jayesh Chaudhari</a:t>
            </a:r>
          </a:p>
          <a:p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9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7974A-3D22-E934-56C6-5BB3CD11C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EA575-3837-3BF0-DE58-A16AC0CF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B71098-97C1-93A0-C0C5-A21516EC0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38441"/>
              </p:ext>
            </p:extLst>
          </p:nvPr>
        </p:nvGraphicFramePr>
        <p:xfrm>
          <a:off x="541547" y="1029419"/>
          <a:ext cx="11108906" cy="412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9864">
                  <a:extLst>
                    <a:ext uri="{9D8B030D-6E8A-4147-A177-3AD203B41FA5}">
                      <a16:colId xmlns:a16="http://schemas.microsoft.com/office/drawing/2014/main" val="3699490713"/>
                    </a:ext>
                  </a:extLst>
                </a:gridCol>
                <a:gridCol w="7619042">
                  <a:extLst>
                    <a:ext uri="{9D8B030D-6E8A-4147-A177-3AD203B41FA5}">
                      <a16:colId xmlns:a16="http://schemas.microsoft.com/office/drawing/2014/main" val="66372785"/>
                    </a:ext>
                  </a:extLst>
                </a:gridCol>
              </a:tblGrid>
              <a:tr h="594864">
                <a:tc>
                  <a:txBody>
                    <a:bodyPr/>
                    <a:lstStyle/>
                    <a:p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EDA Insight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B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B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657060"/>
                  </a:ext>
                </a:extLst>
              </a:tr>
              <a:tr h="720472">
                <a:tc>
                  <a:txBody>
                    <a:bodyPr/>
                    <a:lstStyle/>
                    <a:p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Missing Values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had no missing values, allowing seamless analysis without imputation – Great News!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08628"/>
                  </a:ext>
                </a:extLst>
              </a:tr>
              <a:tr h="594864">
                <a:tc>
                  <a:txBody>
                    <a:bodyPr/>
                    <a:lstStyle/>
                    <a:p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Outliers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Significant outliers identified; required handling or robust models.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7421"/>
                  </a:ext>
                </a:extLst>
              </a:tr>
              <a:tr h="1029246">
                <a:tc>
                  <a:txBody>
                    <a:bodyPr/>
                    <a:lstStyle/>
                    <a:p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Skewed Attributes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Highly skewed attributes needed transformation for simpler models like logistic regression. </a:t>
                      </a:r>
                      <a:r>
                        <a:rPr lang="en-IN" sz="1800" b="0" i="0" u="none" strike="noStrike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 like </a:t>
                      </a:r>
                      <a:r>
                        <a:rPr lang="en-IN" sz="1800" b="1" i="0" u="none" strike="noStrike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 Boosting or Neural Networks </a:t>
                      </a:r>
                      <a:r>
                        <a:rPr lang="en-IN" sz="1800" b="0" i="0" u="none" strike="noStrike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might be better suited due to their flexibility.</a:t>
                      </a:r>
                      <a:endParaRPr lang="en-I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137054"/>
                  </a:ext>
                </a:extLst>
              </a:tr>
              <a:tr h="594864">
                <a:tc>
                  <a:txBody>
                    <a:bodyPr/>
                    <a:lstStyle/>
                    <a:p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Collinearity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Addressed using regularization techniques like </a:t>
                      </a:r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</a:t>
                      </a: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21913"/>
                  </a:ext>
                </a:extLst>
              </a:tr>
              <a:tr h="594864">
                <a:tc>
                  <a:txBody>
                    <a:bodyPr/>
                    <a:lstStyle/>
                    <a:p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Imbalanced Target Variable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Skewness in target variables, addressed </a:t>
                      </a:r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 </a:t>
                      </a:r>
                      <a:r>
                        <a:rPr lang="en-IN" b="1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ensemble methods</a:t>
                      </a:r>
                      <a:r>
                        <a:rPr lang="en-IN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509656"/>
                  </a:ext>
                </a:extLst>
              </a:tr>
            </a:tbl>
          </a:graphicData>
        </a:graphic>
      </p:graphicFrame>
      <p:sp>
        <p:nvSpPr>
          <p:cNvPr id="8" name="Title 3">
            <a:extLst>
              <a:ext uri="{FF2B5EF4-FFF2-40B4-BE49-F238E27FC236}">
                <a16:creationId xmlns:a16="http://schemas.microsoft.com/office/drawing/2014/main" id="{10168071-959F-EA41-7C87-F6E3059AB61C}"/>
              </a:ext>
            </a:extLst>
          </p:cNvPr>
          <p:cNvSpPr txBox="1">
            <a:spLocks/>
          </p:cNvSpPr>
          <p:nvPr/>
        </p:nvSpPr>
        <p:spPr>
          <a:xfrm>
            <a:off x="178279" y="216920"/>
            <a:ext cx="11266714" cy="685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Exploratory Data Analysis – A starting point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71F2B-20F3-486C-79B6-19A87B1A7EF7}"/>
              </a:ext>
            </a:extLst>
          </p:cNvPr>
          <p:cNvSpPr/>
          <p:nvPr/>
        </p:nvSpPr>
        <p:spPr>
          <a:xfrm>
            <a:off x="0" y="5578412"/>
            <a:ext cx="12192000" cy="511834"/>
          </a:xfrm>
          <a:prstGeom prst="rect">
            <a:avLst/>
          </a:prstGeom>
          <a:solidFill>
            <a:srgbClr val="CEBB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EDA provided us with a robust foundation to begin our modelling exercise</a:t>
            </a:r>
          </a:p>
        </p:txBody>
      </p:sp>
    </p:spTree>
    <p:extLst>
      <p:ext uri="{BB962C8B-B14F-4D97-AF65-F5344CB8AC3E}">
        <p14:creationId xmlns:p14="http://schemas.microsoft.com/office/powerpoint/2010/main" val="331426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DFAAE-B073-B01D-E65E-4943FD47D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9CEBDEFD-5102-BB62-C523-B7D2E12C8539}"/>
              </a:ext>
            </a:extLst>
          </p:cNvPr>
          <p:cNvSpPr/>
          <p:nvPr/>
        </p:nvSpPr>
        <p:spPr>
          <a:xfrm>
            <a:off x="4173992" y="1038053"/>
            <a:ext cx="3546491" cy="588651"/>
          </a:xfrm>
          <a:prstGeom prst="chevro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 Model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C79BD-2427-43F7-79CF-94C978AA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EA1D-707D-B54C-8FFB-433BD1A27D0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869F0F59-B1D3-9A19-9A81-FCDD937E5669}"/>
              </a:ext>
            </a:extLst>
          </p:cNvPr>
          <p:cNvSpPr txBox="1">
            <a:spLocks/>
          </p:cNvSpPr>
          <p:nvPr/>
        </p:nvSpPr>
        <p:spPr>
          <a:xfrm>
            <a:off x="178279" y="216920"/>
            <a:ext cx="11266714" cy="685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Modelling – An iterative and additive process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BD9486-F2FE-B748-AE3F-7D84BBEF2708}"/>
              </a:ext>
            </a:extLst>
          </p:cNvPr>
          <p:cNvSpPr/>
          <p:nvPr/>
        </p:nvSpPr>
        <p:spPr>
          <a:xfrm>
            <a:off x="22248" y="5578412"/>
            <a:ext cx="12192000" cy="511834"/>
          </a:xfrm>
          <a:prstGeom prst="rect">
            <a:avLst/>
          </a:prstGeom>
          <a:solidFill>
            <a:srgbClr val="CEBB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 </a:t>
            </a:r>
            <a:r>
              <a:rPr lang="en-US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tweaking our model, we found accuracy to be close to 93%, which left room for improvement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CA8762-4670-BEA7-49E0-0F75F445F9D8}"/>
              </a:ext>
            </a:extLst>
          </p:cNvPr>
          <p:cNvSpPr txBox="1"/>
          <p:nvPr/>
        </p:nvSpPr>
        <p:spPr>
          <a:xfrm>
            <a:off x="4166342" y="1707201"/>
            <a:ext cx="35478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Methodology: 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Partitioned the train data – 60:40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Used an Average Ensemble of the following: </a:t>
            </a:r>
          </a:p>
          <a:p>
            <a:pPr marL="342900" indent="-342900"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Polynomial Logistic Regression</a:t>
            </a:r>
          </a:p>
          <a:p>
            <a:pPr marL="342900" indent="-342900"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Lasso Regression</a:t>
            </a:r>
          </a:p>
          <a:p>
            <a:pPr marL="342900" indent="-342900"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Neural Networks</a:t>
            </a:r>
          </a:p>
          <a:p>
            <a:pPr marL="342900" indent="-342900"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C87DC52A-732B-BF72-C0B9-C509157B9ACF}"/>
              </a:ext>
            </a:extLst>
          </p:cNvPr>
          <p:cNvSpPr/>
          <p:nvPr/>
        </p:nvSpPr>
        <p:spPr>
          <a:xfrm>
            <a:off x="220361" y="1038053"/>
            <a:ext cx="3546491" cy="588651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Baseline Models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ABB9DF5-D5B9-9351-8C92-53FDD455E9FC}"/>
              </a:ext>
            </a:extLst>
          </p:cNvPr>
          <p:cNvSpPr/>
          <p:nvPr/>
        </p:nvSpPr>
        <p:spPr>
          <a:xfrm>
            <a:off x="8211162" y="1026463"/>
            <a:ext cx="3617347" cy="588651"/>
          </a:xfrm>
          <a:prstGeom prst="chevro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 Model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ED2724-AAFA-9532-6488-96AC651770F6}"/>
              </a:ext>
            </a:extLst>
          </p:cNvPr>
          <p:cNvSpPr txBox="1"/>
          <p:nvPr/>
        </p:nvSpPr>
        <p:spPr>
          <a:xfrm>
            <a:off x="178279" y="1708725"/>
            <a:ext cx="35478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Methodology: 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Partitioned the train data – 60:40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Tried the following models:</a:t>
            </a:r>
          </a:p>
          <a:p>
            <a:pPr marL="342900" indent="-342900"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342900" indent="-342900"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Decision Trees</a:t>
            </a:r>
          </a:p>
          <a:p>
            <a:pPr marL="342900" indent="-342900"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Neural Networks</a:t>
            </a:r>
          </a:p>
          <a:p>
            <a:pPr marL="342900" indent="-342900">
              <a:buAutoNum type="arabicPeriod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Polynomial Logistic Regression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7D876D-006B-9C9B-9C1C-3EE8C69B1D88}"/>
              </a:ext>
            </a:extLst>
          </p:cNvPr>
          <p:cNvSpPr txBox="1"/>
          <p:nvPr/>
        </p:nvSpPr>
        <p:spPr>
          <a:xfrm>
            <a:off x="8253245" y="1708723"/>
            <a:ext cx="36173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Methodology: 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Partitioned the train data – 70:30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Tweaked the Neural Net for classification:</a:t>
            </a:r>
          </a:p>
          <a:p>
            <a:pPr marL="285750" indent="-285750">
              <a:buFontTx/>
              <a:buChar char="-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Adjusted Model Selection Criterion to Misclassification</a:t>
            </a:r>
          </a:p>
          <a:p>
            <a:pPr marL="285750" indent="-285750">
              <a:buFontTx/>
              <a:buChar char="-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Decreased hidden units to 8</a:t>
            </a:r>
          </a:p>
          <a:p>
            <a:pPr marL="285750" indent="-285750">
              <a:buFontTx/>
              <a:buChar char="-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Activation function – Logistic                            </a:t>
            </a:r>
          </a:p>
          <a:p>
            <a:pPr marL="285750" indent="-285750">
              <a:buFontTx/>
              <a:buChar char="-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Error function – Bernoulli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66B6E-AE82-1809-A0ED-6B34D34804A9}"/>
              </a:ext>
            </a:extLst>
          </p:cNvPr>
          <p:cNvSpPr txBox="1"/>
          <p:nvPr/>
        </p:nvSpPr>
        <p:spPr>
          <a:xfrm>
            <a:off x="178279" y="3802986"/>
            <a:ext cx="3547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Results: 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Test Data Accuracy: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88 – 90%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0088A-5720-322F-918D-F31A1ACF80EC}"/>
              </a:ext>
            </a:extLst>
          </p:cNvPr>
          <p:cNvSpPr txBox="1"/>
          <p:nvPr/>
        </p:nvSpPr>
        <p:spPr>
          <a:xfrm>
            <a:off x="4216969" y="3802986"/>
            <a:ext cx="3547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Results: 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Test Data Accuracy: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90 - 92%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BB7994-BD1B-B1AC-2035-7BD9C4BF1657}"/>
              </a:ext>
            </a:extLst>
          </p:cNvPr>
          <p:cNvSpPr txBox="1"/>
          <p:nvPr/>
        </p:nvSpPr>
        <p:spPr>
          <a:xfrm>
            <a:off x="8211162" y="3802986"/>
            <a:ext cx="3547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Results: 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Test Data Accuracy: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~93%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706520-2675-896D-74A3-02E93BCD53A9}"/>
              </a:ext>
            </a:extLst>
          </p:cNvPr>
          <p:cNvSpPr txBox="1"/>
          <p:nvPr/>
        </p:nvSpPr>
        <p:spPr>
          <a:xfrm>
            <a:off x="178279" y="4596168"/>
            <a:ext cx="3547872" cy="769441"/>
          </a:xfrm>
          <a:prstGeom prst="rect">
            <a:avLst/>
          </a:prstGeom>
          <a:solidFill>
            <a:srgbClr val="F8E4F6"/>
          </a:solidFill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Inference: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Each individual model was not performing well – why not ensemble?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F604B-045E-B2B9-7462-B51D700AF2A6}"/>
              </a:ext>
            </a:extLst>
          </p:cNvPr>
          <p:cNvSpPr txBox="1"/>
          <p:nvPr/>
        </p:nvSpPr>
        <p:spPr>
          <a:xfrm>
            <a:off x="4216969" y="4596168"/>
            <a:ext cx="3547872" cy="769441"/>
          </a:xfrm>
          <a:prstGeom prst="rect">
            <a:avLst/>
          </a:prstGeom>
          <a:solidFill>
            <a:srgbClr val="F8E4F6"/>
          </a:solidFill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Inference: 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Ensembles aid to better fit. However, preprocessing was leading to overfitting.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B5DC44-4565-A8C8-3C5C-91599053DE40}"/>
              </a:ext>
            </a:extLst>
          </p:cNvPr>
          <p:cNvSpPr txBox="1"/>
          <p:nvPr/>
        </p:nvSpPr>
        <p:spPr>
          <a:xfrm>
            <a:off x="8211162" y="4596168"/>
            <a:ext cx="3547872" cy="769441"/>
          </a:xfrm>
          <a:prstGeom prst="rect">
            <a:avLst/>
          </a:prstGeom>
          <a:solidFill>
            <a:srgbClr val="F8E4F6"/>
          </a:solidFill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Inference: 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Tweaking the models marginally improved performance, there was scope for more…</a:t>
            </a:r>
          </a:p>
        </p:txBody>
      </p:sp>
      <p:pic>
        <p:nvPicPr>
          <p:cNvPr id="24" name="Graphic 23" descr="Search Inventory outline">
            <a:extLst>
              <a:ext uri="{FF2B5EF4-FFF2-40B4-BE49-F238E27FC236}">
                <a16:creationId xmlns:a16="http://schemas.microsoft.com/office/drawing/2014/main" id="{DB3546E4-CFCC-628F-EAA9-183417907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361" y="1043120"/>
            <a:ext cx="583584" cy="583584"/>
          </a:xfrm>
          <a:prstGeom prst="rect">
            <a:avLst/>
          </a:prstGeom>
        </p:spPr>
      </p:pic>
      <p:pic>
        <p:nvPicPr>
          <p:cNvPr id="25" name="Graphic 24" descr="Network outline">
            <a:extLst>
              <a:ext uri="{FF2B5EF4-FFF2-40B4-BE49-F238E27FC236}">
                <a16:creationId xmlns:a16="http://schemas.microsoft.com/office/drawing/2014/main" id="{E6A9B2E6-78ED-5F1E-9F42-342C377AC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22475" y="1062685"/>
            <a:ext cx="534038" cy="534038"/>
          </a:xfrm>
          <a:prstGeom prst="rect">
            <a:avLst/>
          </a:prstGeom>
        </p:spPr>
      </p:pic>
      <p:pic>
        <p:nvPicPr>
          <p:cNvPr id="28" name="Graphic 27" descr="Gears with solid fill">
            <a:extLst>
              <a:ext uri="{FF2B5EF4-FFF2-40B4-BE49-F238E27FC236}">
                <a16:creationId xmlns:a16="http://schemas.microsoft.com/office/drawing/2014/main" id="{A3C14F16-9879-31F5-9B0D-C6DC5CC273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497018" y="1037912"/>
            <a:ext cx="534038" cy="5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7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660D3-C3CA-5655-C3EF-FACD04FB1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78A615-F5ED-2B87-933D-8EB2DD3812D1}"/>
              </a:ext>
            </a:extLst>
          </p:cNvPr>
          <p:cNvCxnSpPr/>
          <p:nvPr/>
        </p:nvCxnSpPr>
        <p:spPr>
          <a:xfrm>
            <a:off x="362309" y="1433622"/>
            <a:ext cx="111568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8E12993-EC0B-A380-E775-2A406C6219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0" t="6237" r="801" b="3914"/>
          <a:stretch/>
        </p:blipFill>
        <p:spPr>
          <a:xfrm>
            <a:off x="268243" y="1715264"/>
            <a:ext cx="7972860" cy="35421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4C297-D842-99B8-746C-28666FC9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EA1D-707D-B54C-8FFB-433BD1A27D0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B539F74-9463-4F79-E569-DDC39F6A6C7B}"/>
              </a:ext>
            </a:extLst>
          </p:cNvPr>
          <p:cNvSpPr txBox="1">
            <a:spLocks/>
          </p:cNvSpPr>
          <p:nvPr/>
        </p:nvSpPr>
        <p:spPr>
          <a:xfrm>
            <a:off x="468086" y="893971"/>
            <a:ext cx="11223582" cy="448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Idea: </a:t>
            </a:r>
            <a:r>
              <a:rPr lang="en-US" sz="1600" i="1">
                <a:latin typeface="Arial" panose="020B0604020202020204" pitchFamily="34" charset="0"/>
                <a:cs typeface="Arial" panose="020B0604020202020204" pitchFamily="34" charset="0"/>
              </a:rPr>
              <a:t>Ensemble-</a:t>
            </a:r>
            <a:r>
              <a:rPr lang="en-US" sz="1600" i="1" err="1">
                <a:latin typeface="Arial" panose="020B0604020202020204" pitchFamily="34" charset="0"/>
                <a:cs typeface="Arial" panose="020B0604020202020204" pitchFamily="34" charset="0"/>
              </a:rPr>
              <a:t>ception</a:t>
            </a:r>
            <a:r>
              <a:rPr lang="en-US" sz="1600" i="1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Taking an average ensemble of our two best models, this should increase our test accuracy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CF5456-C54C-2AF3-12CF-90A82DD8ACF5}"/>
              </a:ext>
            </a:extLst>
          </p:cNvPr>
          <p:cNvSpPr/>
          <p:nvPr/>
        </p:nvSpPr>
        <p:spPr>
          <a:xfrm>
            <a:off x="2070131" y="1905379"/>
            <a:ext cx="2220073" cy="17080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548BC9-1B81-1234-98C1-84346496DF7E}"/>
              </a:ext>
            </a:extLst>
          </p:cNvPr>
          <p:cNvSpPr/>
          <p:nvPr/>
        </p:nvSpPr>
        <p:spPr>
          <a:xfrm>
            <a:off x="2070132" y="3682022"/>
            <a:ext cx="2220072" cy="151830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E8BC4-9E35-3758-0072-FB5BBB88425F}"/>
              </a:ext>
            </a:extLst>
          </p:cNvPr>
          <p:cNvSpPr/>
          <p:nvPr/>
        </p:nvSpPr>
        <p:spPr>
          <a:xfrm>
            <a:off x="0" y="5578412"/>
            <a:ext cx="12192000" cy="511834"/>
          </a:xfrm>
          <a:prstGeom prst="rect">
            <a:avLst/>
          </a:prstGeom>
          <a:solidFill>
            <a:srgbClr val="CEBB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 </a:t>
            </a:r>
            <a:r>
              <a:rPr lang="en-US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running this model, we achieved our best accuracy – </a:t>
            </a:r>
            <a:r>
              <a:rPr lang="en-US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94.15% on the private leaderboard test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48A30C-BD11-08EA-51B2-C7B2EB0DF85B}"/>
              </a:ext>
            </a:extLst>
          </p:cNvPr>
          <p:cNvCxnSpPr>
            <a:cxnSpLocks/>
          </p:cNvCxnSpPr>
          <p:nvPr/>
        </p:nvCxnSpPr>
        <p:spPr>
          <a:xfrm>
            <a:off x="5288602" y="3749673"/>
            <a:ext cx="540589" cy="287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7F9CB-BAD7-CF7C-7E8E-DC9E35C11DEA}"/>
              </a:ext>
            </a:extLst>
          </p:cNvPr>
          <p:cNvSpPr/>
          <p:nvPr/>
        </p:nvSpPr>
        <p:spPr>
          <a:xfrm>
            <a:off x="5880949" y="4027272"/>
            <a:ext cx="1495245" cy="343501"/>
          </a:xfrm>
          <a:prstGeom prst="rect">
            <a:avLst/>
          </a:prstGeom>
          <a:solidFill>
            <a:srgbClr val="CEBB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3 – Our Best!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FF8109-DDA6-6CF2-367F-6C0BE34B710A}"/>
              </a:ext>
            </a:extLst>
          </p:cNvPr>
          <p:cNvSpPr txBox="1"/>
          <p:nvPr/>
        </p:nvSpPr>
        <p:spPr>
          <a:xfrm>
            <a:off x="3528178" y="1932842"/>
            <a:ext cx="76202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b="1" i="1">
                <a:latin typeface="Arial" panose="020B0604020202020204" pitchFamily="34" charset="0"/>
                <a:cs typeface="Arial" panose="020B0604020202020204" pitchFamily="34" charset="0"/>
              </a:rPr>
              <a:t>Model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06770-1826-8518-BCAA-6A692BAC7867}"/>
              </a:ext>
            </a:extLst>
          </p:cNvPr>
          <p:cNvSpPr txBox="1"/>
          <p:nvPr/>
        </p:nvSpPr>
        <p:spPr>
          <a:xfrm>
            <a:off x="3549755" y="4942200"/>
            <a:ext cx="76202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b="1" i="1">
                <a:latin typeface="Arial" panose="020B0604020202020204" pitchFamily="34" charset="0"/>
                <a:cs typeface="Arial" panose="020B0604020202020204" pitchFamily="34" charset="0"/>
              </a:rPr>
              <a:t>Model 2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1A517495-7FDA-0F6A-57C0-468843307BED}"/>
              </a:ext>
            </a:extLst>
          </p:cNvPr>
          <p:cNvSpPr txBox="1">
            <a:spLocks/>
          </p:cNvSpPr>
          <p:nvPr/>
        </p:nvSpPr>
        <p:spPr>
          <a:xfrm>
            <a:off x="178279" y="216920"/>
            <a:ext cx="11266714" cy="685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Final Model: An Ensemble of our 2 best Ensembles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E5ADA4-6597-85B1-48D9-CB6B6CCE0776}"/>
              </a:ext>
            </a:extLst>
          </p:cNvPr>
          <p:cNvSpPr/>
          <p:nvPr/>
        </p:nvSpPr>
        <p:spPr>
          <a:xfrm>
            <a:off x="534838" y="1269458"/>
            <a:ext cx="2173856" cy="30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Details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F955DE-6ADE-3D3A-885E-A31F78F90EFC}"/>
              </a:ext>
            </a:extLst>
          </p:cNvPr>
          <p:cNvSpPr/>
          <p:nvPr/>
        </p:nvSpPr>
        <p:spPr>
          <a:xfrm>
            <a:off x="8356329" y="1614333"/>
            <a:ext cx="3668894" cy="381999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we believe this approach worked</a:t>
            </a:r>
          </a:p>
          <a:p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5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1 was pretty barebones; its core idea was to combine models in their default settings into one ensemble to handle for data balance issues</a:t>
            </a:r>
          </a:p>
          <a:p>
            <a:endParaRPr lang="en-US" sz="125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5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2 focused on improving accuracy by making changes to the parameters; however, in achieving this, it led to a slight overfitting problem</a:t>
            </a:r>
          </a:p>
          <a:p>
            <a:br>
              <a:rPr lang="en-US" sz="125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5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Stacking the two models together took the best of both worlds and improved model 1’s accuracy while solving for model 2’s overfitting</a:t>
            </a:r>
          </a:p>
        </p:txBody>
      </p:sp>
    </p:spTree>
    <p:extLst>
      <p:ext uri="{BB962C8B-B14F-4D97-AF65-F5344CB8AC3E}">
        <p14:creationId xmlns:p14="http://schemas.microsoft.com/office/powerpoint/2010/main" val="70968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03443-6EE2-E2DC-091B-193A8EE1B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E3167-63C4-9F19-015E-EF83232A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EA1D-707D-B54C-8FFB-433BD1A27D0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3DFF548C-3EFC-00A0-C005-3DE07515B25F}"/>
              </a:ext>
            </a:extLst>
          </p:cNvPr>
          <p:cNvSpPr txBox="1">
            <a:spLocks/>
          </p:cNvSpPr>
          <p:nvPr/>
        </p:nvSpPr>
        <p:spPr>
          <a:xfrm>
            <a:off x="468086" y="270294"/>
            <a:ext cx="11266714" cy="685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Learnings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382F7-E44B-C6D1-09E2-975439D316B2}"/>
              </a:ext>
            </a:extLst>
          </p:cNvPr>
          <p:cNvSpPr/>
          <p:nvPr/>
        </p:nvSpPr>
        <p:spPr>
          <a:xfrm>
            <a:off x="0" y="5578412"/>
            <a:ext cx="12192000" cy="511834"/>
          </a:xfrm>
          <a:prstGeom prst="rect">
            <a:avLst/>
          </a:prstGeom>
          <a:solidFill>
            <a:srgbClr val="CEBB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r>
              <a:rPr lang="en-US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 should listen to Christopher Nolan and OpenAI more often (look-up “Inception” on ChatGPT) </a:t>
            </a:r>
            <a:endParaRPr lang="en-US" b="1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09EE03-265E-F9BC-7D8A-5B9243A79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80878"/>
              </p:ext>
            </p:extLst>
          </p:nvPr>
        </p:nvGraphicFramePr>
        <p:xfrm>
          <a:off x="712381" y="1008948"/>
          <a:ext cx="10479555" cy="4218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4733">
                  <a:extLst>
                    <a:ext uri="{9D8B030D-6E8A-4147-A177-3AD203B41FA5}">
                      <a16:colId xmlns:a16="http://schemas.microsoft.com/office/drawing/2014/main" val="3699490713"/>
                    </a:ext>
                  </a:extLst>
                </a:gridCol>
                <a:gridCol w="6824822">
                  <a:extLst>
                    <a:ext uri="{9D8B030D-6E8A-4147-A177-3AD203B41FA5}">
                      <a16:colId xmlns:a16="http://schemas.microsoft.com/office/drawing/2014/main" val="66372785"/>
                    </a:ext>
                  </a:extLst>
                </a:gridCol>
              </a:tblGrid>
              <a:tr h="554658">
                <a:tc>
                  <a:txBody>
                    <a:bodyPr/>
                    <a:lstStyle/>
                    <a:p>
                      <a:r>
                        <a:rPr lang="en-IN" b="1"/>
                        <a:t>Key Learning</a:t>
                      </a:r>
                      <a:endParaRPr lang="en-IN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B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Insight</a:t>
                      </a:r>
                      <a:endParaRPr lang="en-IN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B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657060"/>
                  </a:ext>
                </a:extLst>
              </a:tr>
              <a:tr h="732800">
                <a:tc>
                  <a:txBody>
                    <a:bodyPr/>
                    <a:lstStyle/>
                    <a:p>
                      <a:r>
                        <a:rPr lang="en-IN" b="1"/>
                        <a:t>EDA and Model Alignment</a:t>
                      </a:r>
                      <a:endParaRPr lang="en-IN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Integrating EDA insights with model strengths leads to optimal performance.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315137"/>
                  </a:ext>
                </a:extLst>
              </a:tr>
              <a:tr h="732800">
                <a:tc>
                  <a:txBody>
                    <a:bodyPr/>
                    <a:lstStyle/>
                    <a:p>
                      <a:r>
                        <a:rPr lang="en-IN" b="1"/>
                        <a:t>Regularization Techniques</a:t>
                      </a:r>
                      <a:endParaRPr lang="en-IN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LASSO effectively addresses collinearity, improving model robustness.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08628"/>
                  </a:ext>
                </a:extLst>
              </a:tr>
              <a:tr h="732800">
                <a:tc>
                  <a:txBody>
                    <a:bodyPr/>
                    <a:lstStyle/>
                    <a:p>
                      <a:r>
                        <a:rPr lang="en-IN" b="1"/>
                        <a:t>Handling Skewed/Outlier Data</a:t>
                      </a:r>
                      <a:endParaRPr lang="en-IN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Gradient Boosting and Neural Networks perform well with skewed and outlier-prone data.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7421"/>
                  </a:ext>
                </a:extLst>
              </a:tr>
              <a:tr h="732800">
                <a:tc>
                  <a:txBody>
                    <a:bodyPr/>
                    <a:lstStyle/>
                    <a:p>
                      <a:r>
                        <a:rPr lang="en-IN" b="1"/>
                        <a:t>Ensemble Methods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Combining diverse models </a:t>
                      </a:r>
                      <a:r>
                        <a:rPr lang="en-IN" u="sng"/>
                        <a:t>improved</a:t>
                      </a:r>
                      <a:r>
                        <a:rPr lang="en-IN"/>
                        <a:t> accuracy and overall predictive power.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137054"/>
                  </a:ext>
                </a:extLst>
              </a:tr>
              <a:tr h="732800">
                <a:tc>
                  <a:txBody>
                    <a:bodyPr/>
                    <a:lstStyle/>
                    <a:p>
                      <a:r>
                        <a:rPr lang="en-IN" b="1"/>
                        <a:t>Over-engineering pitfalls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Excessive feature engineering led to </a:t>
                      </a:r>
                      <a:r>
                        <a:rPr lang="en-IN" u="sng"/>
                        <a:t>overfitting</a:t>
                      </a:r>
                      <a:r>
                        <a:rPr lang="en-IN"/>
                        <a:t>, reducing model </a:t>
                      </a:r>
                      <a:r>
                        <a:rPr lang="en-IN" u="sng"/>
                        <a:t>generalizability</a:t>
                      </a:r>
                      <a:r>
                        <a:rPr lang="en-IN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46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12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Bankruptcy Prediction Modelling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Sharma</dc:creator>
  <cp:revision>1</cp:revision>
  <dcterms:created xsi:type="dcterms:W3CDTF">2024-12-01T01:24:36Z</dcterms:created>
  <dcterms:modified xsi:type="dcterms:W3CDTF">2024-12-02T15:27:51Z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Method">
    <vt:lpwstr>Standard</vt:lpwstr>
  </property>
  <property fmtid="{D5CDD505-2E9C-101B-9397-08002B2CF9AE}" pid="4" name="MSIP_Label_4044bd30-2ed7-4c9d-9d12-46200872a97b_SetDate">
    <vt:lpwstr>2024-12-01T01:38:34Z</vt:lpwstr>
  </property>
  <property fmtid="{D5CDD505-2E9C-101B-9397-08002B2CF9AE}" pid="5" name="MSIP_Label_4044bd30-2ed7-4c9d-9d12-46200872a97b_ActionId">
    <vt:lpwstr>049b66e3-ea8c-472b-8ac4-7c79f91aea9f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ContentBits">
    <vt:lpwstr>0</vt:lpwstr>
  </property>
  <property fmtid="{D5CDD505-2E9C-101B-9397-08002B2CF9AE}" pid="8" name="MSIP_Label_4044bd30-2ed7-4c9d-9d12-46200872a97b_SiteId">
    <vt:lpwstr>4130bd39-7c53-419c-b1e5-8758d6d63f21</vt:lpwstr>
  </property>
</Properties>
</file>