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2C5F-19A8-42E9-BEB4-40C713758A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86E3F-EB12-4322-8A2D-2D4E5B5EC43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Freeform: Shap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Freeform: Shap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Construction Cost Estimation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63" name="Freeform: Shap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5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2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4" name="Freeform: Shap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6" name="Oval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aphic 185"/>
          <p:cNvGrpSpPr>
            <a:grpSpLocks noGrp="1" noRot="1" noChangeAspect="1" noMove="1" noResize="1" noUngrp="1"/>
          </p:cNvGrpSpPr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" name="Freeform: Shape 7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Agency FB" panose="020B0503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Future Enhancements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Payment gateway integration for secure transactions.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Real-time chat between users and constructors.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Track constructors estimation history and recommend areas.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Add land image and verify land image.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gency FB" panose="020B0503020202020204" pitchFamily="34" charset="0"/>
                <a:cs typeface="Aharoni" panose="020F0502020204030204" pitchFamily="2" charset="-79"/>
              </a:rPr>
              <a:t>Agenda</a:t>
            </a:r>
            <a:endParaRPr lang="en-IN" dirty="0">
              <a:latin typeface="Agency FB" panose="020B0503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588" y="1696955"/>
            <a:ext cx="5370095" cy="4351338"/>
          </a:xfrm>
        </p:spPr>
        <p:txBody>
          <a:bodyPr>
            <a:normAutofit lnSpcReduction="10000"/>
          </a:bodyPr>
          <a:lstStyle/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Project overview</a:t>
            </a:r>
            <a:endParaRPr lang="en-US" dirty="0">
              <a:latin typeface="Aptos" panose="020B0004020202020204" pitchFamily="34" charset="0"/>
            </a:endParaRP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Core features</a:t>
            </a:r>
            <a:endParaRPr lang="en-US" dirty="0">
              <a:latin typeface="Aptos" panose="020B0004020202020204" pitchFamily="34" charset="0"/>
            </a:endParaRP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Technology stack</a:t>
            </a:r>
            <a:endParaRPr lang="en-US" dirty="0">
              <a:latin typeface="Aptos" panose="020B0004020202020204" pitchFamily="34" charset="0"/>
            </a:endParaRP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Architecture overview</a:t>
            </a:r>
            <a:endParaRPr lang="en-US" dirty="0">
              <a:latin typeface="Aptos" panose="020B0004020202020204" pitchFamily="34" charset="0"/>
            </a:endParaRP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Key integrations</a:t>
            </a:r>
            <a:endParaRPr lang="en-US" dirty="0">
              <a:latin typeface="Aptos" panose="020B0004020202020204" pitchFamily="34" charset="0"/>
            </a:endParaRP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Challenges and solutions</a:t>
            </a:r>
            <a:endParaRPr lang="en-US" dirty="0">
              <a:latin typeface="Aptos" panose="020B0004020202020204" pitchFamily="34" charset="0"/>
            </a:endParaRP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Future enhancements</a:t>
            </a:r>
            <a:endParaRPr lang="en-US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Agency FB" panose="020B0503020202020204" pitchFamily="34" charset="0"/>
                <a:ea typeface="Roboto"/>
                <a:cs typeface="Roboto"/>
                <a:sym typeface="Roboto"/>
              </a:rPr>
              <a:t>Project Overview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Goal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To create a web application that connects users with constructors, providing accurate construction cost estimates based on the preferences of the user.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Objectives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Streamline user interactions in a secure environment.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Provide an accurate cost estimator for the constructor to estimate costs.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Provide seamless communication between user and constructor.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Agency FB" panose="020B0503020202020204" pitchFamily="34" charset="0"/>
                <a:ea typeface="Roboto"/>
                <a:cs typeface="Roboto"/>
                <a:sym typeface="Roboto"/>
              </a:rPr>
              <a:t>Core Features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User Features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Create requests for area that is to be estimated.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Access the reports generated by the constructor.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View reports generated by different constructors.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Constructor Features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View all the area requests generated by users.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Estimate the cost for user’s area request based on various factors.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Share the report to user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Other Functionalities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JWT-based authentication for user and constructor.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Admin dashboard to view all the reports.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b="1">
                <a:latin typeface="Agency FB" panose="020B0503020202020204" pitchFamily="34" charset="0"/>
                <a:ea typeface="Roboto"/>
                <a:cs typeface="Roboto"/>
                <a:sym typeface="Roboto"/>
              </a:rPr>
              <a:t>Technology Stack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221"/>
            <a:ext cx="3427001" cy="4370327"/>
          </a:xfrm>
        </p:spPr>
        <p:txBody>
          <a:bodyPr>
            <a:normAutofit fontScale="92500" lnSpcReduction="20000"/>
          </a:bodyPr>
          <a:lstStyle/>
          <a:p>
            <a:pPr marL="457200" lvl="0" indent="-30480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Frontend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○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 with </a:t>
            </a: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TypeScript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Context API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○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Material UI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Backend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○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Node.js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Express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 for REST APIs.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IN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Database</a:t>
            </a:r>
            <a:r>
              <a:rPr lang="en-IN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IN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○"/>
            </a:pPr>
            <a:r>
              <a:rPr lang="en-IN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MongoDB</a:t>
            </a:r>
            <a:r>
              <a:rPr lang="en-IN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 for document-based storage.</a:t>
            </a:r>
            <a:endParaRPr lang="en-IN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○"/>
            </a:pPr>
            <a:r>
              <a:rPr lang="en-IN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Mongoose</a:t>
            </a:r>
            <a:r>
              <a:rPr lang="en-IN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 for schema modelling.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IN" sz="2000" dirty="0"/>
          </a:p>
        </p:txBody>
      </p:sp>
      <p:pic>
        <p:nvPicPr>
          <p:cNvPr id="1026" name="Picture 2" descr="Getting started with Typescript with React Hooks - DEV Communit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760" y="1381008"/>
            <a:ext cx="4778318" cy="20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j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69" y="3530938"/>
            <a:ext cx="24003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Agency FB" panose="020B0503020202020204" pitchFamily="34" charset="0"/>
                <a:ea typeface="Roboto"/>
                <a:cs typeface="Roboto"/>
                <a:sym typeface="Roboto"/>
              </a:rPr>
              <a:t>Architecture Overview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MERN Stack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React (Frontend), Express with Typescript + Node.js (Backend), MongoDB (Database).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Microservices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User Service, Constructor service, Cost-Estimate service, Report service, Area-request service, Admin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Flow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User and Constructor authentication, session management, and role-based access control.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User requests estimation for his/her land. Constructors can estimate the report and send it to the user.</a:t>
            </a:r>
            <a:endParaRPr lang="en-IN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IN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Admin can view all requests and reports.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16;p21" descr="A timeline with colorful circles and text&#10;&#10;Description automatically generated"/>
          <p:cNvPicPr preferRelativeResize="0"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Agency FB" panose="020B0503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Challenges and Solutions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Authentication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Solution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 Used JWT tokens to implement authentication.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City wise estimation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Solution</a:t>
            </a:r>
            <a:r>
              <a:rPr lang="en-US" sz="2000" dirty="0">
                <a:latin typeface="Aptos" panose="020B00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: Filtered all the cities and assigned a type and calculated estimation.</a:t>
            </a:r>
            <a:endParaRPr lang="en-US" sz="2000" dirty="0">
              <a:latin typeface="Aptos" panose="020B00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Github Contributions</a:t>
            </a:r>
            <a:endParaRPr lang="en-US" b="1"/>
          </a:p>
        </p:txBody>
      </p:sp>
      <p:pic>
        <p:nvPicPr>
          <p:cNvPr id="6" name="Content Placeholder 5" descr="Screenshot 2024-12-17 1142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2060" y="1218565"/>
            <a:ext cx="7168515" cy="5515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WPS Presentation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Agency FB</vt:lpstr>
      <vt:lpstr>Trebuchet MS</vt:lpstr>
      <vt:lpstr>Aharoni</vt:lpstr>
      <vt:lpstr>Aptos</vt:lpstr>
      <vt:lpstr>Roboto</vt:lpstr>
      <vt:lpstr>Arial</vt:lpstr>
      <vt:lpstr>Calibri</vt:lpstr>
      <vt:lpstr>Calibri Light</vt:lpstr>
      <vt:lpstr>Microsoft YaHei</vt:lpstr>
      <vt:lpstr>Arial Unicode MS</vt:lpstr>
      <vt:lpstr>Segoe Print</vt:lpstr>
      <vt:lpstr>Office Theme</vt:lpstr>
      <vt:lpstr>Construction Cost Estimation</vt:lpstr>
      <vt:lpstr>Agenda</vt:lpstr>
      <vt:lpstr>Project Overview</vt:lpstr>
      <vt:lpstr>Core Features</vt:lpstr>
      <vt:lpstr>Technology Stack</vt:lpstr>
      <vt:lpstr>Architecture Overview</vt:lpstr>
      <vt:lpstr>PowerPoint 演示文稿</vt:lpstr>
      <vt:lpstr>Challenges and Solutions</vt:lpstr>
      <vt:lpstr>PowerPoint 演示文稿</vt:lpstr>
      <vt:lpstr>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Cost Estimation</dc:title>
  <dc:creator>Harikishore Radhakrishnaraja(UST,IN)</dc:creator>
  <cp:lastModifiedBy>Administrator</cp:lastModifiedBy>
  <cp:revision>2</cp:revision>
  <dcterms:created xsi:type="dcterms:W3CDTF">2024-11-07T02:24:00Z</dcterms:created>
  <dcterms:modified xsi:type="dcterms:W3CDTF">2024-12-17T06:34:24Z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D5CF66732F6C486FB9272ADFB72C5C34</vt:lpwstr>
  </property>
  <property fmtid="{D5CDD505-2E9C-101B-9397-08002B2CF9AE}" pid="3" name="KSOProductBuildVer">
    <vt:lpwstr>1033-11.2.0.11537</vt:lpwstr>
  </property>
</Properties>
</file>