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39F5-84B9-14AE-58D4-D5CA2EDEA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FBBA7-FF56-1D6E-619A-EA6FDF801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0E63-0A6A-9B1B-7C99-B657108F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D05F-9D9B-618E-67F4-BC37993D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A9A17-8E08-B33B-7C90-1B2C343C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4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DCB6-4388-BD66-0440-61B247E4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2A38F-B033-9AF2-5801-E4E0EE3BE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5AD62-2065-F5E2-2DC4-931E5B4D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7D85C-024C-A5A2-71FB-24935989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C3C62-85F6-D1C5-6C62-84AA22F9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5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C24F7-9422-EFB8-EF4E-54D0548B7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93B9B-7AA6-0BC1-0932-34576F72D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38E15-42D6-D3D4-6AE8-4DB4F622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14FFA-927C-A364-67B2-B3332AEA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39EE-C13B-DFEE-070B-5B253ADF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7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320F-5FAD-0563-5B27-46D902DA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DF97-59A0-942F-9832-49090A50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391E5-BDC3-BB23-22B9-96A5B07E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8B8A-5014-F280-308F-EFFF0277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54DE-F1D7-7F7D-79D6-40FD7216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2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D0BE-5201-4526-E8F3-D2291BB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FC7CC-CC91-2027-220D-FBBFA9E0A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67FDD-250B-9974-8CC3-5A604069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36A4-EC24-C835-2776-6D3F8158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17DC-F87C-0E1B-F6C2-8E88A039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0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6EE1-B040-5A4A-2378-C2AE192E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C15E-1C7B-5966-346F-2ABE7DC23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F0CDD-D66A-5442-BAEB-622741332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8E9E-06B7-6859-2B4E-58F40751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95C08-F892-98F5-E0D7-ECEC06E5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E391F-0544-AD69-F2BC-DC500881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43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30EB-634F-74FC-F891-725A9736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94F74-A116-DB43-0FF1-CC3003BD8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4AB8E-4ED7-5648-67B4-F4F3D932B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AECF8-F1C9-DA2E-06D2-E8D0C2BD8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EAE01-0BE2-ADD2-E32E-89FD375A3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C1797-D036-B9EE-72DF-CC86C41B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7B5A2-A340-E742-37E6-8A2E65E1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0A325-C059-DE02-9483-B725DA8D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69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76A9-051E-6ABF-84B8-D391F73B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8249E-A540-A409-9F6C-C0BE4A23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CA10A-D914-2164-117C-7D0D8761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6ACB9-EDC2-A05C-033E-EA67E995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8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F8CF-311E-F09D-F43B-CCAE6C7A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356DF-F1DD-471A-7D07-C300E11F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36B90-3B5A-95E6-9728-F0EF2B49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9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D1C8-9D6D-2099-3D52-FC0ECC60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7803-60E0-8048-5CD3-9C0E4290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113B1-E1DC-CAE5-BA24-2CFB8624C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6C808-E3A8-A7C5-7F62-04A7490C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BFB4-B542-8AC4-6317-56070E38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61728-D2D2-94AD-B12D-5135D793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DAC5-DE38-5819-09C2-225C4728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300EA-A156-32B4-236C-C79C01935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55233-F692-DA80-A2C3-F62F9B8DD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1648-86F0-B7AC-91B2-09CBDEC5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C5F-19A8-42E9-BEB4-40C713758AB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D304F-9C8D-4FD5-AED6-452BB0E9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B9F0A-D4CB-EB2C-1BAB-5D254F16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6E3F-EB12-4322-8A2D-2D4E5B5E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35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A2872-0E49-D61A-A3A8-27A8E17A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F3DFE-C9C1-8D5D-26CC-B63F14090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657E-848D-89C8-0C28-69837107C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2C5F-19A8-42E9-BEB4-40C713758ABF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E8FFF-21E8-BD1F-8DAC-6BA79555C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B7AC1-FCE0-0E90-0186-4EC5425E8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86E3F-EB12-4322-8A2D-2D4E5B5EC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7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8410C-278F-A084-27F4-C5CBC083C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495956"/>
            <a:ext cx="6418471" cy="269205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Construction Cost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621D-6904-FB97-71E0-FB6B759E0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017915"/>
          </a:xfrm>
        </p:spPr>
        <p:txBody>
          <a:bodyPr>
            <a:normAutofit/>
          </a:bodyPr>
          <a:lstStyle/>
          <a:p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2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86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B0D1-C35F-88E4-9D34-54DC86F7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 dirty="0">
                <a:latin typeface="Agency FB" panose="020B0503020202020204" pitchFamily="34" charset="0"/>
                <a:cs typeface="Aharoni" panose="020F0502020204030204" pitchFamily="2" charset="-79"/>
              </a:rPr>
              <a:t>Agenda</a:t>
            </a:r>
            <a:endParaRPr lang="en-IN" dirty="0">
              <a:latin typeface="Agency FB" panose="020B0503020202020204" pitchFamily="34" charset="0"/>
              <a:cs typeface="Aharoni" panose="020F0502020204030204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9099-B9E3-7AA2-38F2-317E4E3E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588" y="1696955"/>
            <a:ext cx="5370095" cy="4351338"/>
          </a:xfrm>
        </p:spPr>
        <p:txBody>
          <a:bodyPr>
            <a:normAutofit lnSpcReduction="10000"/>
          </a:bodyPr>
          <a:lstStyle/>
          <a:p>
            <a:pPr marL="666750" indent="-514350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en-US" dirty="0">
                <a:latin typeface="Aptos" panose="020B0004020202020204" pitchFamily="34" charset="0"/>
              </a:rPr>
              <a:t>Project overview</a:t>
            </a:r>
          </a:p>
          <a:p>
            <a:pPr marL="666750" indent="-514350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en-US" dirty="0">
                <a:latin typeface="Aptos" panose="020B0004020202020204" pitchFamily="34" charset="0"/>
              </a:rPr>
              <a:t>Core features</a:t>
            </a:r>
          </a:p>
          <a:p>
            <a:pPr marL="666750" indent="-514350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en-US" dirty="0">
                <a:latin typeface="Aptos" panose="020B0004020202020204" pitchFamily="34" charset="0"/>
              </a:rPr>
              <a:t>Technology stack</a:t>
            </a:r>
          </a:p>
          <a:p>
            <a:pPr marL="666750" indent="-514350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en-US" dirty="0">
                <a:latin typeface="Aptos" panose="020B0004020202020204" pitchFamily="34" charset="0"/>
              </a:rPr>
              <a:t>Architecture overview</a:t>
            </a:r>
          </a:p>
          <a:p>
            <a:pPr marL="666750" indent="-514350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en-US" dirty="0">
                <a:latin typeface="Aptos" panose="020B0004020202020204" pitchFamily="34" charset="0"/>
              </a:rPr>
              <a:t>Key integrations</a:t>
            </a:r>
          </a:p>
          <a:p>
            <a:pPr marL="666750" indent="-514350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en-US" dirty="0">
                <a:latin typeface="Aptos" panose="020B0004020202020204" pitchFamily="34" charset="0"/>
              </a:rPr>
              <a:t>Challenges and solutions</a:t>
            </a:r>
          </a:p>
          <a:p>
            <a:pPr marL="666750" indent="-514350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en-US" dirty="0">
                <a:latin typeface="Aptos" panose="020B0004020202020204" pitchFamily="34" charset="0"/>
              </a:rPr>
              <a:t>Future enhancements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50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9C68-B2E6-D052-5A56-7AE2AE5E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1" dirty="0">
                <a:latin typeface="Agency FB" panose="020B0503020202020204" pitchFamily="34" charset="0"/>
                <a:ea typeface="Roboto"/>
                <a:cs typeface="Roboto"/>
                <a:sym typeface="Roboto"/>
              </a:rPr>
              <a:t>Project Overview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507E-F8E4-8FC7-F3D6-11ADCCC9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Goal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To create a web application that connects users with constructors, providing accurate construction cost estimates based on the preferences of the user.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Objectives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Streamline user interactions in a secure environment.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Provide an accurate cost estimator for the constructor to estimate costs.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Provide seamless communication between user and constructor.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23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AEA0-DFF9-FAC6-39B7-124D4DE9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1" dirty="0">
                <a:latin typeface="Agency FB" panose="020B0503020202020204" pitchFamily="34" charset="0"/>
                <a:ea typeface="Roboto"/>
                <a:cs typeface="Roboto"/>
                <a:sym typeface="Roboto"/>
              </a:rPr>
              <a:t>Core Features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4328-8643-BE56-EAD7-49E4E7B4B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User Features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Create requests for area that is to be estimated.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Access the reports generated by the constructor.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View reports generated by different constructors.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Constructor Features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View all the area requests generated by users.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Estimate the cost for user’s area request based on various factors.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Share the report to user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Other Functionalities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JWT-based authentication for user and constructor.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Admin dashboard to view all the reports.</a:t>
            </a:r>
          </a:p>
        </p:txBody>
      </p:sp>
    </p:spTree>
    <p:extLst>
      <p:ext uri="{BB962C8B-B14F-4D97-AF65-F5344CB8AC3E}">
        <p14:creationId xmlns:p14="http://schemas.microsoft.com/office/powerpoint/2010/main" val="154263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E2878-BAF7-C188-763A-5177E920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" b="1">
                <a:latin typeface="Agency FB" panose="020B0503020202020204" pitchFamily="34" charset="0"/>
                <a:ea typeface="Roboto"/>
                <a:cs typeface="Roboto"/>
                <a:sym typeface="Roboto"/>
              </a:rPr>
              <a:t>Technology Stack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82B0-47C4-49FE-380A-6AEEF550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221"/>
            <a:ext cx="3427001" cy="4370327"/>
          </a:xfrm>
        </p:spPr>
        <p:txBody>
          <a:bodyPr>
            <a:normAutofit fontScale="92500" lnSpcReduction="20000"/>
          </a:bodyPr>
          <a:lstStyle/>
          <a:p>
            <a:pPr marL="457200" lvl="0" indent="-304800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Frontend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:</a:t>
            </a:r>
          </a:p>
          <a:p>
            <a:pPr marL="914400" lvl="1" indent="-30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React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 with </a:t>
            </a: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TypeScript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 and </a:t>
            </a: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Context API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.</a:t>
            </a:r>
          </a:p>
          <a:p>
            <a:pPr marL="914400" lvl="1" indent="-30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Material UI</a:t>
            </a:r>
            <a:endParaRPr lang="en-US" sz="2000" dirty="0"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pPr marL="457200" lvl="0" indent="-304800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Backend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:</a:t>
            </a:r>
          </a:p>
          <a:p>
            <a:pPr marL="914400" lvl="1" indent="-30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Node.js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 and </a:t>
            </a: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Express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 for REST APIs.</a:t>
            </a:r>
          </a:p>
          <a:p>
            <a:pPr marL="457200" lvl="0" indent="-3048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IN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Database</a:t>
            </a:r>
            <a:r>
              <a:rPr lang="en-IN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:</a:t>
            </a:r>
          </a:p>
          <a:p>
            <a:pPr marL="914400" lvl="1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-IN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MongoDB</a:t>
            </a:r>
            <a:r>
              <a:rPr lang="en-IN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 for document-based storage.</a:t>
            </a:r>
          </a:p>
          <a:p>
            <a:pPr marL="914400" lvl="1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-IN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Mongoose</a:t>
            </a:r>
            <a:r>
              <a:rPr lang="en-IN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 for schema modelling.</a:t>
            </a:r>
            <a:endParaRPr lang="en-US" sz="2000" dirty="0"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endParaRPr lang="en-IN" sz="2000" dirty="0"/>
          </a:p>
        </p:txBody>
      </p:sp>
      <p:pic>
        <p:nvPicPr>
          <p:cNvPr id="1026" name="Picture 2" descr="Getting started with Typescript with React Hooks - DEV Community">
            <a:extLst>
              <a:ext uri="{FF2B5EF4-FFF2-40B4-BE49-F238E27FC236}">
                <a16:creationId xmlns:a16="http://schemas.microsoft.com/office/drawing/2014/main" id="{B1208E78-0D70-ECA2-46FA-E333B481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7760" y="1381008"/>
            <a:ext cx="4778318" cy="200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dejs png">
            <a:extLst>
              <a:ext uri="{FF2B5EF4-FFF2-40B4-BE49-F238E27FC236}">
                <a16:creationId xmlns:a16="http://schemas.microsoft.com/office/drawing/2014/main" id="{0F625485-73AE-2436-47A2-EA370E109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769" y="3530938"/>
            <a:ext cx="24003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80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AE9B-4449-F05C-CD31-8DA22A90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1" dirty="0">
                <a:latin typeface="Agency FB" panose="020B0503020202020204" pitchFamily="34" charset="0"/>
                <a:ea typeface="Roboto"/>
                <a:cs typeface="Roboto"/>
                <a:sym typeface="Roboto"/>
              </a:rPr>
              <a:t>Architecture Overview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C806-FA10-60BC-6883-5A2DFD5D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MERN Stack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React (Frontend), Express with Typescript + Node.js (Backend), MongoDB (Database).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Microservices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User Service, Constructor service, Cost-Estimate service, Report service, Area-request service, Admin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Flow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User and Constructor authentication, session management, and role-based access control.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User requests estimation for his/her land. Constructors can estimate the report and send it to the user.</a:t>
            </a:r>
            <a:endParaRPr lang="en-IN" sz="2000" dirty="0"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IN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Admin can view all requests and reports.</a:t>
            </a:r>
            <a:endParaRPr lang="en-US" sz="2000" dirty="0"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23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116;p21" descr="A timeline with colorful circles and text&#10;&#10;Description automatically generated">
            <a:extLst>
              <a:ext uri="{FF2B5EF4-FFF2-40B4-BE49-F238E27FC236}">
                <a16:creationId xmlns:a16="http://schemas.microsoft.com/office/drawing/2014/main" id="{2A83F1E3-5990-6129-8F5A-1E5126D6707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6E3D-E5D4-3C42-14B2-43D9CAD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1" dirty="0">
                <a:latin typeface="Agency FB" panose="020B0503020202020204" pitchFamily="34" charset="0"/>
                <a:ea typeface="Arial"/>
                <a:cs typeface="Arial"/>
                <a:sym typeface="Arial"/>
              </a:rPr>
              <a:t>Challenges and Solutions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E9C2-92FD-3BDA-02F9-2CEA5906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Authentication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Solution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: Used JWT tokens to implement authentication.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City wise estimation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b="1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Solution</a:t>
            </a: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: Filtered all the cities and assigned a type and calculated estimation.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09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1149-59A7-13C7-4609-761BABE9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1" dirty="0">
                <a:latin typeface="Agency FB" panose="020B0503020202020204" pitchFamily="34" charset="0"/>
                <a:ea typeface="Arial"/>
                <a:cs typeface="Arial"/>
                <a:sym typeface="Arial"/>
              </a:rPr>
              <a:t>Future Enhancements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9127A-3E97-9AEC-6DDD-4B63CD3D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Payment gateway integration for secure transactions.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Real-time chat between users and constructors.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2000" dirty="0">
                <a:latin typeface="Aptos" panose="020B0004020202020204" pitchFamily="34" charset="0"/>
                <a:ea typeface="Arial"/>
                <a:cs typeface="Arial"/>
                <a:sym typeface="Arial"/>
              </a:rPr>
              <a:t>Track constructors estimation history and recommend areas.</a:t>
            </a:r>
          </a:p>
          <a:p>
            <a:pPr marL="152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2000" dirty="0"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28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Agency FB</vt:lpstr>
      <vt:lpstr>Aptos</vt:lpstr>
      <vt:lpstr>Arial</vt:lpstr>
      <vt:lpstr>Calibri</vt:lpstr>
      <vt:lpstr>Calibri Light</vt:lpstr>
      <vt:lpstr>Office Theme</vt:lpstr>
      <vt:lpstr>Construction Cost Estimation</vt:lpstr>
      <vt:lpstr>Agenda</vt:lpstr>
      <vt:lpstr>Project Overview</vt:lpstr>
      <vt:lpstr>Core Features</vt:lpstr>
      <vt:lpstr>Technology Stack</vt:lpstr>
      <vt:lpstr>Architecture Overview</vt:lpstr>
      <vt:lpstr>PowerPoint Presentation</vt:lpstr>
      <vt:lpstr>Challenges and Solutions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Cost Estimation</dc:title>
  <dc:creator>Harikishore Radhakrishnaraja(UST,IN)</dc:creator>
  <cp:lastModifiedBy>Harikishore Radhakrishnaraja(UST,IN)</cp:lastModifiedBy>
  <cp:revision>1</cp:revision>
  <dcterms:created xsi:type="dcterms:W3CDTF">2024-11-07T02:24:27Z</dcterms:created>
  <dcterms:modified xsi:type="dcterms:W3CDTF">2024-11-07T04:14:04Z</dcterms:modified>
</cp:coreProperties>
</file>