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>
                <a:solidFill>
                  <a:srgbClr val="38761D"/>
                </a:solidFill>
              </a:rPr>
              <a:t>Operations &amp; </a:t>
            </a:r>
            <a:r>
              <a:rPr lang="en-GB" sz="1700" b="1">
                <a:solidFill>
                  <a:srgbClr val="38761D"/>
                </a:solidFill>
              </a:rPr>
              <a:t>Training</a:t>
            </a:r>
            <a:r>
              <a:rPr lang="en-GB" sz="1700" b="1">
                <a:solidFill>
                  <a:srgbClr val="38761D"/>
                </a:solidFill>
              </a:rPr>
              <a:t> Plan</a:t>
            </a:r>
            <a:endParaRPr sz="1700" b="1" i="0" u="none" strike="noStrike" cap="non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Train 1 manager  from each district using the program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900">
                <a:solidFill>
                  <a:schemeClr val="dk1"/>
                </a:solidFill>
              </a:rPr>
              <a:t>Create visual training program using material from manual</a:t>
            </a:r>
            <a:endParaRPr sz="9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Write employee training manual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000"/>
              <a:t>Install supply-chain management software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000"/>
              <a:t>Choose suite of support products and equipment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Research latest trends and technology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81275"/>
            <a:ext cx="20553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Hire necessary number of delivery drivers.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25" y="3821375"/>
            <a:ext cx="20553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Compute expected high and low delivery numbers per district.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20553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Choose Delivery Districts.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1"/>
          <a:srcRect l="3910"/>
          <a:stretch>
            <a:fillRect/>
          </a:stretch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00" b="1">
                <a:solidFill>
                  <a:srgbClr val="FFFFFF"/>
                </a:solidFill>
              </a:rPr>
              <a:t>Develop and launch an employee training program</a:t>
            </a:r>
            <a:endParaRPr sz="11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5917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000" b="1">
                <a:solidFill>
                  <a:srgbClr val="FFFFFF"/>
                </a:solidFill>
              </a:rPr>
              <a:t>Select and install supply chain management software and equipment</a:t>
            </a:r>
            <a:endParaRPr sz="10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900" b="1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100" b="1">
                <a:solidFill>
                  <a:srgbClr val="FFFFFF"/>
                </a:solidFill>
              </a:rPr>
              <a:t>Establish a plant delivery and logistics plan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/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Microsoft YaHei</vt:lpstr>
      <vt:lpstr>汉仪旗黑</vt:lpstr>
      <vt:lpstr>Arial Unicode MS</vt:lpstr>
      <vt:lpstr>宋体-简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ellawhobird</cp:lastModifiedBy>
  <cp:revision>1</cp:revision>
  <dcterms:created xsi:type="dcterms:W3CDTF">2023-05-11T14:31:52Z</dcterms:created>
  <dcterms:modified xsi:type="dcterms:W3CDTF">2023-05-11T14:31:52Z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