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0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6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97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9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1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0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6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7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0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7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E199-2A22-4F10-A8C1-B99AC977998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AB3B-B50D-45B6-9358-AAF4E2B92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CCB0-8AF5-3F32-8BAD-96A8FD98A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ernard MT Condensed" panose="02050806060905020404" pitchFamily="18" charset="0"/>
              </a:rPr>
              <a:t>Cab Booking system</a:t>
            </a:r>
            <a:endParaRPr lang="en-IN" sz="7200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38FEC-477F-D731-9937-FCD97C6E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Using SQL</a:t>
            </a:r>
            <a:endParaRPr lang="en-IN" sz="3600" dirty="0">
              <a:latin typeface="Bernard MT Condensed" panose="020508060609050204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F3AF6-863C-A0BA-6E26-827DBF45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41" y="559753"/>
            <a:ext cx="2419643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CDC5A-26B1-63BD-261C-14D4D56753BC}"/>
              </a:ext>
            </a:extLst>
          </p:cNvPr>
          <p:cNvSpPr txBox="1"/>
          <p:nvPr/>
        </p:nvSpPr>
        <p:spPr>
          <a:xfrm>
            <a:off x="699868" y="572311"/>
            <a:ext cx="10891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get the total number of completed bookings for each customer, but only include customers with more than 2 completed bookings.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9FB07-BA8C-B65E-2075-4B23AF4D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8" y="1658771"/>
            <a:ext cx="9358532" cy="3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E1200-CFA7-A24A-6D31-8A07717F5620}"/>
              </a:ext>
            </a:extLst>
          </p:cNvPr>
          <p:cNvSpPr txBox="1"/>
          <p:nvPr/>
        </p:nvSpPr>
        <p:spPr>
          <a:xfrm>
            <a:off x="474783" y="499795"/>
            <a:ext cx="9724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select the top 5 drivers with the highest average ratings.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39041-8BD5-BB96-D885-F3F1A7A8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2" y="1205605"/>
            <a:ext cx="9323029" cy="44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C0D4A7-5DF0-B4DF-908F-6D0EECE08EE6}"/>
              </a:ext>
            </a:extLst>
          </p:cNvPr>
          <p:cNvSpPr txBox="1"/>
          <p:nvPr/>
        </p:nvSpPr>
        <p:spPr>
          <a:xfrm>
            <a:off x="643596" y="487904"/>
            <a:ext cx="1076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join Bookings with Cabs to get a list of all bookings with </a:t>
            </a:r>
            <a:r>
              <a:rPr lang="en-IN" dirty="0" err="1"/>
              <a:t>PickupLocation</a:t>
            </a:r>
            <a:r>
              <a:rPr lang="en-IN" dirty="0"/>
              <a:t>, </a:t>
            </a:r>
            <a:r>
              <a:rPr lang="en-IN" dirty="0" err="1"/>
              <a:t>DropoffLocation</a:t>
            </a:r>
            <a:r>
              <a:rPr lang="en-IN" dirty="0"/>
              <a:t>, and </a:t>
            </a:r>
            <a:r>
              <a:rPr lang="en-IN" dirty="0" err="1"/>
              <a:t>LicensePlate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C9CFA-E3F3-C27F-C30C-E272872E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" y="1365778"/>
            <a:ext cx="10765302" cy="44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54AAE-6FAB-3582-BB1D-5C6708F5B21A}"/>
              </a:ext>
            </a:extLst>
          </p:cNvPr>
          <p:cNvSpPr txBox="1"/>
          <p:nvPr/>
        </p:nvSpPr>
        <p:spPr>
          <a:xfrm>
            <a:off x="601392" y="614513"/>
            <a:ext cx="10737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get a list of all drivers and any associated bookings. Include drivers who might not have any bookings.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F4B4-302B-0A1A-AEC4-2221D0C6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4" y="1582327"/>
            <a:ext cx="9965718" cy="46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454EA-B539-7A03-FFA9-B196FFFCE66E}"/>
              </a:ext>
            </a:extLst>
          </p:cNvPr>
          <p:cNvSpPr txBox="1"/>
          <p:nvPr/>
        </p:nvSpPr>
        <p:spPr>
          <a:xfrm>
            <a:off x="348174" y="347227"/>
            <a:ext cx="11285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get the total distance covered for each cab. Use an INNER JOIN between Cabs and </a:t>
            </a:r>
            <a:r>
              <a:rPr lang="en-IN" dirty="0" err="1"/>
              <a:t>TripDetails</a:t>
            </a:r>
            <a:r>
              <a:rPr lang="en-IN" dirty="0"/>
              <a:t>, and group by </a:t>
            </a:r>
            <a:r>
              <a:rPr lang="en-IN" dirty="0" err="1"/>
              <a:t>CabID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DFF4-5890-309A-25AE-08260708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3" y="1336207"/>
            <a:ext cx="10765303" cy="41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4928A-0423-FD51-5F5B-0C89CFCD36B2}"/>
              </a:ext>
            </a:extLst>
          </p:cNvPr>
          <p:cNvSpPr txBox="1"/>
          <p:nvPr/>
        </p:nvSpPr>
        <p:spPr>
          <a:xfrm>
            <a:off x="488852" y="504150"/>
            <a:ext cx="1128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find all bookings where the fare is higher than the average fare for all completed bookings. Use a subquery in the WHERE clause to find these </a:t>
            </a:r>
            <a:r>
              <a:rPr lang="en-IN" dirty="0" err="1"/>
              <a:t>BookingIDs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E5F69-1315-00E8-CFCB-5D71454A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5" y="1449519"/>
            <a:ext cx="10489549" cy="43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7CB97-5387-C21F-BABC-110955926D14}"/>
              </a:ext>
            </a:extLst>
          </p:cNvPr>
          <p:cNvSpPr txBox="1"/>
          <p:nvPr/>
        </p:nvSpPr>
        <p:spPr>
          <a:xfrm>
            <a:off x="488852" y="224973"/>
            <a:ext cx="11496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list FirstName and </a:t>
            </a:r>
            <a:r>
              <a:rPr lang="en-IN" dirty="0" err="1"/>
              <a:t>LastName</a:t>
            </a:r>
            <a:r>
              <a:rPr lang="en-IN" dirty="0"/>
              <a:t> of customers, FirstName and </a:t>
            </a:r>
            <a:r>
              <a:rPr lang="en-IN" dirty="0" err="1"/>
              <a:t>LastName</a:t>
            </a:r>
            <a:r>
              <a:rPr lang="en-IN" dirty="0"/>
              <a:t> of drivers, </a:t>
            </a:r>
            <a:r>
              <a:rPr lang="en-IN" dirty="0" err="1"/>
              <a:t>PickupLocation</a:t>
            </a:r>
            <a:r>
              <a:rPr lang="en-IN" dirty="0"/>
              <a:t>, and </a:t>
            </a:r>
            <a:r>
              <a:rPr lang="en-IN" dirty="0" err="1"/>
              <a:t>DropoffLocation</a:t>
            </a:r>
            <a:r>
              <a:rPr lang="en-IN" dirty="0"/>
              <a:t> for all bookings. Use INNER JOIN and LEFT JOIN as necessary to get all required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F9ECB-A8CD-423E-19B2-09B5693F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1" y="1259425"/>
            <a:ext cx="1047613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89C-AAF8-FBC0-DD05-7C113D18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3AF4A-319A-B0ED-AE6A-E377C076A0B2}"/>
              </a:ext>
            </a:extLst>
          </p:cNvPr>
          <p:cNvSpPr txBox="1"/>
          <p:nvPr/>
        </p:nvSpPr>
        <p:spPr>
          <a:xfrm>
            <a:off x="1209823" y="2560827"/>
            <a:ext cx="8848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design and implement a robust cab booking system using SQL, aimed at providing an efficient, scalable, and user-friendly platform for managing taxi services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E62B9-472A-76F8-D9CD-A2F3153A5C6A}"/>
              </a:ext>
            </a:extLst>
          </p:cNvPr>
          <p:cNvSpPr txBox="1"/>
          <p:nvPr/>
        </p:nvSpPr>
        <p:spPr>
          <a:xfrm>
            <a:off x="1209823" y="3596976"/>
            <a:ext cx="81065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Driver and Vehicle Management:</a:t>
            </a:r>
            <a:r>
              <a:rPr lang="en-US" dirty="0"/>
              <a:t> Efficiently manage driver profiles, vehicle details, and availability.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User Management:</a:t>
            </a:r>
            <a:r>
              <a:rPr lang="en-US" dirty="0"/>
              <a:t> Facilitate user registration, profile management, and booking history tracking.</a:t>
            </a:r>
          </a:p>
          <a:p>
            <a:endParaRPr lang="en-US" dirty="0"/>
          </a:p>
          <a:p>
            <a:r>
              <a:rPr lang="en-US" b="1" dirty="0"/>
              <a:t>Data Analytics and Reporting:</a:t>
            </a:r>
            <a:r>
              <a:rPr lang="en-US" dirty="0"/>
              <a:t> Generate insightful reports on bookings, driver performance, and financial transactions for better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52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6CF44-C81E-CA4D-B89A-AF739DB72776}"/>
              </a:ext>
            </a:extLst>
          </p:cNvPr>
          <p:cNvSpPr txBox="1"/>
          <p:nvPr/>
        </p:nvSpPr>
        <p:spPr>
          <a:xfrm>
            <a:off x="615460" y="429457"/>
            <a:ext cx="7811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SQL statements to create all the tables with the specified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7497E-F136-5627-0004-17AD02CD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6" y="1244049"/>
            <a:ext cx="9583672" cy="39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5752A-C75C-C27E-84CE-1593E5A9B573}"/>
              </a:ext>
            </a:extLst>
          </p:cNvPr>
          <p:cNvSpPr txBox="1"/>
          <p:nvPr/>
        </p:nvSpPr>
        <p:spPr>
          <a:xfrm>
            <a:off x="587325" y="556066"/>
            <a:ext cx="100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select all bookings from the Bookings table where the Status is 'In Progress'.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34A69-2072-6A69-A69E-CF86C68E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549663"/>
            <a:ext cx="9664504" cy="34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4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F0EBE-DEA3-FA95-2CD2-3B6F59552AD6}"/>
              </a:ext>
            </a:extLst>
          </p:cNvPr>
          <p:cNvSpPr txBox="1"/>
          <p:nvPr/>
        </p:nvSpPr>
        <p:spPr>
          <a:xfrm>
            <a:off x="953086" y="598268"/>
            <a:ext cx="9119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select all cabs where the </a:t>
            </a:r>
            <a:r>
              <a:rPr lang="en-IN" dirty="0" err="1"/>
              <a:t>VehicleType</a:t>
            </a:r>
            <a:r>
              <a:rPr lang="en-IN" dirty="0"/>
              <a:t> is 'SUV' and the </a:t>
            </a:r>
            <a:r>
              <a:rPr lang="en-IN" dirty="0" err="1"/>
              <a:t>DriverID</a:t>
            </a:r>
            <a:r>
              <a:rPr lang="en-IN" dirty="0"/>
              <a:t> is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0B229-FCA1-F7DA-262F-7B41C088B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6" y="1419399"/>
            <a:ext cx="8852096" cy="37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31477-C3DE-DF50-3651-0F0D0094BC94}"/>
              </a:ext>
            </a:extLst>
          </p:cNvPr>
          <p:cNvSpPr txBox="1"/>
          <p:nvPr/>
        </p:nvSpPr>
        <p:spPr>
          <a:xfrm>
            <a:off x="573258" y="541998"/>
            <a:ext cx="782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select all customers whose </a:t>
            </a:r>
            <a:r>
              <a:rPr lang="en-IN" dirty="0" err="1"/>
              <a:t>LastName</a:t>
            </a:r>
            <a:r>
              <a:rPr lang="en-IN" dirty="0"/>
              <a:t> contains 'Smith'.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91CE-8B74-D0DD-151C-FC28AD67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7" y="1287361"/>
            <a:ext cx="8853483" cy="36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A6206-5236-55F7-5153-C4ED0CBB89DC}"/>
              </a:ext>
            </a:extLst>
          </p:cNvPr>
          <p:cNvSpPr txBox="1"/>
          <p:nvPr/>
        </p:nvSpPr>
        <p:spPr>
          <a:xfrm>
            <a:off x="474784" y="389431"/>
            <a:ext cx="1076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select Fare from the Bookings table and a new column </a:t>
            </a:r>
            <a:r>
              <a:rPr lang="en-IN" dirty="0" err="1"/>
              <a:t>FareStatus</a:t>
            </a:r>
            <a:r>
              <a:rPr lang="en-IN" dirty="0"/>
              <a:t>. If Fare is greater than $50, set </a:t>
            </a:r>
            <a:r>
              <a:rPr lang="en-IN" dirty="0" err="1"/>
              <a:t>FareStatus</a:t>
            </a:r>
            <a:r>
              <a:rPr lang="en-IN" dirty="0"/>
              <a:t> to 'High', otherwise 'Low'.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0A9B3-FFF8-9611-E174-D981496E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" y="1441873"/>
            <a:ext cx="10649046" cy="49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044C0-5FD9-AB5A-B241-D671656A7792}"/>
              </a:ext>
            </a:extLst>
          </p:cNvPr>
          <p:cNvSpPr txBox="1"/>
          <p:nvPr/>
        </p:nvSpPr>
        <p:spPr>
          <a:xfrm>
            <a:off x="516986" y="333159"/>
            <a:ext cx="10709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find all drivers who have received a rating higher than the average rating of all drivers. Use a subquery in the WHERE clause to find these </a:t>
            </a:r>
            <a:r>
              <a:rPr lang="en-IN" dirty="0" err="1"/>
              <a:t>DriverIDs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164A-17AA-039F-099C-B6F6CB5A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685681"/>
            <a:ext cx="10002129" cy="41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8AF57-25C5-FAA9-4A81-CBC14C7C501B}"/>
              </a:ext>
            </a:extLst>
          </p:cNvPr>
          <p:cNvSpPr txBox="1"/>
          <p:nvPr/>
        </p:nvSpPr>
        <p:spPr>
          <a:xfrm>
            <a:off x="418513" y="345050"/>
            <a:ext cx="91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 query to get the total fare collected by each driver. Group by driver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07421-F1C0-7AB1-DBDB-57541982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2" y="1231862"/>
            <a:ext cx="10385475" cy="42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</TotalTime>
  <Words>414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Bernard MT Condensed</vt:lpstr>
      <vt:lpstr>Bookman Old Style</vt:lpstr>
      <vt:lpstr>Rockwell</vt:lpstr>
      <vt:lpstr>Damask</vt:lpstr>
      <vt:lpstr>Cab Booking system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</dc:creator>
  <cp:lastModifiedBy>ADM</cp:lastModifiedBy>
  <cp:revision>15</cp:revision>
  <dcterms:created xsi:type="dcterms:W3CDTF">2024-08-15T10:49:46Z</dcterms:created>
  <dcterms:modified xsi:type="dcterms:W3CDTF">2024-08-15T11:48:55Z</dcterms:modified>
</cp:coreProperties>
</file>