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70" r:id="rId2"/>
    <p:sldId id="256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736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2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7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7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9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476339" y="2273801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95" y="3445572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023805" y="185738"/>
            <a:ext cx="3614869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49" y="185737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8348C5-0172-4D25-8882-EAD878BAC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06" y="827215"/>
            <a:ext cx="10463167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2050E-F6D7-4CBF-8B36-D16FD6E40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63" y="829015"/>
            <a:ext cx="10470787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239926-8590-4E65-A131-9C41C3DE8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4" y="834836"/>
            <a:ext cx="10463167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65</TotalTime>
  <Words>647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Lato Black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Jayesh Kulkarni</cp:lastModifiedBy>
  <cp:revision>16</cp:revision>
  <dcterms:created xsi:type="dcterms:W3CDTF">2023-10-07T01:44:58Z</dcterms:created>
  <dcterms:modified xsi:type="dcterms:W3CDTF">2024-08-26T16:26:42Z</dcterms:modified>
</cp:coreProperties>
</file>