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6" r:id="rId3"/>
    <p:sldId id="258"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70"/>
    <a:srgbClr val="008E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varScale="1">
        <p:scale>
          <a:sx n="34" d="100"/>
          <a:sy n="34"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B467E-2855-4726-934B-BAB7227493FC}"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1C289-18B7-4FC3-837B-BFC1A2237FFA}" type="slidenum">
              <a:rPr lang="en-IN" smtClean="0"/>
              <a:t>‹#›</a:t>
            </a:fld>
            <a:endParaRPr lang="en-IN"/>
          </a:p>
        </p:txBody>
      </p:sp>
    </p:spTree>
    <p:extLst>
      <p:ext uri="{BB962C8B-B14F-4D97-AF65-F5344CB8AC3E}">
        <p14:creationId xmlns:p14="http://schemas.microsoft.com/office/powerpoint/2010/main" val="241892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1C289-18B7-4FC3-837B-BFC1A2237FFA}" type="slidenum">
              <a:rPr lang="en-IN" smtClean="0"/>
              <a:t>1</a:t>
            </a:fld>
            <a:endParaRPr lang="en-IN"/>
          </a:p>
        </p:txBody>
      </p:sp>
    </p:spTree>
    <p:extLst>
      <p:ext uri="{BB962C8B-B14F-4D97-AF65-F5344CB8AC3E}">
        <p14:creationId xmlns:p14="http://schemas.microsoft.com/office/powerpoint/2010/main" val="223500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54281-7442-4EA4-B56D-50508F5E6C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89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3148-D503-3F3E-1797-B97F2EDB8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48D91E-6B05-45F4-D502-F745E0C7F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E7D834-50FD-AF73-2616-737EC78E52BF}"/>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879D3F72-8118-CFCD-4A85-00685D830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D0D97-807A-7482-1F67-CD91F8EFEF95}"/>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58752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7026-B2E4-7109-8CB9-9EA52CDDB4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9BBD18-1906-3D02-466E-40048322C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8F7B0-F9C0-0ABC-47A4-8156CE6AE9AC}"/>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B510C023-7C62-5017-46CE-264409819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0CF9F-2D55-BF1C-9931-C143B4B06D4C}"/>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38543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BA3D9-C52B-8EE2-FF8D-D9102AF73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BCE1B-2667-3F25-1481-346BC9833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00F6F-E75C-CE8F-6AC7-9A43268440C5}"/>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1454D044-386C-0E32-B6CD-89A1C806C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2BD30-D1F0-FB09-A1E5-CB30DE029530}"/>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3481660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E2DE-8FAA-ED8E-20BB-1E9221F3D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7D0E8A-3227-7F25-5252-A01CC4713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45A5EF-5129-A79A-9D58-D4FB501BF65F}"/>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94F51CA1-D459-36F0-4298-316DB6FD1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2A617-B481-DDA7-032B-B4AE9E5AE653}"/>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358566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6519-3AF9-4600-257E-B7A7FE624C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A7607C-E6C5-B609-A899-D0E014548F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A7440-3DDB-63B7-F85F-504F3FC46BF3}"/>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3FA3B8BB-D6F8-7E6B-3F75-02DCA485F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1746C-0E45-CF72-38E7-DAD020D244D9}"/>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2315497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EC8D-72D6-56C5-4FD7-6C22A3309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C9BEAE-8709-C128-0613-55730608A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A73C4-0760-CE08-4F3E-43C106856DFA}"/>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7819A626-B543-38DC-7142-9E0AF93A5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7E73D-C4BD-DE60-2925-751018E95A34}"/>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212381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7257-2C18-8DB7-E964-7F5CD1CBC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CB536D-64DE-10A1-837E-4B566588C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CE2C1C-1460-F8A6-D408-F7700431B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7EE543-9765-C7FE-5CFC-8AEE63FAE58F}"/>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6" name="Footer Placeholder 5">
            <a:extLst>
              <a:ext uri="{FF2B5EF4-FFF2-40B4-BE49-F238E27FC236}">
                <a16:creationId xmlns:a16="http://schemas.microsoft.com/office/drawing/2014/main" id="{952BD61D-9DDB-58FD-F3F8-23FEE72D3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0D10D-DF9A-5BF0-1927-F323D914A49B}"/>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3710574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FAC8-D3B9-4841-507E-B9A560AB9E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8D871-F031-A5EB-EFB2-B5C98666C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5577C-C4D0-BAF3-BA4D-5735C9D6B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4F910-9DDB-487C-942C-8E2C0805D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93E74-4562-FEAE-F98C-14697BEE4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5CF8DB-CC06-88D3-884C-645956DE8D0E}"/>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8" name="Footer Placeholder 7">
            <a:extLst>
              <a:ext uri="{FF2B5EF4-FFF2-40B4-BE49-F238E27FC236}">
                <a16:creationId xmlns:a16="http://schemas.microsoft.com/office/drawing/2014/main" id="{7D4ED039-D6A2-2E79-A75E-FE319508C9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0208BD-E692-BF4D-7C89-1785C13B306E}"/>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625805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3314-6DE4-D2B3-FB5D-8288C18E21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8C9780-66C2-9A11-5104-A38A8502FA61}"/>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4" name="Footer Placeholder 3">
            <a:extLst>
              <a:ext uri="{FF2B5EF4-FFF2-40B4-BE49-F238E27FC236}">
                <a16:creationId xmlns:a16="http://schemas.microsoft.com/office/drawing/2014/main" id="{85B6AF53-F784-205C-6E45-C126B78BC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25DB64-29C2-3215-4933-688E8AA93211}"/>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1147242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ECF7-427E-3330-8D14-9DEF14CEA773}"/>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3" name="Footer Placeholder 2">
            <a:extLst>
              <a:ext uri="{FF2B5EF4-FFF2-40B4-BE49-F238E27FC236}">
                <a16:creationId xmlns:a16="http://schemas.microsoft.com/office/drawing/2014/main" id="{C6ABCABE-D63D-8D53-8867-345C92CE75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2E87A-611E-19BD-5A0A-9C135125D9A1}"/>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2854339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7158-BCD2-EFB4-5C11-587884D68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9A322-DAEA-549D-40B2-60758B2DD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A07747-1B35-5CFA-BEA7-E1661E556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0E87F-0E52-4DBD-92B7-0AC5D7E4FF0C}"/>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6" name="Footer Placeholder 5">
            <a:extLst>
              <a:ext uri="{FF2B5EF4-FFF2-40B4-BE49-F238E27FC236}">
                <a16:creationId xmlns:a16="http://schemas.microsoft.com/office/drawing/2014/main" id="{6BB41198-538B-64FD-6C5A-287FBAEDA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D518A-C4E9-C4A4-5CB7-C2791DCDF3EC}"/>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297904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B1DF-5E7C-8A7E-B077-2315FD8DA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B891D4-A101-5CB0-AA17-90590A054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FC6D3-8494-28A3-1611-3798E5B31C93}"/>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A649A2E7-4C57-CF23-65DD-C7F5E58A4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E791F-F55B-1287-B5BC-0C0F59F9B68D}"/>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835994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D692-AC48-9B8E-D5D5-C0F9DB866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40B9DB-506E-41E8-0556-011739F8D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3F3B96-55FA-4E4E-C8A6-51E2F649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44DA1-8766-41B2-DAE8-E48536F19E0E}"/>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6" name="Footer Placeholder 5">
            <a:extLst>
              <a:ext uri="{FF2B5EF4-FFF2-40B4-BE49-F238E27FC236}">
                <a16:creationId xmlns:a16="http://schemas.microsoft.com/office/drawing/2014/main" id="{388A303C-823E-42B1-BD24-9C07AE03D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C1E7D-390C-78AE-C6E6-E181D20B8DE3}"/>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1217033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A4D0-13F5-1237-11F6-87FD7D199A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E5CB5-0E37-8BA6-52C2-53F2415F9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BFAB6-2F96-6289-BD6A-0E50F7648DFD}"/>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F06AB305-6B78-BAB4-CAD0-CF1498EFA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9E072-9F16-FFA9-9B21-1FFFB0D5E27B}"/>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543111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43480-9B84-F307-DD8B-D37BB553E0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D0AB5-8267-C382-2C58-8C590B14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308A9-902B-F552-D783-A64E6B43798C}"/>
              </a:ext>
            </a:extLst>
          </p:cNvPr>
          <p:cNvSpPr>
            <a:spLocks noGrp="1"/>
          </p:cNvSpPr>
          <p:nvPr>
            <p:ph type="dt" sz="half" idx="10"/>
          </p:nvPr>
        </p:nvSpPr>
        <p:spPr/>
        <p:txBody>
          <a:body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40361666-BB01-5E37-57EF-598E89C87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77070-63FE-92F8-9E08-DF83ECEC1C35}"/>
              </a:ext>
            </a:extLst>
          </p:cNvPr>
          <p:cNvSpPr>
            <a:spLocks noGrp="1"/>
          </p:cNvSpPr>
          <p:nvPr>
            <p:ph type="sldNum" sz="quarter" idx="12"/>
          </p:nvPr>
        </p:nvSpPr>
        <p:spPr/>
        <p:txBody>
          <a:bodyPr/>
          <a:lstStyle/>
          <a:p>
            <a:fld id="{2BB1DA1A-9902-43F2-84CD-E273E59E9397}" type="slidenum">
              <a:rPr lang="en-IN" smtClean="0"/>
              <a:t>‹#›</a:t>
            </a:fld>
            <a:endParaRPr lang="en-IN"/>
          </a:p>
        </p:txBody>
      </p:sp>
    </p:spTree>
    <p:extLst>
      <p:ext uri="{BB962C8B-B14F-4D97-AF65-F5344CB8AC3E}">
        <p14:creationId xmlns:p14="http://schemas.microsoft.com/office/powerpoint/2010/main" val="331795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B5F0-56FA-33E7-B591-9FD70BADC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A911B0-CC93-2631-D625-C597486A4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BAA34-A4F6-10AB-AC4A-4A5E09EA4469}"/>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BEAD2638-5A52-756E-A8C3-3ABBBE7C6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6B484-D41A-643F-6889-B0373E5D7B99}"/>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51394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190C-DF89-EC09-0A3C-54BC58EE7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71CA5-7FCA-F796-47C3-0252D9220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5500FE-8237-4949-F49D-FF3EAF612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49CCA-A5FC-E7DB-107A-0BE33DCF6873}"/>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6" name="Footer Placeholder 5">
            <a:extLst>
              <a:ext uri="{FF2B5EF4-FFF2-40B4-BE49-F238E27FC236}">
                <a16:creationId xmlns:a16="http://schemas.microsoft.com/office/drawing/2014/main" id="{87031F83-E934-9010-3D8E-8F5E46A32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D004E-C953-6E1C-5B13-F9C33BC6E1F4}"/>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66353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7C61-7746-8741-1B48-CDAC944EDF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97CF2-9E9A-F97F-2AAC-A4961C04C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57F00-BB73-A5BC-A1D3-37FF4CB53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E3FB2-2EE4-F959-6133-5A217F8DD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D1BAE-48E5-75E7-F463-46F3BEE0E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1FEF07-00F7-37F2-AC17-9A946626AB39}"/>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8" name="Footer Placeholder 7">
            <a:extLst>
              <a:ext uri="{FF2B5EF4-FFF2-40B4-BE49-F238E27FC236}">
                <a16:creationId xmlns:a16="http://schemas.microsoft.com/office/drawing/2014/main" id="{2CFED538-17CA-2FE7-8DB3-3A46FB5F78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4FE52-B35B-7316-617E-B1347163CF5E}"/>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7738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27-62DE-3A73-E2CA-44E44D967E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A0BAF7-8707-A4AE-0010-3A26B39744C3}"/>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4" name="Footer Placeholder 3">
            <a:extLst>
              <a:ext uri="{FF2B5EF4-FFF2-40B4-BE49-F238E27FC236}">
                <a16:creationId xmlns:a16="http://schemas.microsoft.com/office/drawing/2014/main" id="{3CB553E2-513E-0E21-B2DF-6A08EC5BB6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4D70C9-0D90-6112-2648-6565A4F3EA94}"/>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15497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832C-A60D-E089-D3A9-609406FC19BD}"/>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3" name="Footer Placeholder 2">
            <a:extLst>
              <a:ext uri="{FF2B5EF4-FFF2-40B4-BE49-F238E27FC236}">
                <a16:creationId xmlns:a16="http://schemas.microsoft.com/office/drawing/2014/main" id="{F4E9140A-F874-5891-2FD4-3B5BB28D60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ACD27-41FB-1E6A-F4AA-2D8FDBF80163}"/>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315698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4AD3-76C0-69C3-D51C-3B9BBFCFD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3D1101-BB02-C20D-8C1B-B197941AA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8AC9D5-2A11-5941-0F08-8BC90B21B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25F93-F53C-2FA5-15C5-63FBE6B45DFE}"/>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6" name="Footer Placeholder 5">
            <a:extLst>
              <a:ext uri="{FF2B5EF4-FFF2-40B4-BE49-F238E27FC236}">
                <a16:creationId xmlns:a16="http://schemas.microsoft.com/office/drawing/2014/main" id="{33EE7C1D-10BA-5C65-F62E-233FDA885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DCF68-6B5D-90D3-9E42-4DA4B08545B5}"/>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55945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6695-62E0-1FF1-9028-96963C3C8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3B105-F869-C815-BD82-54A1926DA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DAC34C-E8EA-FCC2-7798-893374873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2FA88-CAED-E669-5054-602B784C4D5B}"/>
              </a:ext>
            </a:extLst>
          </p:cNvPr>
          <p:cNvSpPr>
            <a:spLocks noGrp="1"/>
          </p:cNvSpPr>
          <p:nvPr>
            <p:ph type="dt" sz="half" idx="10"/>
          </p:nvPr>
        </p:nvSpPr>
        <p:spPr/>
        <p:txBody>
          <a:bodyPr/>
          <a:lstStyle/>
          <a:p>
            <a:fld id="{AAD797FD-2288-48E6-A675-294D70881393}" type="datetimeFigureOut">
              <a:rPr lang="en-IN" smtClean="0"/>
              <a:t>11-04-2023</a:t>
            </a:fld>
            <a:endParaRPr lang="en-IN"/>
          </a:p>
        </p:txBody>
      </p:sp>
      <p:sp>
        <p:nvSpPr>
          <p:cNvPr id="6" name="Footer Placeholder 5">
            <a:extLst>
              <a:ext uri="{FF2B5EF4-FFF2-40B4-BE49-F238E27FC236}">
                <a16:creationId xmlns:a16="http://schemas.microsoft.com/office/drawing/2014/main" id="{2B823D1D-6610-02EB-76A5-236D1EFF7C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F823B6-A6F5-B298-D44E-17123FEF5542}"/>
              </a:ext>
            </a:extLst>
          </p:cNvPr>
          <p:cNvSpPr>
            <a:spLocks noGrp="1"/>
          </p:cNvSpPr>
          <p:nvPr>
            <p:ph type="sldNum" sz="quarter" idx="12"/>
          </p:nvPr>
        </p:nvSpPr>
        <p:spPr/>
        <p:txBody>
          <a:bodyPr/>
          <a:lstStyle/>
          <a:p>
            <a:fld id="{7AA8ADB6-E51A-4D74-83F8-3A18D2B399C8}" type="slidenum">
              <a:rPr lang="en-IN" smtClean="0"/>
              <a:t>‹#›</a:t>
            </a:fld>
            <a:endParaRPr lang="en-IN"/>
          </a:p>
        </p:txBody>
      </p:sp>
    </p:spTree>
    <p:extLst>
      <p:ext uri="{BB962C8B-B14F-4D97-AF65-F5344CB8AC3E}">
        <p14:creationId xmlns:p14="http://schemas.microsoft.com/office/powerpoint/2010/main" val="387998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B30B9-095D-5ACB-EFAD-758A69106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265F0-C6C7-84CB-2116-9CCDD7C6D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58512-8323-AC2F-E799-5F60D5A4D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797FD-2288-48E6-A675-294D70881393}" type="datetimeFigureOut">
              <a:rPr lang="en-IN" smtClean="0"/>
              <a:t>11-04-2023</a:t>
            </a:fld>
            <a:endParaRPr lang="en-IN"/>
          </a:p>
        </p:txBody>
      </p:sp>
      <p:sp>
        <p:nvSpPr>
          <p:cNvPr id="5" name="Footer Placeholder 4">
            <a:extLst>
              <a:ext uri="{FF2B5EF4-FFF2-40B4-BE49-F238E27FC236}">
                <a16:creationId xmlns:a16="http://schemas.microsoft.com/office/drawing/2014/main" id="{52A2F154-8EEB-73BC-8F77-D97AFAE40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16C0F6-485F-5624-7C9F-B3F978BB7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8ADB6-E51A-4D74-83F8-3A18D2B399C8}" type="slidenum">
              <a:rPr lang="en-IN" smtClean="0"/>
              <a:t>‹#›</a:t>
            </a:fld>
            <a:endParaRPr lang="en-IN"/>
          </a:p>
        </p:txBody>
      </p:sp>
    </p:spTree>
    <p:extLst>
      <p:ext uri="{BB962C8B-B14F-4D97-AF65-F5344CB8AC3E}">
        <p14:creationId xmlns:p14="http://schemas.microsoft.com/office/powerpoint/2010/main" val="331266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862199-3E4D-E736-E9D2-9A0A3B46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0C932-6DCE-AA91-9FA0-D00933B7D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3FEE6-7520-3910-B37B-502888B39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C4463-5CBD-429A-ACDE-21CB4F08F858}" type="datetimeFigureOut">
              <a:rPr lang="en-IN" smtClean="0"/>
              <a:t>11-04-2023</a:t>
            </a:fld>
            <a:endParaRPr lang="en-IN"/>
          </a:p>
        </p:txBody>
      </p:sp>
      <p:sp>
        <p:nvSpPr>
          <p:cNvPr id="5" name="Footer Placeholder 4">
            <a:extLst>
              <a:ext uri="{FF2B5EF4-FFF2-40B4-BE49-F238E27FC236}">
                <a16:creationId xmlns:a16="http://schemas.microsoft.com/office/drawing/2014/main" id="{903EDEC0-9E2D-12A7-51CF-710CD1789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2E41-8B98-0D44-34FA-DE9D83920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1DA1A-9902-43F2-84CD-E273E59E9397}" type="slidenum">
              <a:rPr lang="en-IN" smtClean="0"/>
              <a:t>‹#›</a:t>
            </a:fld>
            <a:endParaRPr lang="en-IN"/>
          </a:p>
        </p:txBody>
      </p:sp>
    </p:spTree>
    <p:extLst>
      <p:ext uri="{BB962C8B-B14F-4D97-AF65-F5344CB8AC3E}">
        <p14:creationId xmlns:p14="http://schemas.microsoft.com/office/powerpoint/2010/main" val="3371728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56000">
              <a:srgbClr val="6FBDDC"/>
            </a:gs>
            <a:gs pos="54000">
              <a:srgbClr val="008EC0"/>
            </a:gs>
            <a:gs pos="92000">
              <a:schemeClr val="accent5">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7C0C1A1-76AA-6EDA-2A35-949D0C3AE84C}"/>
              </a:ext>
            </a:extLst>
          </p:cNvPr>
          <p:cNvSpPr txBox="1"/>
          <p:nvPr/>
        </p:nvSpPr>
        <p:spPr>
          <a:xfrm>
            <a:off x="0" y="1188840"/>
            <a:ext cx="12192000" cy="369332"/>
          </a:xfrm>
          <a:prstGeom prst="rect">
            <a:avLst/>
          </a:prstGeom>
          <a:solidFill>
            <a:schemeClr val="accent5">
              <a:lumMod val="20000"/>
              <a:lumOff val="80000"/>
            </a:schemeClr>
          </a:solidFill>
        </p:spPr>
        <p:txBody>
          <a:bodyPr wrap="square" rtlCol="0">
            <a:spAutoFit/>
          </a:bodyPr>
          <a:lstStyle/>
          <a:p>
            <a:endParaRPr lang="en-IN" dirty="0"/>
          </a:p>
        </p:txBody>
      </p:sp>
      <p:sp>
        <p:nvSpPr>
          <p:cNvPr id="2" name="Title 1">
            <a:extLst>
              <a:ext uri="{FF2B5EF4-FFF2-40B4-BE49-F238E27FC236}">
                <a16:creationId xmlns:a16="http://schemas.microsoft.com/office/drawing/2014/main" id="{1A413CB9-E12F-CD3A-432F-00E4F1351E2F}"/>
              </a:ext>
            </a:extLst>
          </p:cNvPr>
          <p:cNvSpPr>
            <a:spLocks noGrp="1"/>
          </p:cNvSpPr>
          <p:nvPr>
            <p:ph type="ctrTitle"/>
          </p:nvPr>
        </p:nvSpPr>
        <p:spPr>
          <a:xfrm>
            <a:off x="1524000" y="473519"/>
            <a:ext cx="9144000" cy="1430641"/>
          </a:xfrm>
          <a:ln>
            <a:solidFill>
              <a:schemeClr val="accent5">
                <a:lumMod val="20000"/>
                <a:lumOff val="80000"/>
              </a:schemeClr>
            </a:solidFill>
          </a:ln>
        </p:spPr>
        <p:txBody>
          <a:bodyPr>
            <a:normAutofit/>
          </a:bodyPr>
          <a:lstStyle/>
          <a:p>
            <a:r>
              <a:rPr lang="en-IN" sz="9200" spc="300" dirty="0">
                <a:latin typeface="Bodoni MT Black" panose="02070A03080606020203" pitchFamily="18" charset="0"/>
              </a:rPr>
              <a:t>ROAMEO</a:t>
            </a:r>
          </a:p>
        </p:txBody>
      </p:sp>
      <p:pic>
        <p:nvPicPr>
          <p:cNvPr id="1030" name="Picture 6" descr="Travel New7Wonders Of The World Landmark Monument PNG - Free Download |  Social media design graphics, Cartoons png, Line sketch">
            <a:extLst>
              <a:ext uri="{FF2B5EF4-FFF2-40B4-BE49-F238E27FC236}">
                <a16:creationId xmlns:a16="http://schemas.microsoft.com/office/drawing/2014/main" id="{FCA20E5F-1F0C-FD66-E80F-6F54E790632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06213" y="-169065"/>
            <a:ext cx="3361151" cy="27158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7A03350-43E8-03FA-3A56-0CA588EA9C1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24" b="91156" l="9884" r="92442">
                        <a14:foregroundMark x1="24709" y1="50340" x2="24709" y2="50340"/>
                        <a14:foregroundMark x1="24419" y1="38776" x2="24419" y2="38776"/>
                        <a14:foregroundMark x1="23547" y1="54422" x2="23547" y2="54422"/>
                        <a14:foregroundMark x1="31686" y1="49660" x2="31686" y2="49660"/>
                        <a14:foregroundMark x1="35465" y1="63946" x2="35465" y2="63946"/>
                        <a14:foregroundMark x1="92442" y1="84354" x2="92442" y2="84354"/>
                        <a14:foregroundMark x1="11628" y1="48299" x2="11628" y2="48299"/>
                        <a14:foregroundMark x1="31977" y1="86395" x2="31977" y2="86395"/>
                        <a14:foregroundMark x1="35174" y1="72789" x2="35174" y2="72789"/>
                        <a14:foregroundMark x1="41860" y1="89796" x2="41860" y2="89796"/>
                        <a14:foregroundMark x1="38372" y1="89116" x2="38372" y2="89116"/>
                        <a14:foregroundMark x1="47965" y1="90476" x2="47965" y2="90476"/>
                        <a14:foregroundMark x1="60465" y1="91156" x2="60465" y2="91156"/>
                        <a14:foregroundMark x1="56686" y1="90476" x2="37791" y2="91156"/>
                        <a14:foregroundMark x1="48837" y1="69388" x2="54070" y2="63946"/>
                        <a14:foregroundMark x1="55076" y1="74150" x2="55814" y2="81633"/>
                        <a14:foregroundMark x1="54070" y1="63946" x2="55076" y2="74150"/>
                        <a14:foregroundMark x1="55814" y1="81633" x2="47674" y2="87075"/>
                        <a14:foregroundMark x1="47674" y1="87075" x2="42151" y2="78912"/>
                        <a14:foregroundMark x1="40373" y1="84354" x2="38372" y2="90476"/>
                        <a14:foregroundMark x1="40595" y1="83673" x2="40373" y2="84354"/>
                        <a14:foregroundMark x1="42151" y1="78912" x2="40595" y2="83673"/>
                        <a14:foregroundMark x1="35647" y1="80272" x2="35465" y2="79592"/>
                        <a14:foregroundMark x1="36374" y1="82993" x2="35647" y2="80272"/>
                        <a14:foregroundMark x1="36555" y1="83673" x2="36374" y2="82993"/>
                        <a14:foregroundMark x1="36737" y1="84354" x2="36555" y2="83673"/>
                        <a14:foregroundMark x1="37282" y1="86395" x2="36737" y2="84354"/>
                        <a14:foregroundMark x1="38372" y1="90476" x2="37282" y2="86395"/>
                        <a14:foregroundMark x1="32315" y1="86395" x2="31686" y2="87755"/>
                        <a14:foregroundMark x1="32741" y1="85474" x2="32315" y2="86395"/>
                        <a14:foregroundMark x1="33260" y1="84354" x2="33153" y2="84585"/>
                        <a14:foregroundMark x1="33575" y1="83673" x2="33306" y2="84255"/>
                        <a14:foregroundMark x1="33890" y1="82993" x2="33575" y2="83673"/>
                        <a14:foregroundMark x1="34137" y1="82459" x2="33890" y2="82993"/>
                        <a14:foregroundMark x1="35150" y1="80272" x2="34495" y2="81687"/>
                        <a14:foregroundMark x1="35465" y1="79592" x2="35150" y2="80272"/>
                        <a14:foregroundMark x1="31162" y1="70988" x2="30814" y2="59864"/>
                        <a14:foregroundMark x1="31346" y1="76871" x2="31173" y2="71349"/>
                        <a14:foregroundMark x1="31452" y1="80272" x2="31346" y2="76871"/>
                        <a14:foregroundMark x1="31537" y1="82993" x2="31452" y2="80272"/>
                        <a14:foregroundMark x1="31558" y1="83673" x2="31537" y2="82993"/>
                        <a14:foregroundMark x1="31580" y1="84354" x2="31558" y2="83673"/>
                        <a14:foregroundMark x1="31644" y1="86395" x2="31580" y2="84354"/>
                        <a14:foregroundMark x1="31686" y1="87755" x2="31644" y2="86395"/>
                        <a14:foregroundMark x1="30814" y1="59864" x2="27616" y2="49660"/>
                        <a14:foregroundMark x1="27616" y1="49660" x2="20058" y2="58503"/>
                        <a14:foregroundMark x1="20058" y1="58503" x2="19186" y2="89116"/>
                        <a14:foregroundMark x1="19186" y1="89116" x2="13663" y2="90476"/>
                        <a14:foregroundMark x1="13663" y1="90476" x2="14535" y2="78231"/>
                        <a14:foregroundMark x1="14535" y1="78231" x2="12209" y2="44898"/>
                        <a14:foregroundMark x1="12209" y1="44898" x2="11919" y2="34014"/>
                        <a14:foregroundMark x1="56977" y1="74150" x2="56977" y2="70748"/>
                        <a14:foregroundMark x1="56977" y1="78231" x2="56977" y2="74150"/>
                        <a14:foregroundMark x1="41570" y1="70748" x2="41570" y2="70748"/>
                        <a14:foregroundMark x1="43314" y1="63946" x2="43314" y2="63946"/>
                        <a14:foregroundMark x1="43314" y1="61905" x2="43314" y2="61905"/>
                        <a14:foregroundMark x1="47674" y1="51701" x2="47674" y2="51701"/>
                        <a14:foregroundMark x1="51163" y1="51701" x2="51163" y2="51701"/>
                        <a14:foregroundMark x1="47965" y1="55782" x2="50291" y2="58503"/>
                        <a14:foregroundMark x1="49128" y1="42177" x2="49128" y2="42177"/>
                        <a14:foregroundMark x1="63372" y1="89116" x2="63372" y2="89116"/>
                        <a14:foregroundMark x1="66860" y1="76871" x2="66860" y2="76871"/>
                        <a14:foregroundMark x1="67151" y1="89116" x2="67151" y2="89116"/>
                        <a14:foregroundMark x1="66860" y1="64626" x2="66860" y2="64626"/>
                        <a14:foregroundMark x1="67151" y1="55782" x2="67151" y2="55782"/>
                        <a14:foregroundMark x1="66860" y1="54422" x2="66860" y2="54422"/>
                        <a14:foregroundMark x1="35174" y1="70748" x2="35174" y2="70748"/>
                        <a14:foregroundMark x1="35174" y1="61905" x2="35174" y2="61905"/>
                        <a14:foregroundMark x1="32558" y1="54422" x2="32558" y2="54422"/>
                        <a14:foregroundMark x1="39535" y1="70068" x2="39535" y2="70068"/>
                        <a14:foregroundMark x1="39535" y1="75510" x2="39535" y2="75510"/>
                        <a14:foregroundMark x1="39535" y1="79592" x2="39535" y2="79592"/>
                        <a14:foregroundMark x1="48837" y1="80952" x2="48837" y2="80952"/>
                        <a14:foregroundMark x1="35465" y1="67347" x2="35465" y2="67347"/>
                        <a14:foregroundMark x1="35465" y1="77551" x2="35465" y2="77551"/>
                        <a14:foregroundMark x1="35756" y1="91156" x2="35756" y2="91156"/>
                        <a14:foregroundMark x1="34012" y1="91156" x2="34012" y2="91156"/>
                        <a14:foregroundMark x1="32267" y1="61224" x2="32267" y2="61224"/>
                        <a14:foregroundMark x1="32849" y1="75510" x2="32849" y2="75510"/>
                        <a14:foregroundMark x1="74419" y1="78912" x2="74419" y2="78912"/>
                        <a14:backgroundMark x1="34012" y1="65986" x2="34012" y2="61224"/>
                        <a14:backgroundMark x1="34012" y1="76871" x2="34012" y2="76871"/>
                        <a14:backgroundMark x1="33721" y1="84354" x2="33721" y2="84354"/>
                        <a14:backgroundMark x1="33721" y1="80272" x2="33721" y2="80272"/>
                        <a14:backgroundMark x1="33721" y1="82993" x2="33721" y2="82993"/>
                        <a14:backgroundMark x1="33430" y1="84354" x2="33430" y2="84354"/>
                        <a14:backgroundMark x1="37500" y1="84354" x2="37500" y2="84354"/>
                        <a14:backgroundMark x1="36628" y1="83673" x2="36628" y2="83673"/>
                        <a14:backgroundMark x1="36628" y1="85034" x2="36628" y2="80952"/>
                        <a14:backgroundMark x1="34302" y1="83673" x2="34302" y2="80272"/>
                        <a14:backgroundMark x1="33430" y1="85034" x2="33140" y2="83673"/>
                        <a14:backgroundMark x1="32849" y1="86395" x2="32849" y2="86395"/>
                        <a14:backgroundMark x1="34318" y1="61224" x2="34302" y2="59864"/>
                        <a14:backgroundMark x1="34391" y1="67347" x2="34318" y2="61224"/>
                        <a14:backgroundMark x1="34488" y1="75510" x2="34391" y2="67347"/>
                        <a14:backgroundMark x1="34512" y1="77551" x2="34488" y2="75510"/>
                        <a14:backgroundMark x1="34593" y1="84354" x2="34512" y2="77551"/>
                        <a14:backgroundMark x1="34844" y1="61224" x2="34884" y2="59184"/>
                        <a14:backgroundMark x1="34725" y1="67347" x2="34844" y2="61224"/>
                        <a14:backgroundMark x1="34593" y1="74150" x2="34725" y2="67347"/>
                        <a14:backgroundMark x1="75000" y1="79592" x2="75000" y2="79592"/>
                        <a14:backgroundMark x1="74419" y1="79592" x2="74419" y2="79592"/>
                        <a14:backgroundMark x1="74419" y1="77551" x2="74419" y2="77551"/>
                        <a14:backgroundMark x1="74419" y1="78912" x2="74419" y2="78912"/>
                        <a14:backgroundMark x1="59593" y1="74150" x2="59593" y2="74150"/>
                        <a14:backgroundMark x1="76163" y1="57143" x2="76163" y2="57143"/>
                        <a14:backgroundMark x1="77616" y1="57143" x2="77616" y2="57143"/>
                        <a14:backgroundMark x1="79360" y1="57143" x2="79360" y2="57143"/>
                        <a14:backgroundMark x1="75000" y1="57143" x2="75000" y2="57143"/>
                        <a14:backgroundMark x1="73547" y1="57143" x2="73547" y2="57143"/>
                        <a14:backgroundMark x1="72093" y1="57143" x2="72093" y2="57143"/>
                        <a14:backgroundMark x1="70058" y1="57823" x2="70058" y2="57823"/>
                        <a14:backgroundMark x1="65407" y1="56463" x2="65407" y2="56463"/>
                        <a14:backgroundMark x1="63953" y1="56463" x2="63953" y2="56463"/>
                        <a14:backgroundMark x1="86919" y1="57143" x2="86919" y2="57143"/>
                        <a14:backgroundMark x1="85465" y1="57143" x2="85465" y2="57143"/>
                      </a14:backgroundRemoval>
                    </a14:imgEffect>
                  </a14:imgLayer>
                </a14:imgProps>
              </a:ext>
            </a:extLst>
          </a:blip>
          <a:stretch>
            <a:fillRect/>
          </a:stretch>
        </p:blipFill>
        <p:spPr>
          <a:xfrm>
            <a:off x="-950906" y="1558172"/>
            <a:ext cx="13627246" cy="5823271"/>
          </a:xfrm>
          <a:prstGeom prst="rect">
            <a:avLst/>
          </a:prstGeom>
          <a:noFill/>
        </p:spPr>
      </p:pic>
      <p:sp>
        <p:nvSpPr>
          <p:cNvPr id="13" name="TextBox 12">
            <a:extLst>
              <a:ext uri="{FF2B5EF4-FFF2-40B4-BE49-F238E27FC236}">
                <a16:creationId xmlns:a16="http://schemas.microsoft.com/office/drawing/2014/main" id="{46068D0E-80AF-78AE-413D-C6B275EB3ABF}"/>
              </a:ext>
            </a:extLst>
          </p:cNvPr>
          <p:cNvSpPr txBox="1"/>
          <p:nvPr/>
        </p:nvSpPr>
        <p:spPr>
          <a:xfrm>
            <a:off x="3799562" y="1704105"/>
            <a:ext cx="4592876" cy="400110"/>
          </a:xfrm>
          <a:prstGeom prst="rect">
            <a:avLst/>
          </a:prstGeom>
          <a:noFill/>
        </p:spPr>
        <p:txBody>
          <a:bodyPr wrap="square" rtlCol="0">
            <a:spAutoFit/>
          </a:bodyPr>
          <a:lstStyle/>
          <a:p>
            <a:r>
              <a:rPr lang="en-IN" sz="2000" dirty="0"/>
              <a:t>LET’S MAKE YOUR TOUR A LOT MORE FUN</a:t>
            </a:r>
          </a:p>
        </p:txBody>
      </p:sp>
    </p:spTree>
    <p:extLst>
      <p:ext uri="{BB962C8B-B14F-4D97-AF65-F5344CB8AC3E}">
        <p14:creationId xmlns:p14="http://schemas.microsoft.com/office/powerpoint/2010/main" val="249495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56000">
              <a:srgbClr val="6FBDDC"/>
            </a:gs>
            <a:gs pos="54000">
              <a:srgbClr val="008EC0"/>
            </a:gs>
            <a:gs pos="92000">
              <a:schemeClr val="accent5">
                <a:lumMod val="20000"/>
                <a:lumOff val="80000"/>
              </a:schemeClr>
            </a:gs>
          </a:gsLst>
          <a:lin ang="13500000" scaled="1"/>
        </a:gra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61C2729-E518-4202-6E27-06DF11E5C42E}"/>
              </a:ext>
            </a:extLst>
          </p:cNvPr>
          <p:cNvSpPr txBox="1"/>
          <p:nvPr/>
        </p:nvSpPr>
        <p:spPr>
          <a:xfrm>
            <a:off x="128586" y="2583390"/>
            <a:ext cx="6353857" cy="3785652"/>
          </a:xfrm>
          <a:prstGeom prst="rect">
            <a:avLst/>
          </a:prstGeom>
          <a:solidFill>
            <a:schemeClr val="accent5">
              <a:lumMod val="20000"/>
              <a:lumOff val="80000"/>
            </a:schemeClr>
          </a:solidFill>
          <a:ln w="28575">
            <a:solidFill>
              <a:schemeClr val="bg1"/>
            </a:solidFill>
          </a:ln>
        </p:spPr>
        <p:txBody>
          <a:bodyPr wrap="square" rtlCol="0">
            <a:spAutoFit/>
          </a:bodyPr>
          <a:lstStyle/>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a:p>
            <a:endParaRPr lang="en-IN" sz="2400" dirty="0">
              <a:latin typeface="Adobe Garamond Pro" panose="02020502060506020403" pitchFamily="18" charset="0"/>
            </a:endParaRPr>
          </a:p>
        </p:txBody>
      </p:sp>
      <p:sp>
        <p:nvSpPr>
          <p:cNvPr id="3" name="Content Placeholder 2">
            <a:extLst>
              <a:ext uri="{FF2B5EF4-FFF2-40B4-BE49-F238E27FC236}">
                <a16:creationId xmlns:a16="http://schemas.microsoft.com/office/drawing/2014/main" id="{7319EE6A-91CA-C971-2E5E-5BC489FA8475}"/>
              </a:ext>
            </a:extLst>
          </p:cNvPr>
          <p:cNvSpPr>
            <a:spLocks noGrp="1"/>
          </p:cNvSpPr>
          <p:nvPr>
            <p:ph idx="1"/>
          </p:nvPr>
        </p:nvSpPr>
        <p:spPr>
          <a:xfrm>
            <a:off x="6171922" y="407721"/>
            <a:ext cx="6020078" cy="4351338"/>
          </a:xfrm>
        </p:spPr>
        <p:txBody>
          <a:bodyPr>
            <a:normAutofit/>
          </a:bodyPr>
          <a:lstStyle/>
          <a:p>
            <a:pPr marL="0" indent="0">
              <a:buNone/>
            </a:pPr>
            <a:br>
              <a:rPr lang="en-US" sz="2400" i="0" dirty="0">
                <a:solidFill>
                  <a:schemeClr val="bg1"/>
                </a:solidFill>
                <a:effectLst/>
                <a:latin typeface="Gadugi" panose="020B0502040204020203" pitchFamily="34" charset="0"/>
                <a:ea typeface="Gadugi" panose="020B0502040204020203" pitchFamily="34" charset="0"/>
              </a:rPr>
            </a:br>
            <a:endParaRPr lang="en-US" sz="2400" dirty="0">
              <a:solidFill>
                <a:schemeClr val="bg1"/>
              </a:solidFill>
              <a:latin typeface="Barlow" panose="020B0604020202020204" pitchFamily="2" charset="0"/>
            </a:endParaRPr>
          </a:p>
        </p:txBody>
      </p:sp>
      <p:sp>
        <p:nvSpPr>
          <p:cNvPr id="8" name="TextBox 7">
            <a:extLst>
              <a:ext uri="{FF2B5EF4-FFF2-40B4-BE49-F238E27FC236}">
                <a16:creationId xmlns:a16="http://schemas.microsoft.com/office/drawing/2014/main" id="{3782C765-BB75-35A2-F6BB-58FDE8AD2CCB}"/>
              </a:ext>
            </a:extLst>
          </p:cNvPr>
          <p:cNvSpPr txBox="1"/>
          <p:nvPr/>
        </p:nvSpPr>
        <p:spPr>
          <a:xfrm>
            <a:off x="7620279" y="3074744"/>
            <a:ext cx="4301188" cy="3477875"/>
          </a:xfrm>
          <a:prstGeom prst="rect">
            <a:avLst/>
          </a:prstGeom>
          <a:solidFill>
            <a:srgbClr val="002060"/>
          </a:solidFill>
          <a:ln>
            <a:solidFill>
              <a:srgbClr val="0070C0"/>
            </a:solidFill>
          </a:ln>
        </p:spPr>
        <p:txBody>
          <a:bodyPr wrap="square" rtlCol="0">
            <a:spAutoFit/>
          </a:bodyPr>
          <a:lstStyle/>
          <a:p>
            <a:pPr algn="just"/>
            <a:r>
              <a:rPr lang="en-IN" sz="2000" b="1" dirty="0">
                <a:solidFill>
                  <a:schemeClr val="bg1"/>
                </a:solidFill>
                <a:latin typeface="Avenir Next LT Pro Light" panose="020B0304020202020204" pitchFamily="34" charset="0"/>
              </a:rPr>
              <a:t>Imagine if someone was there right with you always to guide you throughout your trip and to tell you amazing facts about the places as you are visiting them. Wouldn’t it make your trip 100 times more fun and interesting? YES, IT WOULD. </a:t>
            </a:r>
          </a:p>
          <a:p>
            <a:pPr algn="just"/>
            <a:endParaRPr lang="en-IN" sz="2000" b="1" dirty="0">
              <a:solidFill>
                <a:schemeClr val="bg1"/>
              </a:solidFill>
              <a:latin typeface="Avenir Next LT Pro Light" panose="020B0304020202020204" pitchFamily="34" charset="0"/>
            </a:endParaRPr>
          </a:p>
          <a:p>
            <a:pPr algn="just"/>
            <a:r>
              <a:rPr lang="en-IN" sz="2000" b="1" dirty="0">
                <a:solidFill>
                  <a:schemeClr val="bg1"/>
                </a:solidFill>
                <a:latin typeface="Avenir Next LT Pro Light" panose="020B0304020202020204" pitchFamily="34" charset="0"/>
              </a:rPr>
              <a:t>Hence, we present in front of you all our idea of an app – ROAMEO – your roaming buddy/guide.</a:t>
            </a:r>
          </a:p>
        </p:txBody>
      </p:sp>
      <p:sp>
        <p:nvSpPr>
          <p:cNvPr id="9" name="TextBox 8">
            <a:extLst>
              <a:ext uri="{FF2B5EF4-FFF2-40B4-BE49-F238E27FC236}">
                <a16:creationId xmlns:a16="http://schemas.microsoft.com/office/drawing/2014/main" id="{AF30D6E7-8F6C-B968-1109-AAA2AE482612}"/>
              </a:ext>
            </a:extLst>
          </p:cNvPr>
          <p:cNvSpPr txBox="1"/>
          <p:nvPr/>
        </p:nvSpPr>
        <p:spPr>
          <a:xfrm rot="16200000">
            <a:off x="6005104" y="4435893"/>
            <a:ext cx="2246770" cy="646331"/>
          </a:xfrm>
          <a:prstGeom prst="rect">
            <a:avLst/>
          </a:prstGeom>
          <a:solidFill>
            <a:schemeClr val="bg1"/>
          </a:solidFill>
        </p:spPr>
        <p:txBody>
          <a:bodyPr wrap="square" rtlCol="0">
            <a:spAutoFit/>
          </a:bodyPr>
          <a:lstStyle/>
          <a:p>
            <a:pPr algn="ctr"/>
            <a:r>
              <a:rPr lang="en-IN" sz="3600" dirty="0">
                <a:solidFill>
                  <a:srgbClr val="002060"/>
                </a:solidFill>
                <a:latin typeface="Engravers MT" panose="02090707080505020304" pitchFamily="18" charset="0"/>
                <a:cs typeface="Aharoni" panose="02010803020104030203" pitchFamily="2" charset="-79"/>
              </a:rPr>
              <a:t>BRIEF</a:t>
            </a:r>
          </a:p>
        </p:txBody>
      </p:sp>
      <p:sp>
        <p:nvSpPr>
          <p:cNvPr id="11" name="TextBox 10">
            <a:extLst>
              <a:ext uri="{FF2B5EF4-FFF2-40B4-BE49-F238E27FC236}">
                <a16:creationId xmlns:a16="http://schemas.microsoft.com/office/drawing/2014/main" id="{6D8F9237-A3AA-46B9-88AC-B5C5082DF63E}"/>
              </a:ext>
            </a:extLst>
          </p:cNvPr>
          <p:cNvSpPr txBox="1"/>
          <p:nvPr/>
        </p:nvSpPr>
        <p:spPr>
          <a:xfrm>
            <a:off x="1" y="1752476"/>
            <a:ext cx="12191999" cy="646331"/>
          </a:xfrm>
          <a:prstGeom prst="rect">
            <a:avLst/>
          </a:prstGeom>
          <a:solidFill>
            <a:schemeClr val="accent5">
              <a:lumMod val="40000"/>
              <a:lumOff val="60000"/>
            </a:schemeClr>
          </a:solidFill>
        </p:spPr>
        <p:txBody>
          <a:bodyPr wrap="square" rtlCol="0">
            <a:spAutoFit/>
          </a:bodyPr>
          <a:lstStyle/>
          <a:p>
            <a:pPr marL="263525"/>
            <a:r>
              <a:rPr lang="en-IN" dirty="0">
                <a:latin typeface="Copperplate Gothic Bold" panose="020E0705020206020404" pitchFamily="34" charset="0"/>
              </a:rPr>
              <a:t>want someone to help you make the most of </a:t>
            </a:r>
          </a:p>
          <a:p>
            <a:pPr marL="263525"/>
            <a:r>
              <a:rPr lang="en-IN" dirty="0">
                <a:latin typeface="Copperplate Gothic Bold" panose="020E0705020206020404" pitchFamily="34" charset="0"/>
              </a:rPr>
              <a:t>your trip?</a:t>
            </a:r>
          </a:p>
        </p:txBody>
      </p:sp>
      <p:sp>
        <p:nvSpPr>
          <p:cNvPr id="12" name="TextBox 11">
            <a:extLst>
              <a:ext uri="{FF2B5EF4-FFF2-40B4-BE49-F238E27FC236}">
                <a16:creationId xmlns:a16="http://schemas.microsoft.com/office/drawing/2014/main" id="{895B60CA-4B37-E9F8-6A0E-9308B4CF8D19}"/>
              </a:ext>
            </a:extLst>
          </p:cNvPr>
          <p:cNvSpPr txBox="1"/>
          <p:nvPr/>
        </p:nvSpPr>
        <p:spPr>
          <a:xfrm>
            <a:off x="0" y="232447"/>
            <a:ext cx="12192000" cy="646331"/>
          </a:xfrm>
          <a:prstGeom prst="rect">
            <a:avLst/>
          </a:prstGeom>
          <a:solidFill>
            <a:schemeClr val="accent5">
              <a:lumMod val="20000"/>
              <a:lumOff val="80000"/>
            </a:schemeClr>
          </a:solidFill>
        </p:spPr>
        <p:txBody>
          <a:bodyPr wrap="square" rtlCol="0">
            <a:spAutoFit/>
          </a:bodyPr>
          <a:lstStyle/>
          <a:p>
            <a:pPr marL="263525"/>
            <a:r>
              <a:rPr lang="en-IN" sz="1800" dirty="0">
                <a:latin typeface="Copperplate Gothic Bold" panose="020E0705020206020404" pitchFamily="34" charset="0"/>
              </a:rPr>
              <a:t>keep thinking about the significance of the</a:t>
            </a:r>
          </a:p>
          <a:p>
            <a:pPr marL="263525"/>
            <a:r>
              <a:rPr lang="en-IN" sz="1800" dirty="0">
                <a:latin typeface="Copperplate Gothic Bold" panose="020E0705020206020404" pitchFamily="34" charset="0"/>
              </a:rPr>
              <a:t>place as you are visiting it?</a:t>
            </a:r>
          </a:p>
        </p:txBody>
      </p:sp>
      <p:sp>
        <p:nvSpPr>
          <p:cNvPr id="13" name="TextBox 12">
            <a:extLst>
              <a:ext uri="{FF2B5EF4-FFF2-40B4-BE49-F238E27FC236}">
                <a16:creationId xmlns:a16="http://schemas.microsoft.com/office/drawing/2014/main" id="{D362FA2D-AB79-7E41-295A-3E6F1DEFEF7E}"/>
              </a:ext>
            </a:extLst>
          </p:cNvPr>
          <p:cNvSpPr txBox="1"/>
          <p:nvPr/>
        </p:nvSpPr>
        <p:spPr>
          <a:xfrm>
            <a:off x="0" y="988730"/>
            <a:ext cx="12192000" cy="646331"/>
          </a:xfrm>
          <a:prstGeom prst="rect">
            <a:avLst/>
          </a:prstGeom>
          <a:solidFill>
            <a:schemeClr val="accent1">
              <a:lumMod val="20000"/>
              <a:lumOff val="80000"/>
            </a:schemeClr>
          </a:solidFill>
        </p:spPr>
        <p:txBody>
          <a:bodyPr wrap="square" rtlCol="0">
            <a:spAutoFit/>
          </a:bodyPr>
          <a:lstStyle/>
          <a:p>
            <a:pPr marL="263525"/>
            <a:r>
              <a:rPr lang="en-IN" sz="1800" dirty="0">
                <a:latin typeface="Copperplate Gothic Bold" panose="020E0705020206020404" pitchFamily="34" charset="0"/>
              </a:rPr>
              <a:t>want a guide to acquaint and apprise you </a:t>
            </a:r>
          </a:p>
          <a:p>
            <a:pPr marL="263525"/>
            <a:r>
              <a:rPr lang="en-IN" sz="1800" dirty="0">
                <a:latin typeface="Copperplate Gothic Bold" panose="020E0705020206020404" pitchFamily="34" charset="0"/>
              </a:rPr>
              <a:t>about the place as you travel through it?</a:t>
            </a:r>
          </a:p>
        </p:txBody>
      </p:sp>
      <p:pic>
        <p:nvPicPr>
          <p:cNvPr id="2054" name="Picture 6" descr="Confused Vector Art, Icons, and Graphics for Free Download">
            <a:extLst>
              <a:ext uri="{FF2B5EF4-FFF2-40B4-BE49-F238E27FC236}">
                <a16:creationId xmlns:a16="http://schemas.microsoft.com/office/drawing/2014/main" id="{65DECD5A-C18E-A2AC-E6C1-61DC909B1E4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00231" y="-165389"/>
            <a:ext cx="4301188" cy="32217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0E792E-3B83-1DB1-7E29-72EACFFED4FE}"/>
              </a:ext>
            </a:extLst>
          </p:cNvPr>
          <p:cNvSpPr txBox="1"/>
          <p:nvPr/>
        </p:nvSpPr>
        <p:spPr>
          <a:xfrm>
            <a:off x="222656" y="2691439"/>
            <a:ext cx="6353857" cy="3785652"/>
          </a:xfrm>
          <a:prstGeom prst="rect">
            <a:avLst/>
          </a:prstGeom>
          <a:solidFill>
            <a:schemeClr val="accent1">
              <a:lumMod val="75000"/>
            </a:schemeClr>
          </a:solidFill>
          <a:ln w="28575">
            <a:solidFill>
              <a:schemeClr val="bg1"/>
            </a:solidFill>
          </a:ln>
        </p:spPr>
        <p:txBody>
          <a:bodyPr wrap="square" rtlCol="0">
            <a:spAutoFit/>
          </a:bodyPr>
          <a:lstStyle/>
          <a:p>
            <a:r>
              <a:rPr lang="en-IN" sz="2400" dirty="0">
                <a:solidFill>
                  <a:schemeClr val="bg1"/>
                </a:solidFill>
                <a:latin typeface="Aharoni" panose="02010803020104030203" pitchFamily="2" charset="-79"/>
                <a:cs typeface="Aharoni" panose="02010803020104030203" pitchFamily="2" charset="-79"/>
              </a:rPr>
              <a:t>PROBLEM AREA </a:t>
            </a:r>
          </a:p>
          <a:p>
            <a:r>
              <a:rPr lang="en-IN" sz="2400" dirty="0">
                <a:solidFill>
                  <a:schemeClr val="bg1"/>
                </a:solidFill>
                <a:latin typeface="Adobe Garamond Pro" panose="02020502060506020403" pitchFamily="18" charset="0"/>
              </a:rPr>
              <a:t>Many times, while visiting a place, we tend to think of the significance (historical, geographical, cultural, etc.) of the place. </a:t>
            </a:r>
          </a:p>
          <a:p>
            <a:r>
              <a:rPr lang="en-IN" sz="2400" dirty="0">
                <a:solidFill>
                  <a:schemeClr val="bg1"/>
                </a:solidFill>
                <a:latin typeface="Adobe Garamond Pro" panose="02020502060506020403" pitchFamily="18" charset="0"/>
              </a:rPr>
              <a:t>But it is very often the case that there’s no one to tell us about those places and so we don’t get to know of them. </a:t>
            </a:r>
          </a:p>
          <a:p>
            <a:r>
              <a:rPr lang="en-IN" sz="2400" dirty="0">
                <a:solidFill>
                  <a:schemeClr val="bg1"/>
                </a:solidFill>
                <a:latin typeface="Adobe Garamond Pro" panose="02020502060506020403" pitchFamily="18" charset="0"/>
              </a:rPr>
              <a:t>Guides may be available but they charge a lot and many times don’t even tell the right information. </a:t>
            </a:r>
          </a:p>
          <a:p>
            <a:r>
              <a:rPr lang="en-IN" sz="2400" dirty="0">
                <a:solidFill>
                  <a:schemeClr val="bg1"/>
                </a:solidFill>
                <a:latin typeface="Adobe Garamond Pro" panose="02020502060506020403" pitchFamily="18" charset="0"/>
              </a:rPr>
              <a:t>Hence, our visit to the place goes on meaningless.</a:t>
            </a:r>
          </a:p>
        </p:txBody>
      </p:sp>
    </p:spTree>
    <p:extLst>
      <p:ext uri="{BB962C8B-B14F-4D97-AF65-F5344CB8AC3E}">
        <p14:creationId xmlns:p14="http://schemas.microsoft.com/office/powerpoint/2010/main" val="6046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5000">
              <a:schemeClr val="bg1">
                <a:lumMod val="95000"/>
              </a:schemeClr>
            </a:gs>
            <a:gs pos="38000">
              <a:schemeClr val="bg2">
                <a:lumMod val="90000"/>
              </a:schemeClr>
            </a:gs>
            <a:gs pos="37000">
              <a:schemeClr val="bg2">
                <a:lumMod val="75000"/>
              </a:schemeClr>
            </a:gs>
          </a:gsLst>
          <a:lin ang="27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C778E-6975-E2FF-5BBA-A65A6EAE2F2B}"/>
              </a:ext>
            </a:extLst>
          </p:cNvPr>
          <p:cNvSpPr>
            <a:spLocks noGrp="1"/>
          </p:cNvSpPr>
          <p:nvPr>
            <p:ph idx="1"/>
          </p:nvPr>
        </p:nvSpPr>
        <p:spPr>
          <a:xfrm>
            <a:off x="0" y="798653"/>
            <a:ext cx="12192000" cy="5262562"/>
          </a:xfrm>
        </p:spPr>
        <p:txBody>
          <a:bodyPr>
            <a:normAutofit/>
          </a:bodyPr>
          <a:lstStyle/>
          <a:p>
            <a:pPr marL="0" indent="0">
              <a:buNone/>
              <a:tabLst>
                <a:tab pos="3587750" algn="l"/>
              </a:tabLst>
            </a:pPr>
            <a:r>
              <a:rPr lang="en-IN" sz="4000" b="1" dirty="0">
                <a:latin typeface="Gadugi" panose="020B0502040204020203" pitchFamily="34" charset="0"/>
                <a:ea typeface="Gadugi" panose="020B0502040204020203" pitchFamily="34" charset="0"/>
              </a:rPr>
              <a:t>Design Process</a:t>
            </a:r>
          </a:p>
        </p:txBody>
      </p:sp>
      <p:sp>
        <p:nvSpPr>
          <p:cNvPr id="4" name="TextBox 3">
            <a:extLst>
              <a:ext uri="{FF2B5EF4-FFF2-40B4-BE49-F238E27FC236}">
                <a16:creationId xmlns:a16="http://schemas.microsoft.com/office/drawing/2014/main" id="{88A2BBB1-62D7-E081-9249-E9F42B2066E8}"/>
              </a:ext>
            </a:extLst>
          </p:cNvPr>
          <p:cNvSpPr txBox="1"/>
          <p:nvPr/>
        </p:nvSpPr>
        <p:spPr>
          <a:xfrm>
            <a:off x="0" y="1702636"/>
            <a:ext cx="3414533" cy="3524042"/>
          </a:xfrm>
          <a:prstGeom prst="rect">
            <a:avLst/>
          </a:prstGeom>
          <a:solidFill>
            <a:schemeClr val="bg1">
              <a:lumMod val="6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PROBLEM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173038"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Studying the tourism patterns and the challenges involved in the same.</a:t>
            </a:r>
          </a:p>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3038"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Understanding the potential in the tourism industry and ideas to make it better.</a:t>
            </a:r>
          </a:p>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3038"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Brainstorming</a:t>
            </a:r>
          </a:p>
          <a:p>
            <a:pPr marL="173038"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1AD0E34E-5320-7E97-FD9E-3730A4F271AE}"/>
              </a:ext>
            </a:extLst>
          </p:cNvPr>
          <p:cNvSpPr txBox="1"/>
          <p:nvPr/>
        </p:nvSpPr>
        <p:spPr>
          <a:xfrm>
            <a:off x="3414531" y="1702636"/>
            <a:ext cx="2958293" cy="3524042"/>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RESEARCH</a:t>
            </a: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Primary Research</a:t>
            </a:r>
          </a:p>
          <a:p>
            <a:pPr marL="92075"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(Survey, interviews and task analysis)</a:t>
            </a:r>
          </a:p>
          <a:p>
            <a:pPr marL="92075"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Secondary Research</a:t>
            </a:r>
          </a:p>
          <a:p>
            <a:pPr marL="92075"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0" algn="ctr" defTabSz="914400" rtl="0" eaLnBrk="1" fontAlgn="auto" latinLnBrk="0" hangingPunct="1">
              <a:lnSpc>
                <a:spcPct val="100000"/>
              </a:lnSpc>
              <a:spcBef>
                <a:spcPts val="0"/>
              </a:spcBef>
              <a:spcAft>
                <a:spcPts val="0"/>
              </a:spcAft>
              <a:buClrTx/>
              <a:buSzTx/>
              <a:buFontTx/>
              <a:buNone/>
              <a:tabLst/>
              <a:defRPr/>
            </a:pPr>
            <a:r>
              <a:rPr kumimoji="0" lang="en-IN" sz="29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A7D76E85-CF98-4DF8-275F-F8BBD81DC6DC}"/>
              </a:ext>
            </a:extLst>
          </p:cNvPr>
          <p:cNvSpPr txBox="1"/>
          <p:nvPr/>
        </p:nvSpPr>
        <p:spPr>
          <a:xfrm>
            <a:off x="6372824" y="1718025"/>
            <a:ext cx="2860883" cy="3508653"/>
          </a:xfrm>
          <a:prstGeom prst="rect">
            <a:avLst/>
          </a:prstGeom>
          <a:solidFill>
            <a:schemeClr val="tx1">
              <a:lumMod val="65000"/>
              <a:lumOff val="3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ANALYSIS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Data Collection</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26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Research Analysis</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Insights</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3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6F066836-5C6E-1295-6FE9-AC99EA05ECCF}"/>
              </a:ext>
            </a:extLst>
          </p:cNvPr>
          <p:cNvSpPr txBox="1"/>
          <p:nvPr/>
        </p:nvSpPr>
        <p:spPr>
          <a:xfrm>
            <a:off x="9233705" y="1710330"/>
            <a:ext cx="2958293" cy="3524042"/>
          </a:xfrm>
          <a:prstGeom prst="rect">
            <a:avLst/>
          </a:prstGeom>
          <a:solidFill>
            <a:schemeClr val="tx1">
              <a:lumMod val="75000"/>
              <a:lumOff val="2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endParaRPr>
          </a:p>
          <a:p>
            <a:pPr marL="92075"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Ideations</a:t>
            </a:r>
          </a:p>
          <a:p>
            <a:pPr marL="92075" marR="0" lvl="0" indent="439738"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Conceptualization</a:t>
            </a:r>
          </a:p>
          <a:p>
            <a:pPr marL="92075" marR="0" lvl="0" indent="439738"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Iterations</a:t>
            </a:r>
          </a:p>
          <a:p>
            <a:pPr marL="92075" marR="0" lvl="0" indent="439738"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Visualisation</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92075" marR="0" lvl="0" indent="439738" algn="l"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8631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56000">
              <a:srgbClr val="6FBDDC"/>
            </a:gs>
            <a:gs pos="54000">
              <a:srgbClr val="008EC0"/>
            </a:gs>
            <a:gs pos="92000">
              <a:schemeClr val="accent5">
                <a:lumMod val="20000"/>
                <a:lumOff val="80000"/>
              </a:schemeClr>
            </a:gs>
          </a:gsLst>
          <a:lin ang="135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F492DC-035A-AD38-04FE-84C239875120}"/>
              </a:ext>
            </a:extLst>
          </p:cNvPr>
          <p:cNvSpPr txBox="1"/>
          <p:nvPr/>
        </p:nvSpPr>
        <p:spPr>
          <a:xfrm>
            <a:off x="0" y="4615578"/>
            <a:ext cx="12192000" cy="276999"/>
          </a:xfrm>
          <a:prstGeom prst="rect">
            <a:avLst/>
          </a:prstGeom>
          <a:solidFill>
            <a:schemeClr val="accent5">
              <a:lumMod val="20000"/>
              <a:lumOff val="80000"/>
            </a:schemeClr>
          </a:solidFill>
        </p:spPr>
        <p:txBody>
          <a:bodyPr wrap="square" rtlCol="0">
            <a:spAutoFit/>
          </a:bodyPr>
          <a:lstStyle/>
          <a:p>
            <a:endParaRPr lang="en-IN" sz="1200" dirty="0"/>
          </a:p>
        </p:txBody>
      </p:sp>
      <p:pic>
        <p:nvPicPr>
          <p:cNvPr id="5" name="Content Placeholder 4" descr="Graphical user interface, application&#10;&#10;Description automatically generated">
            <a:extLst>
              <a:ext uri="{FF2B5EF4-FFF2-40B4-BE49-F238E27FC236}">
                <a16:creationId xmlns:a16="http://schemas.microsoft.com/office/drawing/2014/main" id="{170DFE5E-60F9-9EFE-9F6F-C8995BAB5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073" y="171990"/>
            <a:ext cx="3623635" cy="6514017"/>
          </a:xfrm>
        </p:spPr>
      </p:pic>
      <p:sp>
        <p:nvSpPr>
          <p:cNvPr id="6" name="TextBox 5">
            <a:extLst>
              <a:ext uri="{FF2B5EF4-FFF2-40B4-BE49-F238E27FC236}">
                <a16:creationId xmlns:a16="http://schemas.microsoft.com/office/drawing/2014/main" id="{FB8AA705-FD55-1005-F71D-AA7E1703D8DA}"/>
              </a:ext>
            </a:extLst>
          </p:cNvPr>
          <p:cNvSpPr txBox="1"/>
          <p:nvPr/>
        </p:nvSpPr>
        <p:spPr>
          <a:xfrm>
            <a:off x="200979" y="1799422"/>
            <a:ext cx="5895021" cy="2954655"/>
          </a:xfrm>
          <a:prstGeom prst="rect">
            <a:avLst/>
          </a:prstGeom>
          <a:noFill/>
          <a:ln>
            <a:solidFill>
              <a:srgbClr val="002060"/>
            </a:solidFill>
          </a:ln>
        </p:spPr>
        <p:txBody>
          <a:bodyPr wrap="square" rtlCol="0">
            <a:spAutoFit/>
          </a:bodyPr>
          <a:lstStyle/>
          <a:p>
            <a:r>
              <a:rPr lang="en-IN" sz="2800" dirty="0">
                <a:latin typeface="Gadugi" panose="020B0502040204020203" pitchFamily="34" charset="0"/>
                <a:ea typeface="Gadugi" panose="020B0502040204020203" pitchFamily="34" charset="0"/>
              </a:rPr>
              <a:t>The app ‘ROAMEO’ will be consisting of 3 features-</a:t>
            </a:r>
          </a:p>
          <a:p>
            <a:pPr marL="342900" indent="-342900">
              <a:buAutoNum type="arabicPeriod"/>
            </a:pPr>
            <a:r>
              <a:rPr lang="en-IN" sz="2800" dirty="0">
                <a:latin typeface="Gadugi" panose="020B0502040204020203" pitchFamily="34" charset="0"/>
                <a:ea typeface="Gadugi" panose="020B0502040204020203" pitchFamily="34" charset="0"/>
              </a:rPr>
              <a:t>Live Guide feature that’ll be available through the home page.</a:t>
            </a:r>
          </a:p>
          <a:p>
            <a:pPr marL="342900" indent="-342900">
              <a:buAutoNum type="arabicPeriod"/>
            </a:pPr>
            <a:r>
              <a:rPr lang="en-IN" sz="2800" dirty="0">
                <a:latin typeface="Gadugi" panose="020B0502040204020203" pitchFamily="34" charset="0"/>
                <a:ea typeface="Gadugi" panose="020B0502040204020203" pitchFamily="34" charset="0"/>
              </a:rPr>
              <a:t>The ‘Favourites’ section, and</a:t>
            </a:r>
          </a:p>
          <a:p>
            <a:pPr marL="342900" indent="-342900">
              <a:buAutoNum type="arabicPeriod"/>
            </a:pPr>
            <a:r>
              <a:rPr lang="en-IN" sz="2800" dirty="0">
                <a:latin typeface="Gadugi" panose="020B0502040204020203" pitchFamily="34" charset="0"/>
                <a:ea typeface="Gadugi" panose="020B0502040204020203" pitchFamily="34" charset="0"/>
              </a:rPr>
              <a:t>The ‘Tracker’ section.</a:t>
            </a:r>
          </a:p>
          <a:p>
            <a:pPr marL="342900" indent="-342900">
              <a:buAutoNum type="arabicPeriod"/>
            </a:pPr>
            <a:endParaRPr lang="en-IN" dirty="0"/>
          </a:p>
        </p:txBody>
      </p:sp>
    </p:spTree>
    <p:extLst>
      <p:ext uri="{BB962C8B-B14F-4D97-AF65-F5344CB8AC3E}">
        <p14:creationId xmlns:p14="http://schemas.microsoft.com/office/powerpoint/2010/main" val="137814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7710A-7A9B-B227-18FF-37AF8DC46437}"/>
              </a:ext>
            </a:extLst>
          </p:cNvPr>
          <p:cNvSpPr>
            <a:spLocks noGrp="1"/>
          </p:cNvSpPr>
          <p:nvPr>
            <p:ph idx="1"/>
          </p:nvPr>
        </p:nvSpPr>
        <p:spPr/>
        <p:txBody>
          <a:bodyPr/>
          <a:lstStyle/>
          <a:p>
            <a:pPr marL="0" indent="0">
              <a:buNone/>
            </a:pPr>
            <a:r>
              <a:rPr lang="en-IN" dirty="0"/>
              <a:t>LIVE GUIDE – HOME PAGE</a:t>
            </a:r>
          </a:p>
          <a:p>
            <a:pPr>
              <a:buFontTx/>
              <a:buChar char="-"/>
            </a:pPr>
            <a:r>
              <a:rPr lang="en-IN" dirty="0"/>
              <a:t>WORKING</a:t>
            </a:r>
          </a:p>
          <a:p>
            <a:pPr marL="0" indent="0">
              <a:buNone/>
            </a:pPr>
            <a:endParaRPr lang="en-IN" dirty="0"/>
          </a:p>
        </p:txBody>
      </p:sp>
    </p:spTree>
    <p:extLst>
      <p:ext uri="{BB962C8B-B14F-4D97-AF65-F5344CB8AC3E}">
        <p14:creationId xmlns:p14="http://schemas.microsoft.com/office/powerpoint/2010/main" val="385380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10296</TotalTime>
  <Words>323</Words>
  <Application>Microsoft Office PowerPoint</Application>
  <PresentationFormat>Widescreen</PresentationFormat>
  <Paragraphs>78</Paragraphs>
  <Slides>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vt:i4>
      </vt:variant>
    </vt:vector>
  </HeadingPairs>
  <TitlesOfParts>
    <vt:vector size="18" baseType="lpstr">
      <vt:lpstr>Adobe Garamond Pro</vt:lpstr>
      <vt:lpstr>Aharoni</vt:lpstr>
      <vt:lpstr>Arial</vt:lpstr>
      <vt:lpstr>Avenir Next LT Pro Light</vt:lpstr>
      <vt:lpstr>Barlow</vt:lpstr>
      <vt:lpstr>Bodoni MT Black</vt:lpstr>
      <vt:lpstr>Calibri</vt:lpstr>
      <vt:lpstr>Calibri Light</vt:lpstr>
      <vt:lpstr>Copperplate Gothic Bold</vt:lpstr>
      <vt:lpstr>Engravers MT</vt:lpstr>
      <vt:lpstr>Gadugi</vt:lpstr>
      <vt:lpstr>Office Theme</vt:lpstr>
      <vt:lpstr>1_Office Theme</vt:lpstr>
      <vt:lpstr>ROAMEO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ROAMEO</dc:title>
  <dc:creator>monika Karnatac</dc:creator>
  <cp:lastModifiedBy>monika Karnatac</cp:lastModifiedBy>
  <cp:revision>2</cp:revision>
  <dcterms:created xsi:type="dcterms:W3CDTF">2023-03-18T14:08:10Z</dcterms:created>
  <dcterms:modified xsi:type="dcterms:W3CDTF">2023-04-10T19:21:02Z</dcterms:modified>
</cp:coreProperties>
</file>